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1C2EB-3600-4BF3-B448-FB1A0E75E607}" type="datetimeFigureOut">
              <a:rPr lang="en-GB" smtClean="0"/>
              <a:t>19/12/2020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6C87E-1ED9-4BF5-96DD-42872FD37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79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4BFAD-B635-4426-BF2E-10974FB38BA4}" type="datetime1">
              <a:rPr lang="en-GB" smtClean="0"/>
              <a:t>19/12/2020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Adapted from Safe Tracheostomy Care NTSP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2276-917A-420F-A7FD-8D08B9BE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198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86816-B7B1-4827-B5EB-316DAED7BFB5}" type="datetime1">
              <a:rPr lang="en-GB" smtClean="0"/>
              <a:t>19/12/2020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Adapted from Safe Tracheostomy Care NTSP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2276-917A-420F-A7FD-8D08B9BE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03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6B7-2738-4FEE-8125-77DE310ED81C}" type="datetime1">
              <a:rPr lang="en-GB" smtClean="0"/>
              <a:t>19/12/2020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Adapted from Safe Tracheostomy Care NTSP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2276-917A-420F-A7FD-8D08B9BE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51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6EB5D-B430-43D0-9C7C-2175CB904323}" type="datetime1">
              <a:rPr lang="en-GB" smtClean="0"/>
              <a:t>19/12/2020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Adapted from Safe Tracheostomy Care NTSP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2276-917A-420F-A7FD-8D08B9BE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519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6AE0-87CA-403A-B240-362470166BC5}" type="datetime1">
              <a:rPr lang="en-GB" smtClean="0"/>
              <a:t>19/12/2020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Adapted from Safe Tracheostomy Care NTSP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2276-917A-420F-A7FD-8D08B9BE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4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BDC5F-FF14-4C77-B6AF-E8EBAA81FE02}" type="datetime1">
              <a:rPr lang="en-GB" smtClean="0"/>
              <a:t>19/12/2020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Adapted from Safe Tracheostomy Care NTSP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2276-917A-420F-A7FD-8D08B9BE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94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43B2-279F-455D-9950-3C14EF6F42FE}" type="datetime1">
              <a:rPr lang="en-GB" smtClean="0"/>
              <a:t>19/12/2020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Adapted from Safe Tracheostomy Care NTSP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2276-917A-420F-A7FD-8D08B9BE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26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B6E66-1E61-4C72-A53E-6E63DA212F5D}" type="datetime1">
              <a:rPr lang="en-GB" smtClean="0"/>
              <a:t>19/12/2020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Adapted from Safe Tracheostomy Care NTSP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2276-917A-420F-A7FD-8D08B9BE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033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DCDC-70E1-4766-861F-6C179177A405}" type="datetime1">
              <a:rPr lang="en-GB" smtClean="0"/>
              <a:t>19/12/2020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Adapted from Safe Tracheostomy Care NTSP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2276-917A-420F-A7FD-8D08B9BE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95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A7C0C-7DDE-4689-9533-949BC81FCF79}" type="datetime1">
              <a:rPr lang="en-GB" smtClean="0"/>
              <a:t>19/12/2020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Adapted from Safe Tracheostomy Care NTSP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2276-917A-420F-A7FD-8D08B9BE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28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2AB1-6C9A-4D01-92EB-C5AC46F65FDA}" type="datetime1">
              <a:rPr lang="en-GB" smtClean="0"/>
              <a:t>19/12/2020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Adapted from Safe Tracheostomy Care NTSP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22276-917A-420F-A7FD-8D08B9BE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43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6233A-8CCD-475E-BA24-8A697A3A8220}" type="datetime1">
              <a:rPr lang="en-GB" smtClean="0"/>
              <a:t>19/12/2020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Adapted from Safe Tracheostomy Care NTSP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22276-917A-420F-A7FD-8D08B9BEAB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66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52927"/>
            <a:ext cx="5777344" cy="463606"/>
          </a:xfrm>
        </p:spPr>
        <p:txBody>
          <a:bodyPr>
            <a:noAutofit/>
          </a:bodyPr>
          <a:lstStyle/>
          <a:p>
            <a:r>
              <a:rPr lang="en-GB" sz="2250" b="1" dirty="0" smtClean="0"/>
              <a:t>Tracheostomy Emergency Equipment Checklist</a:t>
            </a:r>
            <a:endParaRPr lang="en-GB" sz="225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35130" y="6633428"/>
            <a:ext cx="2088524" cy="216025"/>
          </a:xfrm>
        </p:spPr>
        <p:txBody>
          <a:bodyPr>
            <a:normAutofit/>
          </a:bodyPr>
          <a:lstStyle/>
          <a:p>
            <a:r>
              <a:rPr lang="en-GB" sz="800" dirty="0" smtClean="0"/>
              <a:t>Adapted from Safe Tracheostomy Care NTSP</a:t>
            </a:r>
            <a:endParaRPr lang="en-GB" sz="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16166"/>
              </p:ext>
            </p:extLst>
          </p:nvPr>
        </p:nvGraphicFramePr>
        <p:xfrm>
          <a:off x="187624" y="620688"/>
          <a:ext cx="8784976" cy="6203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  <a:gridCol w="370327"/>
                <a:gridCol w="370327"/>
                <a:gridCol w="370327"/>
                <a:gridCol w="370326"/>
                <a:gridCol w="370327"/>
                <a:gridCol w="370327"/>
                <a:gridCol w="370327"/>
                <a:gridCol w="370327"/>
                <a:gridCol w="370327"/>
                <a:gridCol w="370327"/>
                <a:gridCol w="370326"/>
                <a:gridCol w="370327"/>
                <a:gridCol w="370327"/>
                <a:gridCol w="370327"/>
              </a:tblGrid>
              <a:tr h="324191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                                                                                         </a:t>
                      </a:r>
                      <a:endParaRPr lang="en-GB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                   Date</a:t>
                      </a:r>
                    </a:p>
                    <a:p>
                      <a:r>
                        <a:rPr lang="en-GB" sz="1200" dirty="0" smtClean="0"/>
                        <a:t>                   Time</a:t>
                      </a:r>
                      <a:r>
                        <a:rPr lang="en-GB" sz="1200" baseline="0" dirty="0" smtClean="0"/>
                        <a:t> (AM/PM)</a:t>
                      </a:r>
                      <a:endParaRPr lang="en-GB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1847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Oxygen including non re-breathe mask, trache mask and tubing</a:t>
                      </a:r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27493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Appropriate humidification</a:t>
                      </a:r>
                      <a:r>
                        <a:rPr lang="en-GB" sz="1200" baseline="0" dirty="0" smtClean="0"/>
                        <a:t> </a:t>
                      </a:r>
                      <a:endParaRPr lang="en-GB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216643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Suction system</a:t>
                      </a:r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229736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Correct</a:t>
                      </a:r>
                      <a:r>
                        <a:rPr lang="en-GB" sz="1200" baseline="0" dirty="0" smtClean="0"/>
                        <a:t> size s</a:t>
                      </a:r>
                      <a:r>
                        <a:rPr lang="en-GB" sz="1200" dirty="0" smtClean="0"/>
                        <a:t>uction catheters and yankauer sucker</a:t>
                      </a:r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399315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Protective equipment –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100" baseline="0" dirty="0" smtClean="0"/>
                        <a:t>mask, eye protection, aprons, sterile gloves for suction</a:t>
                      </a:r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232008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Anaesthetic (Water’s) breathing circuit</a:t>
                      </a:r>
                      <a:r>
                        <a:rPr lang="en-GB" sz="1200" baseline="0" dirty="0" smtClean="0"/>
                        <a:t> and/or adult ambu bag-valve-mask</a:t>
                      </a:r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17371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Cuff manometer </a:t>
                      </a:r>
                      <a:r>
                        <a:rPr lang="en-GB" sz="1100" dirty="0" smtClean="0"/>
                        <a:t>(if applicable)</a:t>
                      </a:r>
                      <a:endParaRPr lang="en-GB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17371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Patient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call bell working and within reach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18742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Emergency</a:t>
                      </a:r>
                      <a:r>
                        <a:rPr lang="en-GB" sz="1200" b="1" baseline="0" dirty="0" smtClean="0"/>
                        <a:t> blue airway box </a:t>
                      </a:r>
                      <a:r>
                        <a:rPr lang="en-GB" sz="1200" baseline="0" dirty="0" smtClean="0"/>
                        <a:t>(contents below)</a:t>
                      </a:r>
                      <a:endParaRPr lang="en-GB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142840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Spare tracheostomy tubes -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same</a:t>
                      </a:r>
                      <a:r>
                        <a:rPr lang="en-GB" sz="1200" baseline="0" dirty="0" smtClean="0"/>
                        <a:t> size and one smaller</a:t>
                      </a:r>
                      <a:endParaRPr lang="en-GB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156552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Suction</a:t>
                      </a:r>
                      <a:r>
                        <a:rPr lang="en-GB" sz="1200" baseline="0" dirty="0" smtClean="0"/>
                        <a:t> catheters x 2 </a:t>
                      </a:r>
                      <a:r>
                        <a:rPr lang="en-GB" sz="1100" baseline="0" dirty="0" smtClean="0"/>
                        <a:t>(appropriately sized)</a:t>
                      </a:r>
                      <a:endParaRPr lang="en-GB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156552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Catheter</a:t>
                      </a:r>
                      <a:r>
                        <a:rPr lang="en-GB" sz="1200" baseline="0" dirty="0" smtClean="0"/>
                        <a:t> mount</a:t>
                      </a:r>
                      <a:endParaRPr lang="en-GB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170264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Spare inner tube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183976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Tracheal</a:t>
                      </a:r>
                      <a:r>
                        <a:rPr lang="en-GB" sz="1200" baseline="0" dirty="0" smtClean="0"/>
                        <a:t> dilators </a:t>
                      </a:r>
                      <a:endParaRPr lang="en-GB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197688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Stitch</a:t>
                      </a:r>
                      <a:r>
                        <a:rPr lang="en-GB" sz="1200" baseline="0" dirty="0" smtClean="0"/>
                        <a:t> cutter (if sutures present) and scissors</a:t>
                      </a:r>
                      <a:endParaRPr lang="en-GB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211400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Lubricating gel </a:t>
                      </a:r>
                      <a:r>
                        <a:rPr lang="en-GB" sz="1100" dirty="0" smtClean="0"/>
                        <a:t>(x</a:t>
                      </a:r>
                      <a:r>
                        <a:rPr lang="en-GB" sz="1100" baseline="0" dirty="0" smtClean="0"/>
                        <a:t> 2 sachets)</a:t>
                      </a:r>
                      <a:endParaRPr lang="en-GB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153104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Tracheostomy tapes and dressing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166816">
                <a:tc gridSpan="2">
                  <a:txBody>
                    <a:bodyPr/>
                    <a:lstStyle/>
                    <a:p>
                      <a:r>
                        <a:rPr lang="en-GB" sz="1200" smtClean="0"/>
                        <a:t>Pack of gauze swabs and 10ml syringe</a:t>
                      </a:r>
                      <a:r>
                        <a:rPr lang="en-GB" sz="1200" baseline="0" smtClean="0"/>
                        <a:t> </a:t>
                      </a:r>
                      <a:endParaRPr lang="en-GB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  <a:tr h="274940">
                <a:tc gridSpan="2">
                  <a:txBody>
                    <a:bodyPr/>
                    <a:lstStyle/>
                    <a:p>
                      <a:r>
                        <a:rPr lang="en-GB" sz="1200" dirty="0" smtClean="0"/>
                        <a:t>1 x pair sterile</a:t>
                      </a:r>
                      <a:r>
                        <a:rPr lang="en-GB" sz="1200" baseline="0" dirty="0" smtClean="0"/>
                        <a:t> gloves </a:t>
                      </a:r>
                      <a:r>
                        <a:rPr lang="en-GB" sz="1100" baseline="0" dirty="0" smtClean="0"/>
                        <a:t>(size medium)</a:t>
                      </a:r>
                      <a:endParaRPr lang="en-GB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1533" y="489153"/>
            <a:ext cx="18681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To be completed EVERY shift</a:t>
            </a:r>
          </a:p>
        </p:txBody>
      </p:sp>
      <p:pic>
        <p:nvPicPr>
          <p:cNvPr id="1026" name="Picture 2" descr="Salisbury NHS Foundation Trust Sonographer Salaries in the United ...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95" b="21519"/>
          <a:stretch/>
        </p:blipFill>
        <p:spPr bwMode="auto">
          <a:xfrm>
            <a:off x="7380312" y="133618"/>
            <a:ext cx="1614672" cy="38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367" y="35932"/>
            <a:ext cx="1864633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Patient name:</a:t>
            </a:r>
          </a:p>
          <a:p>
            <a:r>
              <a:rPr lang="en-GB" sz="1200" dirty="0" smtClean="0"/>
              <a:t>Hospital ID:</a:t>
            </a:r>
            <a:endParaRPr lang="en-GB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620688"/>
            <a:ext cx="720080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0" b="1" dirty="0" smtClean="0">
                <a:solidFill>
                  <a:schemeClr val="bg1"/>
                </a:solidFill>
              </a:rPr>
              <a:t>Initial box once checked</a:t>
            </a:r>
            <a:endParaRPr lang="en-GB" sz="8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68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159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Tracheostomy Emergency Equipment Checklist</vt:lpstr>
    </vt:vector>
  </TitlesOfParts>
  <Company>Salisbury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aau</dc:creator>
  <cp:lastModifiedBy>aau</cp:lastModifiedBy>
  <cp:revision>32</cp:revision>
  <dcterms:created xsi:type="dcterms:W3CDTF">2020-06-21T20:41:59Z</dcterms:created>
  <dcterms:modified xsi:type="dcterms:W3CDTF">2020-12-19T19:02:38Z</dcterms:modified>
</cp:coreProperties>
</file>