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sldIdLst>
    <p:sldId id="285" r:id="rId2"/>
    <p:sldId id="289" r:id="rId3"/>
    <p:sldId id="309" r:id="rId4"/>
    <p:sldId id="291" r:id="rId5"/>
    <p:sldId id="29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A300"/>
    <a:srgbClr val="839130"/>
    <a:srgbClr val="4D201B"/>
    <a:srgbClr val="3C1B18"/>
    <a:srgbClr val="808080"/>
    <a:srgbClr val="292929"/>
    <a:srgbClr val="C4182E"/>
    <a:srgbClr val="FCB040"/>
    <a:srgbClr val="3AB54A"/>
    <a:srgbClr val="037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162" d="100"/>
          <a:sy n="162" d="100"/>
        </p:scale>
        <p:origin x="144" y="3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B3F95-1CA6-4C0A-857A-67D0EA7C2BC2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9D849-5CF8-4DF1-8028-A4B26066D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This slide design was provided by SlideModel.com - You can download more templates, shapes and elements for PowerPoint from http://slidemodel.com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This slide design was provided by SlideModel.com - You can download more templates, shapes and elements for PowerPoint from http://slidemodel.com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This slide design was provided by SlideModel.com - You can download more templates, shapes and elements for PowerPoint from http://slidemodel.com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This slide design was provided by SlideModel.com - You can download more templates, shapes and elements for PowerPoint from http://slidemodel.com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can safely remove this slide. </a:t>
            </a: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slide design was provided by SlideModel.com - You can download more templates, shapes and elements for PowerPoint from http://slidemodel.com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9D849-5CF8-4DF1-8028-A4B26066DB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114550"/>
            <a:ext cx="9144000" cy="302895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3392"/>
            <a:ext cx="7772400" cy="458115"/>
          </a:xfrm>
        </p:spPr>
        <p:txBody>
          <a:bodyPr/>
          <a:lstStyle>
            <a:lvl1pPr algn="ctr">
              <a:defRPr lang="en-US" sz="3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4420"/>
            <a:ext cx="6400800" cy="573330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4" y="2152975"/>
            <a:ext cx="4449167" cy="533311"/>
          </a:xfrm>
        </p:spPr>
        <p:txBody>
          <a:bodyPr>
            <a:normAutofit/>
          </a:bodyPr>
          <a:lstStyle>
            <a:lvl1pPr algn="ctr">
              <a:defRPr sz="27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83681"/>
            <a:ext cx="82296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2800350"/>
            <a:ext cx="9144000" cy="2343150"/>
          </a:xfrm>
          <a:prstGeom prst="rect">
            <a:avLst/>
          </a:prstGeom>
          <a:gradFill flip="none" rotWithShape="1">
            <a:gsLst>
              <a:gs pos="30000">
                <a:srgbClr val="CBCBCB">
                  <a:alpha val="0"/>
                </a:srgbClr>
              </a:gs>
              <a:gs pos="0">
                <a:srgbClr val="5F5F5F">
                  <a:alpha val="14000"/>
                </a:srgbClr>
              </a:gs>
              <a:gs pos="63000">
                <a:srgbClr val="FFFFFF">
                  <a:alpha val="0"/>
                </a:srgbClr>
              </a:gs>
            </a:gsLst>
            <a:lin ang="5400000" scaled="0"/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697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742950"/>
            <a:ext cx="8229600" cy="38100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426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2000">
              <a:srgbClr val="EEEEEE"/>
            </a:gs>
            <a:gs pos="41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3311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819"/>
            <a:ext cx="8229600" cy="3740804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176A7-B091-469C-82C8-89C693043C4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9B1FA-81F2-4940-9AF3-5EAFB5D666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8" r:id="rId14"/>
    <p:sldLayoutId id="2147483680" r:id="rId15"/>
  </p:sldLayoutIdLst>
  <p:txStyles>
    <p:titleStyle>
      <a:lvl1pPr algn="l" defTabSz="914362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19" indent="-285738" algn="l" defTabSz="91436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2952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134" indent="-228591" algn="l" defTabSz="91436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314" indent="-228591" algn="l" defTabSz="914362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495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6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8" indent="-228591" algn="l" defTabSz="91436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>
                <a:solidFill>
                  <a:schemeClr val="accent6"/>
                </a:solidFill>
              </a:rPr>
              <a:t>Table Timeline for PowerPoint Template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95298" y="460540"/>
          <a:ext cx="8153404" cy="3200400"/>
        </p:xfrm>
        <a:graphic>
          <a:graphicData uri="http://schemas.openxmlformats.org/drawingml/2006/table">
            <a:tbl>
              <a:tblPr firstRow="1" bandRow="1">
                <a:effectLst>
                  <a:outerShdw blurRad="304800" dist="50800" dir="5400000" algn="t" rotWithShape="0">
                    <a:prstClr val="black">
                      <a:alpha val="18000"/>
                    </a:prstClr>
                  </a:outerShdw>
                </a:effectLst>
                <a:tableStyleId>{5C22544A-7EE6-4342-B048-85BDC9FD1C3A}</a:tableStyleId>
              </a:tblPr>
              <a:tblGrid>
                <a:gridCol w="116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1936380" y="1118339"/>
            <a:ext cx="5970490" cy="2403671"/>
            <a:chOff x="1936380" y="1118339"/>
            <a:chExt cx="5970490" cy="2403671"/>
          </a:xfrm>
        </p:grpSpPr>
        <p:sp>
          <p:nvSpPr>
            <p:cNvPr id="19" name="Rounded Rectangle 18"/>
            <p:cNvSpPr/>
            <p:nvPr/>
          </p:nvSpPr>
          <p:spPr>
            <a:xfrm>
              <a:off x="1936380" y="1118339"/>
              <a:ext cx="1810870" cy="256620"/>
            </a:xfrm>
            <a:prstGeom prst="roundRect">
              <a:avLst/>
            </a:prstGeom>
            <a:solidFill>
              <a:srgbClr val="67A300"/>
            </a:solidFill>
            <a:ln>
              <a:noFill/>
            </a:ln>
            <a:effectLst>
              <a:outerShdw blurRad="44450" dir="5400000" algn="ctr">
                <a:srgbClr val="000000">
                  <a:alpha val="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plastic"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This is a sample text.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438400" y="1674155"/>
              <a:ext cx="4800600" cy="256620"/>
            </a:xfrm>
            <a:prstGeom prst="roundRect">
              <a:avLst/>
            </a:prstGeom>
            <a:solidFill>
              <a:srgbClr val="67A300"/>
            </a:solidFill>
            <a:ln>
              <a:noFill/>
            </a:ln>
            <a:effectLst>
              <a:outerShdw blurRad="44450" dir="5400000" algn="ctr">
                <a:srgbClr val="000000">
                  <a:alpha val="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plastic"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This is a sample text. 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191000" y="2203073"/>
              <a:ext cx="2438400" cy="25662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  <a:effectLst>
              <a:outerShdw blurRad="44450" dir="5400000" algn="ctr">
                <a:srgbClr val="000000">
                  <a:alpha val="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plastic"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This is a sample text. 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514600" y="2740955"/>
              <a:ext cx="1752600" cy="25662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r="5400000" algn="ctr">
                <a:srgbClr val="000000">
                  <a:alpha val="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plastic"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This is a sample text. 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096000" y="3265390"/>
              <a:ext cx="1810870" cy="256620"/>
            </a:xfrm>
            <a:prstGeom prst="roundRect">
              <a:avLst/>
            </a:prstGeom>
            <a:solidFill>
              <a:srgbClr val="67A300"/>
            </a:solidFill>
            <a:ln>
              <a:noFill/>
            </a:ln>
            <a:effectLst>
              <a:outerShdw blurRad="44450" dir="5400000" algn="ctr">
                <a:srgbClr val="000000">
                  <a:alpha val="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/>
            </a:scene3d>
            <a:sp3d prstMaterial="plastic"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This is a sample text. 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298" y="1123950"/>
          <a:ext cx="81534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Yearly Table Timeline </a:t>
            </a:r>
            <a:r>
              <a:rPr lang="en-US">
                <a:solidFill>
                  <a:schemeClr val="accent6"/>
                </a:solidFill>
              </a:rPr>
              <a:t>for </a:t>
            </a:r>
            <a:r>
              <a:rPr>
                <a:solidFill>
                  <a:schemeClr val="accent6"/>
                </a:solidFill>
              </a:rPr>
              <a:t>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33575" y="1787334"/>
            <a:ext cx="278802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2362200" y="4552950"/>
            <a:ext cx="441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Insert your desired text here.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933575" y="2343150"/>
            <a:ext cx="48006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933575" y="3409950"/>
            <a:ext cx="181087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298" y="1123950"/>
          <a:ext cx="81534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23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Sample Text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Jun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Jul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Aug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Sep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Oct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Nov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Dec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Task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Monthly Table Timeline </a:t>
            </a:r>
            <a:r>
              <a:rPr>
                <a:solidFill>
                  <a:schemeClr val="accent6"/>
                </a:solidFill>
              </a:rPr>
              <a:t>for 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36380" y="1787334"/>
            <a:ext cx="181087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2362200" y="4552950"/>
            <a:ext cx="441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Insert your desired text here.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438400" y="2343150"/>
            <a:ext cx="48006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191000" y="2872068"/>
            <a:ext cx="2438400" cy="2566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514600" y="3409950"/>
            <a:ext cx="1752600" cy="2566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096000" y="3934385"/>
            <a:ext cx="181087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Weekly Table Timeline </a:t>
            </a:r>
            <a:r>
              <a:rPr lang="en-US">
                <a:solidFill>
                  <a:schemeClr val="accent6"/>
                </a:solidFill>
              </a:rPr>
              <a:t>for PowerPoint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2362200" y="4552950"/>
            <a:ext cx="4419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This is a sample text Insert your desired text here.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6847" y="1200149"/>
          <a:ext cx="8063752" cy="312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7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0956">
                <a:tc>
                  <a:txBody>
                    <a:bodyPr/>
                    <a:lstStyle/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Sample </a:t>
                      </a:r>
                    </a:p>
                    <a:p>
                      <a:pPr marL="0" marR="0" indent="0" algn="ctr" defTabSz="9143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Text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Friday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itchFamily="34" charset="0"/>
                          <a:cs typeface="Arial" pitchFamily="34" charset="0"/>
                        </a:rPr>
                        <a:t>Sunday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64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64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4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64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64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1905000" y="1992400"/>
            <a:ext cx="34290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05000" y="2485459"/>
            <a:ext cx="22098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05000" y="2969553"/>
            <a:ext cx="32766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05000" y="3471576"/>
            <a:ext cx="20574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905000" y="3946705"/>
            <a:ext cx="4191000" cy="256620"/>
          </a:xfrm>
          <a:prstGeom prst="roundRect">
            <a:avLst/>
          </a:prstGeom>
          <a:solidFill>
            <a:srgbClr val="67A300"/>
          </a:solidFill>
          <a:ln>
            <a:noFill/>
          </a:ln>
          <a:effectLst>
            <a:outerShdw blurRad="44450" dir="5400000" algn="ctr">
              <a:srgbClr val="000000">
                <a:alpha val="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plastic"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is a sample text.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accent6"/>
                </a:solidFill>
              </a:rPr>
              <a:t>Useful shapes with caption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You can edit this subtitle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657204" y="4552950"/>
            <a:ext cx="782959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You can use the shapes here to edit the timelines with additional milestones and tasks. </a:t>
            </a:r>
            <a:endParaRPr lang="en-US" sz="1050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38200" y="1470452"/>
            <a:ext cx="7467600" cy="948898"/>
            <a:chOff x="762000" y="1581150"/>
            <a:chExt cx="7467600" cy="948898"/>
          </a:xfrm>
        </p:grpSpPr>
        <p:grpSp>
          <p:nvGrpSpPr>
            <p:cNvPr id="26" name="Group 25"/>
            <p:cNvGrpSpPr/>
            <p:nvPr/>
          </p:nvGrpSpPr>
          <p:grpSpPr>
            <a:xfrm>
              <a:off x="762000" y="1581150"/>
              <a:ext cx="2057400" cy="948898"/>
              <a:chOff x="1447800" y="1581150"/>
              <a:chExt cx="2057400" cy="948898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1571065" y="1581150"/>
                <a:ext cx="1810870" cy="256620"/>
              </a:xfrm>
              <a:prstGeom prst="roundRect">
                <a:avLst/>
              </a:prstGeom>
              <a:solidFill>
                <a:srgbClr val="67A300"/>
              </a:solidFill>
              <a:ln>
                <a:noFill/>
              </a:ln>
              <a:effectLst>
                <a:outerShdw blurRad="44450" dir="5400000" algn="ctr">
                  <a:srgbClr val="000000">
                    <a:alpha val="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plastic"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 flipH="1">
                <a:off x="1447800" y="2114550"/>
                <a:ext cx="2057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Insert your desired text here. 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467100" y="1581150"/>
              <a:ext cx="2057400" cy="948898"/>
              <a:chOff x="3581400" y="1581150"/>
              <a:chExt cx="2057400" cy="948898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3704665" y="1581150"/>
                <a:ext cx="1810870" cy="25662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r="5400000" algn="ctr">
                  <a:srgbClr val="000000">
                    <a:alpha val="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plastic"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flipH="1">
                <a:off x="3581400" y="2114550"/>
                <a:ext cx="2057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Insert your desired text here. 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6172200" y="1581150"/>
              <a:ext cx="2057400" cy="948898"/>
              <a:chOff x="6172200" y="1581150"/>
              <a:chExt cx="2057400" cy="948898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6295465" y="1581150"/>
                <a:ext cx="1810870" cy="256620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r="5400000" algn="ctr">
                  <a:srgbClr val="000000">
                    <a:alpha val="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plastic"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flipH="1">
                <a:off x="6172200" y="2114550"/>
                <a:ext cx="2057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Insert your desired text here. </a:t>
                </a: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838200" y="2994452"/>
            <a:ext cx="7467600" cy="948898"/>
            <a:chOff x="762000" y="1581150"/>
            <a:chExt cx="7467600" cy="948898"/>
          </a:xfrm>
        </p:grpSpPr>
        <p:grpSp>
          <p:nvGrpSpPr>
            <p:cNvPr id="30" name="Group 29"/>
            <p:cNvGrpSpPr/>
            <p:nvPr/>
          </p:nvGrpSpPr>
          <p:grpSpPr>
            <a:xfrm>
              <a:off x="762000" y="1581150"/>
              <a:ext cx="2057400" cy="948898"/>
              <a:chOff x="1447800" y="1581150"/>
              <a:chExt cx="2057400" cy="948898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1571065" y="1581150"/>
                <a:ext cx="1810870" cy="256620"/>
              </a:xfrm>
              <a:prstGeom prst="roundRect">
                <a:avLst/>
              </a:prstGeom>
              <a:solidFill>
                <a:srgbClr val="67A300"/>
              </a:solidFill>
              <a:ln>
                <a:noFill/>
              </a:ln>
              <a:effectLst>
                <a:outerShdw blurRad="44450" dir="5400000" algn="ctr">
                  <a:srgbClr val="000000">
                    <a:alpha val="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plastic"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flipH="1">
                <a:off x="1447800" y="2114550"/>
                <a:ext cx="2057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Insert your desired text here. </a:t>
                </a: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467100" y="1581150"/>
              <a:ext cx="2057400" cy="948898"/>
              <a:chOff x="3581400" y="1581150"/>
              <a:chExt cx="2057400" cy="948898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3704665" y="1581150"/>
                <a:ext cx="1810870" cy="256620"/>
              </a:xfrm>
              <a:prstGeom prst="roundRect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44450" dir="5400000" algn="ctr">
                  <a:srgbClr val="000000">
                    <a:alpha val="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plastic"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flipH="1">
                <a:off x="3581400" y="2114550"/>
                <a:ext cx="2057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Insert your desired text here. 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172200" y="1581150"/>
              <a:ext cx="2057400" cy="948898"/>
              <a:chOff x="6172200" y="1581150"/>
              <a:chExt cx="2057400" cy="948898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295465" y="1581150"/>
                <a:ext cx="1810870" cy="256620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44450" dir="5400000" algn="ctr">
                  <a:srgbClr val="000000">
                    <a:alpha val="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/>
              </a:scene3d>
              <a:sp3d prstMaterial="plastic">
                <a:bevelT w="50800" h="25400" prst="coolSlan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flipH="1">
                <a:off x="6172200" y="2114550"/>
                <a:ext cx="2057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This is a sample text. </a:t>
                </a:r>
              </a:p>
              <a:p>
                <a:pPr algn="ctr"/>
                <a:r>
                  <a:rPr lang="en-US" sz="1050" dirty="0">
                    <a:solidFill>
                      <a:schemeClr val="accent6"/>
                    </a:solidFill>
                    <a:latin typeface="Arial" pitchFamily="34" charset="0"/>
                    <a:cs typeface="Arial" pitchFamily="34" charset="0"/>
                  </a:rPr>
                  <a:t>Insert your desired text here. 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</TotalTime>
  <Words>575</Words>
  <Application>Microsoft Office PowerPoint</Application>
  <PresentationFormat>On-screen Show (16:9)</PresentationFormat>
  <Paragraphs>128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Table Timeline for PowerPoint Template</vt:lpstr>
      <vt:lpstr>Yearly Table Timeline for PowerPoint</vt:lpstr>
      <vt:lpstr>Monthly Table Timeline for PowerPoint</vt:lpstr>
      <vt:lpstr>Weekly Table Timeline for PowerPoint</vt:lpstr>
      <vt:lpstr>Useful shapes with caption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Timeline for Power Point Template</dc:title>
  <dc:creator>Jithin</dc:creator>
  <cp:lastModifiedBy>THAPA, Rashmi (SALISBURY NHS FOUNDATION TRUST)</cp:lastModifiedBy>
  <cp:revision>239</cp:revision>
  <dcterms:created xsi:type="dcterms:W3CDTF">2013-10-11T13:31:03Z</dcterms:created>
  <dcterms:modified xsi:type="dcterms:W3CDTF">2022-11-24T09:41:59Z</dcterms:modified>
</cp:coreProperties>
</file>