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95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8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1-6F63-46C2-A80B-4F1CA164B926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6F63-46C2-A80B-4F1CA164B926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6F63-46C2-A80B-4F1CA164B926}"/>
              </c:ext>
            </c:extLst>
          </c:dPt>
          <c:dPt>
            <c:idx val="3"/>
            <c:invertIfNegative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7-6F63-46C2-A80B-4F1CA164B926}"/>
              </c:ext>
            </c:extLst>
          </c:dPt>
          <c:dPt>
            <c:idx val="4"/>
            <c:invertIfNegative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9-6F63-46C2-A80B-4F1CA164B926}"/>
              </c:ext>
            </c:extLst>
          </c:dPt>
          <c:cat>
            <c:strRef>
              <c:f>Sheet1!$A$2:$A$6</c:f>
              <c:strCache>
                <c:ptCount val="5"/>
                <c:pt idx="0">
                  <c:v>Sample text</c:v>
                </c:pt>
                <c:pt idx="1">
                  <c:v>This is a sample text. </c:v>
                </c:pt>
                <c:pt idx="2">
                  <c:v>This is a sample text. </c:v>
                </c:pt>
                <c:pt idx="3">
                  <c:v>Sample text</c:v>
                </c:pt>
                <c:pt idx="4">
                  <c:v>Sample text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</c:v>
                </c:pt>
                <c:pt idx="1">
                  <c:v>2.5</c:v>
                </c:pt>
                <c:pt idx="2">
                  <c:v>3</c:v>
                </c:pt>
                <c:pt idx="3">
                  <c:v>3.6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F63-46C2-A80B-4F1CA164B9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"/>
        <c:overlap val="100"/>
        <c:axId val="-2016192416"/>
        <c:axId val="-2016181232"/>
      </c:barChart>
      <c:catAx>
        <c:axId val="-201619241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-2016181232"/>
        <c:crosses val="autoZero"/>
        <c:auto val="1"/>
        <c:lblAlgn val="ctr"/>
        <c:lblOffset val="100"/>
        <c:noMultiLvlLbl val="0"/>
      </c:catAx>
      <c:valAx>
        <c:axId val="-2016181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-20161924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488F7-1FAC-40D2-BB7E-BA3CE28D8950}" type="datetimeFigureOut">
              <a:rPr lang="en-US" smtClean="0"/>
              <a:pPr/>
              <a:t>6/13/2022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D21D1-52E2-420B-B491-CFF6D7BB79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7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You can safely remove this slide. This slide</a:t>
            </a:r>
            <a:r>
              <a:rPr lang="en-US" baseline="0"/>
              <a:t> design was provided by SlideModel.com – You can download more templates, shapes and elements for PowerPoint from http://slidemodel.com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86200"/>
            <a:ext cx="9144000" cy="2971800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  <a:alpha val="53000"/>
                </a:schemeClr>
              </a:gs>
              <a:gs pos="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95" tIns="34298" rIns="68595" bIns="34298"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87117"/>
            <a:ext cx="7772400" cy="610820"/>
          </a:xfrm>
        </p:spPr>
        <p:txBody>
          <a:bodyPr/>
          <a:lstStyle>
            <a:lvl1pPr algn="ctr">
              <a:defRPr lang="en-US" sz="3001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99020"/>
            <a:ext cx="6400800" cy="764440"/>
          </a:xfrm>
        </p:spPr>
        <p:txBody>
          <a:bodyPr>
            <a:normAutofit/>
          </a:bodyPr>
          <a:lstStyle>
            <a:lvl1pPr marL="0" indent="0" algn="ctr">
              <a:buNone/>
              <a:defRPr lang="en-US" sz="18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1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3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D6DB-6798-42D2-B9AD-FC6F1C72FC30}" type="datetimeFigureOut">
              <a:rPr lang="en-US" smtClean="0"/>
              <a:pPr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275-BE14-4364-AEA2-5F5667C0F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26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26"/>
            </a:lvl1pPr>
            <a:lvl2pPr marL="457242" indent="0">
              <a:buNone/>
              <a:defRPr sz="2776"/>
            </a:lvl2pPr>
            <a:lvl3pPr marL="914484" indent="0">
              <a:buNone/>
              <a:defRPr sz="2401"/>
            </a:lvl3pPr>
            <a:lvl4pPr marL="1371726" indent="0">
              <a:buNone/>
              <a:defRPr sz="2026"/>
            </a:lvl4pPr>
            <a:lvl5pPr marL="1828967" indent="0">
              <a:buNone/>
              <a:defRPr sz="2026"/>
            </a:lvl5pPr>
            <a:lvl6pPr marL="2286210" indent="0">
              <a:buNone/>
              <a:defRPr sz="2026"/>
            </a:lvl6pPr>
            <a:lvl7pPr marL="2743451" indent="0">
              <a:buNone/>
              <a:defRPr sz="2026"/>
            </a:lvl7pPr>
            <a:lvl8pPr marL="3200693" indent="0">
              <a:buNone/>
              <a:defRPr sz="2026"/>
            </a:lvl8pPr>
            <a:lvl9pPr marL="3657935" indent="0">
              <a:buNone/>
              <a:defRPr sz="2026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25"/>
            </a:lvl1pPr>
            <a:lvl2pPr marL="457242" indent="0">
              <a:buNone/>
              <a:defRPr sz="1200"/>
            </a:lvl2pPr>
            <a:lvl3pPr marL="914484" indent="0">
              <a:buNone/>
              <a:defRPr sz="975"/>
            </a:lvl3pPr>
            <a:lvl4pPr marL="1371726" indent="0">
              <a:buNone/>
              <a:defRPr sz="900"/>
            </a:lvl4pPr>
            <a:lvl5pPr marL="1828967" indent="0">
              <a:buNone/>
              <a:defRPr sz="900"/>
            </a:lvl5pPr>
            <a:lvl6pPr marL="2286210" indent="0">
              <a:buNone/>
              <a:defRPr sz="900"/>
            </a:lvl6pPr>
            <a:lvl7pPr marL="2743451" indent="0">
              <a:buNone/>
              <a:defRPr sz="900"/>
            </a:lvl7pPr>
            <a:lvl8pPr marL="3200693" indent="0">
              <a:buNone/>
              <a:defRPr sz="900"/>
            </a:lvl8pPr>
            <a:lvl9pPr marL="3657935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14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58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223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model2">
    <p:bg>
      <p:bgPr>
        <a:gradFill flip="none" rotWithShape="1">
          <a:gsLst>
            <a:gs pos="55000">
              <a:srgbClr val="1181AE"/>
            </a:gs>
            <a:gs pos="0">
              <a:srgbClr val="1181AE"/>
            </a:gs>
            <a:gs pos="100000">
              <a:srgbClr val="095474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4004" y="2870634"/>
            <a:ext cx="4449167" cy="711081"/>
          </a:xfrm>
        </p:spPr>
        <p:txBody>
          <a:bodyPr>
            <a:normAutofit/>
          </a:bodyPr>
          <a:lstStyle>
            <a:lvl1pPr algn="ctr">
              <a:defRPr sz="2701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Open Sans" pitchFamily="34" charset="0"/>
                <a:cs typeface="Open Sans" pitchFamily="34" charset="0"/>
              </a:defRPr>
            </a:lvl1pPr>
          </a:lstStyle>
          <a:p>
            <a:r>
              <a:rPr lang="en-US"/>
              <a:t>SlideModel.com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970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9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2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4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6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9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1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3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976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26">
                <a:solidFill>
                  <a:schemeClr val="tx1">
                    <a:tint val="75000"/>
                  </a:schemeClr>
                </a:solidFill>
              </a:defRPr>
            </a:lvl1pPr>
            <a:lvl2pPr marL="45724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8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3pPr>
            <a:lvl4pPr marL="1371726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4pPr>
            <a:lvl5pPr marL="1828967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5pPr>
            <a:lvl6pPr marL="2286210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6pPr>
            <a:lvl7pPr marL="2743451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7pPr>
            <a:lvl8pPr marL="3200693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8pPr>
            <a:lvl9pPr marL="3657935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17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776"/>
            </a:lvl1pPr>
            <a:lvl2pPr>
              <a:defRPr sz="2401"/>
            </a:lvl2pPr>
            <a:lvl3pPr>
              <a:defRPr sz="2026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776"/>
            </a:lvl1pPr>
            <a:lvl2pPr>
              <a:defRPr sz="2401"/>
            </a:lvl2pPr>
            <a:lvl3pPr>
              <a:defRPr sz="2026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8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3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242" indent="0">
              <a:buNone/>
              <a:defRPr sz="2026" b="1"/>
            </a:lvl2pPr>
            <a:lvl3pPr marL="914484" indent="0">
              <a:buNone/>
              <a:defRPr sz="1800" b="1"/>
            </a:lvl3pPr>
            <a:lvl4pPr marL="1371726" indent="0">
              <a:buNone/>
              <a:defRPr sz="1575" b="1"/>
            </a:lvl4pPr>
            <a:lvl5pPr marL="1828967" indent="0">
              <a:buNone/>
              <a:defRPr sz="1575" b="1"/>
            </a:lvl5pPr>
            <a:lvl6pPr marL="2286210" indent="0">
              <a:buNone/>
              <a:defRPr sz="1575" b="1"/>
            </a:lvl6pPr>
            <a:lvl7pPr marL="2743451" indent="0">
              <a:buNone/>
              <a:defRPr sz="1575" b="1"/>
            </a:lvl7pPr>
            <a:lvl8pPr marL="3200693" indent="0">
              <a:buNone/>
              <a:defRPr sz="1575" b="1"/>
            </a:lvl8pPr>
            <a:lvl9pPr marL="3657935" indent="0">
              <a:buNone/>
              <a:defRPr sz="157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1"/>
            </a:lvl1pPr>
            <a:lvl2pPr>
              <a:defRPr sz="2026"/>
            </a:lvl2pPr>
            <a:lvl3pPr>
              <a:defRPr sz="180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4"/>
            <a:ext cx="4041775" cy="639763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242" indent="0">
              <a:buNone/>
              <a:defRPr sz="2026" b="1"/>
            </a:lvl2pPr>
            <a:lvl3pPr marL="914484" indent="0">
              <a:buNone/>
              <a:defRPr sz="1800" b="1"/>
            </a:lvl3pPr>
            <a:lvl4pPr marL="1371726" indent="0">
              <a:buNone/>
              <a:defRPr sz="1575" b="1"/>
            </a:lvl4pPr>
            <a:lvl5pPr marL="1828967" indent="0">
              <a:buNone/>
              <a:defRPr sz="1575" b="1"/>
            </a:lvl5pPr>
            <a:lvl6pPr marL="2286210" indent="0">
              <a:buNone/>
              <a:defRPr sz="1575" b="1"/>
            </a:lvl6pPr>
            <a:lvl7pPr marL="2743451" indent="0">
              <a:buNone/>
              <a:defRPr sz="1575" b="1"/>
            </a:lvl7pPr>
            <a:lvl8pPr marL="3200693" indent="0">
              <a:buNone/>
              <a:defRPr sz="1575" b="1"/>
            </a:lvl8pPr>
            <a:lvl9pPr marL="3657935" indent="0">
              <a:buNone/>
              <a:defRPr sz="157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1"/>
            </a:lvl1pPr>
            <a:lvl2pPr>
              <a:defRPr sz="2026"/>
            </a:lvl2pPr>
            <a:lvl3pPr>
              <a:defRPr sz="180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99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70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7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49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1"/>
          </a:xfrm>
        </p:spPr>
        <p:txBody>
          <a:bodyPr anchor="b"/>
          <a:lstStyle>
            <a:lvl1pPr algn="l">
              <a:defRPr sz="2026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26"/>
            </a:lvl1pPr>
            <a:lvl2pPr>
              <a:defRPr sz="2776"/>
            </a:lvl2pPr>
            <a:lvl3pPr>
              <a:defRPr sz="2401"/>
            </a:lvl3pPr>
            <a:lvl4pPr>
              <a:defRPr sz="2026"/>
            </a:lvl4pPr>
            <a:lvl5pPr>
              <a:defRPr sz="2026"/>
            </a:lvl5pPr>
            <a:lvl6pPr>
              <a:defRPr sz="2026"/>
            </a:lvl6pPr>
            <a:lvl7pPr>
              <a:defRPr sz="2026"/>
            </a:lvl7pPr>
            <a:lvl8pPr>
              <a:defRPr sz="2026"/>
            </a:lvl8pPr>
            <a:lvl9pPr>
              <a:defRPr sz="202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25"/>
            </a:lvl1pPr>
            <a:lvl2pPr marL="457242" indent="0">
              <a:buNone/>
              <a:defRPr sz="1200"/>
            </a:lvl2pPr>
            <a:lvl3pPr marL="914484" indent="0">
              <a:buNone/>
              <a:defRPr sz="975"/>
            </a:lvl3pPr>
            <a:lvl4pPr marL="1371726" indent="0">
              <a:buNone/>
              <a:defRPr sz="900"/>
            </a:lvl4pPr>
            <a:lvl5pPr marL="1828967" indent="0">
              <a:buNone/>
              <a:defRPr sz="900"/>
            </a:lvl5pPr>
            <a:lvl6pPr marL="2286210" indent="0">
              <a:buNone/>
              <a:defRPr sz="900"/>
            </a:lvl6pPr>
            <a:lvl7pPr marL="2743451" indent="0">
              <a:buNone/>
              <a:defRPr sz="900"/>
            </a:lvl7pPr>
            <a:lvl8pPr marL="3200693" indent="0">
              <a:buNone/>
              <a:defRPr sz="900"/>
            </a:lvl8pPr>
            <a:lvl9pPr marL="3657935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81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40"/>
            <a:ext cx="8229600" cy="711081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38426"/>
            <a:ext cx="8229600" cy="4987739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404F2-BE9A-4460-8815-8F645183555F}" type="datetimeFigureOut">
              <a:rPr lang="en-US" smtClean="0"/>
              <a:pPr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1" y="6356352"/>
            <a:ext cx="2133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0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xStyles>
    <p:titleStyle>
      <a:lvl1pPr algn="l" defTabSz="914484" rtl="0" eaLnBrk="1" latinLnBrk="0" hangingPunct="1">
        <a:spcBef>
          <a:spcPct val="0"/>
        </a:spcBef>
        <a:buNone/>
        <a:defRPr sz="270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31" indent="-342931" algn="l" defTabSz="914484" rtl="0" eaLnBrk="1" latinLnBrk="0" hangingPunct="1">
        <a:spcBef>
          <a:spcPct val="20000"/>
        </a:spcBef>
        <a:buFont typeface="Arial" pitchFamily="34" charset="0"/>
        <a:buChar char="•"/>
        <a:defRPr sz="2701" kern="1200">
          <a:solidFill>
            <a:schemeClr val="tx1"/>
          </a:solidFill>
          <a:latin typeface="+mj-lt"/>
          <a:ea typeface="+mn-ea"/>
          <a:cs typeface="+mn-cs"/>
        </a:defRPr>
      </a:lvl1pPr>
      <a:lvl2pPr marL="743018" indent="-285776" algn="l" defTabSz="914484" rtl="0" eaLnBrk="1" latinLnBrk="0" hangingPunct="1">
        <a:spcBef>
          <a:spcPct val="20000"/>
        </a:spcBef>
        <a:buFont typeface="Arial" pitchFamily="34" charset="0"/>
        <a:buChar char="–"/>
        <a:defRPr sz="2401" kern="1200">
          <a:solidFill>
            <a:schemeClr val="tx1"/>
          </a:solidFill>
          <a:latin typeface="+mj-lt"/>
          <a:ea typeface="+mn-ea"/>
          <a:cs typeface="+mn-cs"/>
        </a:defRPr>
      </a:lvl2pPr>
      <a:lvl3pPr marL="1143104" indent="-228621" algn="l" defTabSz="91448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347" indent="-228621" algn="l" defTabSz="914484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589" indent="-228621" algn="l" defTabSz="914484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830" indent="-228621" algn="l" defTabSz="914484" rtl="0" eaLnBrk="1" latinLnBrk="0" hangingPunct="1">
        <a:spcBef>
          <a:spcPct val="20000"/>
        </a:spcBef>
        <a:buFont typeface="Arial" pitchFamily="34" charset="0"/>
        <a:buChar char="•"/>
        <a:defRPr sz="2026" kern="1200">
          <a:solidFill>
            <a:schemeClr val="tx1"/>
          </a:solidFill>
          <a:latin typeface="+mn-lt"/>
          <a:ea typeface="+mn-ea"/>
          <a:cs typeface="+mn-cs"/>
        </a:defRPr>
      </a:lvl6pPr>
      <a:lvl7pPr marL="2972073" indent="-228621" algn="l" defTabSz="914484" rtl="0" eaLnBrk="1" latinLnBrk="0" hangingPunct="1">
        <a:spcBef>
          <a:spcPct val="20000"/>
        </a:spcBef>
        <a:buFont typeface="Arial" pitchFamily="34" charset="0"/>
        <a:buChar char="•"/>
        <a:defRPr sz="2026" kern="1200">
          <a:solidFill>
            <a:schemeClr val="tx1"/>
          </a:solidFill>
          <a:latin typeface="+mn-lt"/>
          <a:ea typeface="+mn-ea"/>
          <a:cs typeface="+mn-cs"/>
        </a:defRPr>
      </a:lvl7pPr>
      <a:lvl8pPr marL="3429314" indent="-228621" algn="l" defTabSz="914484" rtl="0" eaLnBrk="1" latinLnBrk="0" hangingPunct="1">
        <a:spcBef>
          <a:spcPct val="20000"/>
        </a:spcBef>
        <a:buFont typeface="Arial" pitchFamily="34" charset="0"/>
        <a:buChar char="•"/>
        <a:defRPr sz="2026" kern="1200">
          <a:solidFill>
            <a:schemeClr val="tx1"/>
          </a:solidFill>
          <a:latin typeface="+mn-lt"/>
          <a:ea typeface="+mn-ea"/>
          <a:cs typeface="+mn-cs"/>
        </a:defRPr>
      </a:lvl8pPr>
      <a:lvl9pPr marL="3886556" indent="-228621" algn="l" defTabSz="914484" rtl="0" eaLnBrk="1" latinLnBrk="0" hangingPunct="1">
        <a:spcBef>
          <a:spcPct val="20000"/>
        </a:spcBef>
        <a:buFont typeface="Arial" pitchFamily="34" charset="0"/>
        <a:buChar char="•"/>
        <a:defRPr sz="202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42" algn="l" defTabSz="9144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84" algn="l" defTabSz="9144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726" algn="l" defTabSz="9144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967" algn="l" defTabSz="9144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210" algn="l" defTabSz="9144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451" algn="l" defTabSz="9144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693" algn="l" defTabSz="9144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935" algn="l" defTabSz="9144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95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oup 54"/>
          <p:cNvGrpSpPr/>
          <p:nvPr/>
        </p:nvGrpSpPr>
        <p:grpSpPr>
          <a:xfrm>
            <a:off x="2002817" y="2342867"/>
            <a:ext cx="4030656" cy="2757313"/>
            <a:chOff x="2572191" y="1752601"/>
            <a:chExt cx="5372808" cy="3675460"/>
          </a:xfrm>
        </p:grpSpPr>
        <p:sp>
          <p:nvSpPr>
            <p:cNvPr id="52" name="Freeform 51"/>
            <p:cNvSpPr/>
            <p:nvPr/>
          </p:nvSpPr>
          <p:spPr>
            <a:xfrm>
              <a:off x="2572191" y="1752601"/>
              <a:ext cx="5372808" cy="3675460"/>
            </a:xfrm>
            <a:custGeom>
              <a:avLst/>
              <a:gdLst>
                <a:gd name="connsiteX0" fmla="*/ 204849 w 4310743"/>
                <a:gd name="connsiteY0" fmla="*/ 1769423 h 3009404"/>
                <a:gd name="connsiteX1" fmla="*/ 1701140 w 4310743"/>
                <a:gd name="connsiteY1" fmla="*/ 2487880 h 3009404"/>
                <a:gd name="connsiteX2" fmla="*/ 3874325 w 4310743"/>
                <a:gd name="connsiteY2" fmla="*/ 2725386 h 3009404"/>
                <a:gd name="connsiteX3" fmla="*/ 4153395 w 4310743"/>
                <a:gd name="connsiteY3" fmla="*/ 783771 h 3009404"/>
                <a:gd name="connsiteX4" fmla="*/ 2930236 w 4310743"/>
                <a:gd name="connsiteY4" fmla="*/ 166254 h 3009404"/>
                <a:gd name="connsiteX5" fmla="*/ 204849 w 4310743"/>
                <a:gd name="connsiteY5" fmla="*/ 1769423 h 3009404"/>
                <a:gd name="connsiteX0" fmla="*/ 204849 w 4310743"/>
                <a:gd name="connsiteY0" fmla="*/ 1603169 h 2843150"/>
                <a:gd name="connsiteX1" fmla="*/ 1701140 w 4310743"/>
                <a:gd name="connsiteY1" fmla="*/ 2321626 h 2843150"/>
                <a:gd name="connsiteX2" fmla="*/ 3874325 w 4310743"/>
                <a:gd name="connsiteY2" fmla="*/ 2559132 h 2843150"/>
                <a:gd name="connsiteX3" fmla="*/ 4153395 w 4310743"/>
                <a:gd name="connsiteY3" fmla="*/ 617517 h 2843150"/>
                <a:gd name="connsiteX4" fmla="*/ 2930236 w 4310743"/>
                <a:gd name="connsiteY4" fmla="*/ 0 h 2843150"/>
                <a:gd name="connsiteX5" fmla="*/ 204849 w 4310743"/>
                <a:gd name="connsiteY5" fmla="*/ 1603169 h 2843150"/>
                <a:gd name="connsiteX0" fmla="*/ 0 w 4105894"/>
                <a:gd name="connsiteY0" fmla="*/ 1603169 h 2843150"/>
                <a:gd name="connsiteX1" fmla="*/ 1496291 w 4105894"/>
                <a:gd name="connsiteY1" fmla="*/ 2321626 h 2843150"/>
                <a:gd name="connsiteX2" fmla="*/ 3669476 w 4105894"/>
                <a:gd name="connsiteY2" fmla="*/ 2559132 h 2843150"/>
                <a:gd name="connsiteX3" fmla="*/ 3948546 w 4105894"/>
                <a:gd name="connsiteY3" fmla="*/ 617517 h 2843150"/>
                <a:gd name="connsiteX4" fmla="*/ 2725387 w 4105894"/>
                <a:gd name="connsiteY4" fmla="*/ 0 h 2843150"/>
                <a:gd name="connsiteX5" fmla="*/ 0 w 4105894"/>
                <a:gd name="connsiteY5" fmla="*/ 1603169 h 2843150"/>
                <a:gd name="connsiteX0" fmla="*/ 0 w 4105894"/>
                <a:gd name="connsiteY0" fmla="*/ 1603169 h 2843150"/>
                <a:gd name="connsiteX1" fmla="*/ 1496291 w 4105894"/>
                <a:gd name="connsiteY1" fmla="*/ 2321626 h 2843150"/>
                <a:gd name="connsiteX2" fmla="*/ 3669476 w 4105894"/>
                <a:gd name="connsiteY2" fmla="*/ 2559132 h 2843150"/>
                <a:gd name="connsiteX3" fmla="*/ 3948546 w 4105894"/>
                <a:gd name="connsiteY3" fmla="*/ 617517 h 2843150"/>
                <a:gd name="connsiteX4" fmla="*/ 2725387 w 4105894"/>
                <a:gd name="connsiteY4" fmla="*/ 0 h 2843150"/>
                <a:gd name="connsiteX5" fmla="*/ 0 w 4105894"/>
                <a:gd name="connsiteY5" fmla="*/ 1603169 h 2843150"/>
                <a:gd name="connsiteX0" fmla="*/ 0 w 4105894"/>
                <a:gd name="connsiteY0" fmla="*/ 1603169 h 2843150"/>
                <a:gd name="connsiteX1" fmla="*/ 1496291 w 4105894"/>
                <a:gd name="connsiteY1" fmla="*/ 2321626 h 2843150"/>
                <a:gd name="connsiteX2" fmla="*/ 3669476 w 4105894"/>
                <a:gd name="connsiteY2" fmla="*/ 2559132 h 2843150"/>
                <a:gd name="connsiteX3" fmla="*/ 3948546 w 4105894"/>
                <a:gd name="connsiteY3" fmla="*/ 617517 h 2843150"/>
                <a:gd name="connsiteX4" fmla="*/ 2725387 w 4105894"/>
                <a:gd name="connsiteY4" fmla="*/ 0 h 2843150"/>
                <a:gd name="connsiteX5" fmla="*/ 1790596 w 4105894"/>
                <a:gd name="connsiteY5" fmla="*/ 1406236 h 2843150"/>
                <a:gd name="connsiteX6" fmla="*/ 0 w 4105894"/>
                <a:gd name="connsiteY6" fmla="*/ 1603169 h 2843150"/>
                <a:gd name="connsiteX0" fmla="*/ 0 w 4069378"/>
                <a:gd name="connsiteY0" fmla="*/ 1603169 h 2815276"/>
                <a:gd name="connsiteX1" fmla="*/ 1496291 w 4069378"/>
                <a:gd name="connsiteY1" fmla="*/ 2321626 h 2815276"/>
                <a:gd name="connsiteX2" fmla="*/ 3669476 w 4069378"/>
                <a:gd name="connsiteY2" fmla="*/ 2559132 h 2815276"/>
                <a:gd name="connsiteX3" fmla="*/ 3895705 w 4069378"/>
                <a:gd name="connsiteY3" fmla="*/ 784761 h 2815276"/>
                <a:gd name="connsiteX4" fmla="*/ 2725387 w 4069378"/>
                <a:gd name="connsiteY4" fmla="*/ 0 h 2815276"/>
                <a:gd name="connsiteX5" fmla="*/ 1790596 w 4069378"/>
                <a:gd name="connsiteY5" fmla="*/ 1406236 h 2815276"/>
                <a:gd name="connsiteX6" fmla="*/ 0 w 4069378"/>
                <a:gd name="connsiteY6" fmla="*/ 1603169 h 2815276"/>
                <a:gd name="connsiteX0" fmla="*/ 0 w 4053053"/>
                <a:gd name="connsiteY0" fmla="*/ 1603169 h 2880425"/>
                <a:gd name="connsiteX1" fmla="*/ 2272744 w 4053053"/>
                <a:gd name="connsiteY1" fmla="*/ 2712522 h 2880425"/>
                <a:gd name="connsiteX2" fmla="*/ 3669476 w 4053053"/>
                <a:gd name="connsiteY2" fmla="*/ 2559132 h 2880425"/>
                <a:gd name="connsiteX3" fmla="*/ 3895705 w 4053053"/>
                <a:gd name="connsiteY3" fmla="*/ 784761 h 2880425"/>
                <a:gd name="connsiteX4" fmla="*/ 2725387 w 4053053"/>
                <a:gd name="connsiteY4" fmla="*/ 0 h 2880425"/>
                <a:gd name="connsiteX5" fmla="*/ 1790596 w 4053053"/>
                <a:gd name="connsiteY5" fmla="*/ 1406236 h 2880425"/>
                <a:gd name="connsiteX6" fmla="*/ 0 w 4053053"/>
                <a:gd name="connsiteY6" fmla="*/ 1603169 h 2880425"/>
                <a:gd name="connsiteX0" fmla="*/ 0 w 4053053"/>
                <a:gd name="connsiteY0" fmla="*/ 1603169 h 2880425"/>
                <a:gd name="connsiteX1" fmla="*/ 2272744 w 4053053"/>
                <a:gd name="connsiteY1" fmla="*/ 2712522 h 2880425"/>
                <a:gd name="connsiteX2" fmla="*/ 3669476 w 4053053"/>
                <a:gd name="connsiteY2" fmla="*/ 2559132 h 2880425"/>
                <a:gd name="connsiteX3" fmla="*/ 3895705 w 4053053"/>
                <a:gd name="connsiteY3" fmla="*/ 784761 h 2880425"/>
                <a:gd name="connsiteX4" fmla="*/ 2725387 w 4053053"/>
                <a:gd name="connsiteY4" fmla="*/ 0 h 2880425"/>
                <a:gd name="connsiteX5" fmla="*/ 1790596 w 4053053"/>
                <a:gd name="connsiteY5" fmla="*/ 1406236 h 2880425"/>
                <a:gd name="connsiteX6" fmla="*/ 0 w 4053053"/>
                <a:gd name="connsiteY6" fmla="*/ 1603169 h 2880425"/>
                <a:gd name="connsiteX0" fmla="*/ 0 w 4053053"/>
                <a:gd name="connsiteY0" fmla="*/ 1603169 h 2712522"/>
                <a:gd name="connsiteX1" fmla="*/ 2272744 w 4053053"/>
                <a:gd name="connsiteY1" fmla="*/ 2712522 h 2712522"/>
                <a:gd name="connsiteX2" fmla="*/ 3669476 w 4053053"/>
                <a:gd name="connsiteY2" fmla="*/ 2559132 h 2712522"/>
                <a:gd name="connsiteX3" fmla="*/ 3895705 w 4053053"/>
                <a:gd name="connsiteY3" fmla="*/ 784761 h 2712522"/>
                <a:gd name="connsiteX4" fmla="*/ 2725387 w 4053053"/>
                <a:gd name="connsiteY4" fmla="*/ 0 h 2712522"/>
                <a:gd name="connsiteX5" fmla="*/ 1790596 w 4053053"/>
                <a:gd name="connsiteY5" fmla="*/ 1406236 h 2712522"/>
                <a:gd name="connsiteX6" fmla="*/ 0 w 4053053"/>
                <a:gd name="connsiteY6" fmla="*/ 1603169 h 2712522"/>
                <a:gd name="connsiteX0" fmla="*/ 0 w 3895705"/>
                <a:gd name="connsiteY0" fmla="*/ 1603169 h 2712522"/>
                <a:gd name="connsiteX1" fmla="*/ 2272744 w 3895705"/>
                <a:gd name="connsiteY1" fmla="*/ 2712522 h 2712522"/>
                <a:gd name="connsiteX2" fmla="*/ 3669476 w 3895705"/>
                <a:gd name="connsiteY2" fmla="*/ 2559132 h 2712522"/>
                <a:gd name="connsiteX3" fmla="*/ 3895705 w 3895705"/>
                <a:gd name="connsiteY3" fmla="*/ 784761 h 2712522"/>
                <a:gd name="connsiteX4" fmla="*/ 2725387 w 3895705"/>
                <a:gd name="connsiteY4" fmla="*/ 0 h 2712522"/>
                <a:gd name="connsiteX5" fmla="*/ 1790596 w 3895705"/>
                <a:gd name="connsiteY5" fmla="*/ 1406236 h 2712522"/>
                <a:gd name="connsiteX6" fmla="*/ 0 w 3895705"/>
                <a:gd name="connsiteY6" fmla="*/ 1603169 h 2712522"/>
                <a:gd name="connsiteX0" fmla="*/ 0 w 3895705"/>
                <a:gd name="connsiteY0" fmla="*/ 1967270 h 3076623"/>
                <a:gd name="connsiteX1" fmla="*/ 2272744 w 3895705"/>
                <a:gd name="connsiteY1" fmla="*/ 3076623 h 3076623"/>
                <a:gd name="connsiteX2" fmla="*/ 3669476 w 3895705"/>
                <a:gd name="connsiteY2" fmla="*/ 2923233 h 3076623"/>
                <a:gd name="connsiteX3" fmla="*/ 3895705 w 3895705"/>
                <a:gd name="connsiteY3" fmla="*/ 1148862 h 3076623"/>
                <a:gd name="connsiteX4" fmla="*/ 2396624 w 3895705"/>
                <a:gd name="connsiteY4" fmla="*/ 0 h 3076623"/>
                <a:gd name="connsiteX5" fmla="*/ 1790596 w 3895705"/>
                <a:gd name="connsiteY5" fmla="*/ 1770337 h 3076623"/>
                <a:gd name="connsiteX6" fmla="*/ 0 w 3895705"/>
                <a:gd name="connsiteY6" fmla="*/ 1967270 h 3076623"/>
                <a:gd name="connsiteX0" fmla="*/ 0 w 4549138"/>
                <a:gd name="connsiteY0" fmla="*/ 1967270 h 3076623"/>
                <a:gd name="connsiteX1" fmla="*/ 2272744 w 4549138"/>
                <a:gd name="connsiteY1" fmla="*/ 3076623 h 3076623"/>
                <a:gd name="connsiteX2" fmla="*/ 3669476 w 4549138"/>
                <a:gd name="connsiteY2" fmla="*/ 2923233 h 3076623"/>
                <a:gd name="connsiteX3" fmla="*/ 4549138 w 4549138"/>
                <a:gd name="connsiteY3" fmla="*/ 1356920 h 3076623"/>
                <a:gd name="connsiteX4" fmla="*/ 2396624 w 4549138"/>
                <a:gd name="connsiteY4" fmla="*/ 0 h 3076623"/>
                <a:gd name="connsiteX5" fmla="*/ 1790596 w 4549138"/>
                <a:gd name="connsiteY5" fmla="*/ 1770337 h 3076623"/>
                <a:gd name="connsiteX6" fmla="*/ 0 w 4549138"/>
                <a:gd name="connsiteY6" fmla="*/ 1967270 h 3076623"/>
                <a:gd name="connsiteX0" fmla="*/ 0 w 4549138"/>
                <a:gd name="connsiteY0" fmla="*/ 2282853 h 3392206"/>
                <a:gd name="connsiteX1" fmla="*/ 2272744 w 4549138"/>
                <a:gd name="connsiteY1" fmla="*/ 3392206 h 3392206"/>
                <a:gd name="connsiteX2" fmla="*/ 3669476 w 4549138"/>
                <a:gd name="connsiteY2" fmla="*/ 3238816 h 3392206"/>
                <a:gd name="connsiteX3" fmla="*/ 4549138 w 4549138"/>
                <a:gd name="connsiteY3" fmla="*/ 1672503 h 3392206"/>
                <a:gd name="connsiteX4" fmla="*/ 1914290 w 4549138"/>
                <a:gd name="connsiteY4" fmla="*/ 0 h 3392206"/>
                <a:gd name="connsiteX5" fmla="*/ 1790596 w 4549138"/>
                <a:gd name="connsiteY5" fmla="*/ 2085920 h 3392206"/>
                <a:gd name="connsiteX6" fmla="*/ 0 w 4549138"/>
                <a:gd name="connsiteY6" fmla="*/ 2282853 h 3392206"/>
                <a:gd name="connsiteX0" fmla="*/ 0 w 4800560"/>
                <a:gd name="connsiteY0" fmla="*/ 2282853 h 3392206"/>
                <a:gd name="connsiteX1" fmla="*/ 2272744 w 4800560"/>
                <a:gd name="connsiteY1" fmla="*/ 3392206 h 3392206"/>
                <a:gd name="connsiteX2" fmla="*/ 3669476 w 4800560"/>
                <a:gd name="connsiteY2" fmla="*/ 3238816 h 3392206"/>
                <a:gd name="connsiteX3" fmla="*/ 4549138 w 4800560"/>
                <a:gd name="connsiteY3" fmla="*/ 1672503 h 3392206"/>
                <a:gd name="connsiteX4" fmla="*/ 4800560 w 4800560"/>
                <a:gd name="connsiteY4" fmla="*/ 1661452 h 3392206"/>
                <a:gd name="connsiteX5" fmla="*/ 1914290 w 4800560"/>
                <a:gd name="connsiteY5" fmla="*/ 0 h 3392206"/>
                <a:gd name="connsiteX6" fmla="*/ 1790596 w 4800560"/>
                <a:gd name="connsiteY6" fmla="*/ 2085920 h 3392206"/>
                <a:gd name="connsiteX7" fmla="*/ 0 w 4800560"/>
                <a:gd name="connsiteY7" fmla="*/ 2282853 h 3392206"/>
                <a:gd name="connsiteX0" fmla="*/ 0 w 4800560"/>
                <a:gd name="connsiteY0" fmla="*/ 2282853 h 3392206"/>
                <a:gd name="connsiteX1" fmla="*/ 2272744 w 4800560"/>
                <a:gd name="connsiteY1" fmla="*/ 3392206 h 3392206"/>
                <a:gd name="connsiteX2" fmla="*/ 3669476 w 4800560"/>
                <a:gd name="connsiteY2" fmla="*/ 3238816 h 3392206"/>
                <a:gd name="connsiteX3" fmla="*/ 4800560 w 4800560"/>
                <a:gd name="connsiteY3" fmla="*/ 1661452 h 3392206"/>
                <a:gd name="connsiteX4" fmla="*/ 1914290 w 4800560"/>
                <a:gd name="connsiteY4" fmla="*/ 0 h 3392206"/>
                <a:gd name="connsiteX5" fmla="*/ 1790596 w 4800560"/>
                <a:gd name="connsiteY5" fmla="*/ 2085920 h 3392206"/>
                <a:gd name="connsiteX6" fmla="*/ 0 w 4800560"/>
                <a:gd name="connsiteY6" fmla="*/ 2282853 h 3392206"/>
                <a:gd name="connsiteX0" fmla="*/ 0 w 4800560"/>
                <a:gd name="connsiteY0" fmla="*/ 2282853 h 3392206"/>
                <a:gd name="connsiteX1" fmla="*/ 2272744 w 4800560"/>
                <a:gd name="connsiteY1" fmla="*/ 3392206 h 3392206"/>
                <a:gd name="connsiteX2" fmla="*/ 4800560 w 4800560"/>
                <a:gd name="connsiteY2" fmla="*/ 1661452 h 3392206"/>
                <a:gd name="connsiteX3" fmla="*/ 1914290 w 4800560"/>
                <a:gd name="connsiteY3" fmla="*/ 0 h 3392206"/>
                <a:gd name="connsiteX4" fmla="*/ 1790596 w 4800560"/>
                <a:gd name="connsiteY4" fmla="*/ 2085920 h 3392206"/>
                <a:gd name="connsiteX5" fmla="*/ 0 w 4800560"/>
                <a:gd name="connsiteY5" fmla="*/ 2282853 h 3392206"/>
                <a:gd name="connsiteX0" fmla="*/ 0 w 4800560"/>
                <a:gd name="connsiteY0" fmla="*/ 2282853 h 4887308"/>
                <a:gd name="connsiteX1" fmla="*/ 4527397 w 4800560"/>
                <a:gd name="connsiteY1" fmla="*/ 4887308 h 4887308"/>
                <a:gd name="connsiteX2" fmla="*/ 4800560 w 4800560"/>
                <a:gd name="connsiteY2" fmla="*/ 1661452 h 4887308"/>
                <a:gd name="connsiteX3" fmla="*/ 1914290 w 4800560"/>
                <a:gd name="connsiteY3" fmla="*/ 0 h 4887308"/>
                <a:gd name="connsiteX4" fmla="*/ 1790596 w 4800560"/>
                <a:gd name="connsiteY4" fmla="*/ 2085920 h 4887308"/>
                <a:gd name="connsiteX5" fmla="*/ 0 w 4800560"/>
                <a:gd name="connsiteY5" fmla="*/ 2282853 h 4887308"/>
                <a:gd name="connsiteX0" fmla="*/ 0 w 5737710"/>
                <a:gd name="connsiteY0" fmla="*/ 2282853 h 4887308"/>
                <a:gd name="connsiteX1" fmla="*/ 4527397 w 5737710"/>
                <a:gd name="connsiteY1" fmla="*/ 4887308 h 4887308"/>
                <a:gd name="connsiteX2" fmla="*/ 5737710 w 5737710"/>
                <a:gd name="connsiteY2" fmla="*/ 2109983 h 4887308"/>
                <a:gd name="connsiteX3" fmla="*/ 1914290 w 5737710"/>
                <a:gd name="connsiteY3" fmla="*/ 0 h 4887308"/>
                <a:gd name="connsiteX4" fmla="*/ 1790596 w 5737710"/>
                <a:gd name="connsiteY4" fmla="*/ 2085920 h 4887308"/>
                <a:gd name="connsiteX5" fmla="*/ 0 w 5737710"/>
                <a:gd name="connsiteY5" fmla="*/ 2282853 h 4887308"/>
                <a:gd name="connsiteX0" fmla="*/ 0 w 5737710"/>
                <a:gd name="connsiteY0" fmla="*/ 2282853 h 4289267"/>
                <a:gd name="connsiteX1" fmla="*/ 3958831 w 5737710"/>
                <a:gd name="connsiteY1" fmla="*/ 4289267 h 4289267"/>
                <a:gd name="connsiteX2" fmla="*/ 5737710 w 5737710"/>
                <a:gd name="connsiteY2" fmla="*/ 2109983 h 4289267"/>
                <a:gd name="connsiteX3" fmla="*/ 1914290 w 5737710"/>
                <a:gd name="connsiteY3" fmla="*/ 0 h 4289267"/>
                <a:gd name="connsiteX4" fmla="*/ 1790596 w 5737710"/>
                <a:gd name="connsiteY4" fmla="*/ 2085920 h 4289267"/>
                <a:gd name="connsiteX5" fmla="*/ 0 w 5737710"/>
                <a:gd name="connsiteY5" fmla="*/ 2282853 h 4289267"/>
                <a:gd name="connsiteX0" fmla="*/ 0 w 9776437"/>
                <a:gd name="connsiteY0" fmla="*/ 3656721 h 4289267"/>
                <a:gd name="connsiteX1" fmla="*/ 7997558 w 9776437"/>
                <a:gd name="connsiteY1" fmla="*/ 4289267 h 4289267"/>
                <a:gd name="connsiteX2" fmla="*/ 9776437 w 9776437"/>
                <a:gd name="connsiteY2" fmla="*/ 2109983 h 4289267"/>
                <a:gd name="connsiteX3" fmla="*/ 5953017 w 9776437"/>
                <a:gd name="connsiteY3" fmla="*/ 0 h 4289267"/>
                <a:gd name="connsiteX4" fmla="*/ 5829323 w 9776437"/>
                <a:gd name="connsiteY4" fmla="*/ 2085920 h 4289267"/>
                <a:gd name="connsiteX5" fmla="*/ 0 w 9776437"/>
                <a:gd name="connsiteY5" fmla="*/ 3656721 h 4289267"/>
                <a:gd name="connsiteX0" fmla="*/ 0 w 9776437"/>
                <a:gd name="connsiteY0" fmla="*/ 3656721 h 4289267"/>
                <a:gd name="connsiteX1" fmla="*/ 7997558 w 9776437"/>
                <a:gd name="connsiteY1" fmla="*/ 4289267 h 4289267"/>
                <a:gd name="connsiteX2" fmla="*/ 9776437 w 9776437"/>
                <a:gd name="connsiteY2" fmla="*/ 2109983 h 4289267"/>
                <a:gd name="connsiteX3" fmla="*/ 5953017 w 9776437"/>
                <a:gd name="connsiteY3" fmla="*/ 0 h 4289267"/>
                <a:gd name="connsiteX4" fmla="*/ 5897970 w 9776437"/>
                <a:gd name="connsiteY4" fmla="*/ 3680301 h 4289267"/>
                <a:gd name="connsiteX5" fmla="*/ 0 w 9776437"/>
                <a:gd name="connsiteY5" fmla="*/ 3656721 h 4289267"/>
                <a:gd name="connsiteX0" fmla="*/ 0 w 9776437"/>
                <a:gd name="connsiteY0" fmla="*/ 3656721 h 5350406"/>
                <a:gd name="connsiteX1" fmla="*/ 3277920 w 9776437"/>
                <a:gd name="connsiteY1" fmla="*/ 5350406 h 5350406"/>
                <a:gd name="connsiteX2" fmla="*/ 9776437 w 9776437"/>
                <a:gd name="connsiteY2" fmla="*/ 2109983 h 5350406"/>
                <a:gd name="connsiteX3" fmla="*/ 5953017 w 9776437"/>
                <a:gd name="connsiteY3" fmla="*/ 0 h 5350406"/>
                <a:gd name="connsiteX4" fmla="*/ 5897970 w 9776437"/>
                <a:gd name="connsiteY4" fmla="*/ 3680301 h 5350406"/>
                <a:gd name="connsiteX5" fmla="*/ 0 w 9776437"/>
                <a:gd name="connsiteY5" fmla="*/ 3656721 h 5350406"/>
                <a:gd name="connsiteX0" fmla="*/ 0 w 9863549"/>
                <a:gd name="connsiteY0" fmla="*/ 3656721 h 5350406"/>
                <a:gd name="connsiteX1" fmla="*/ 3277920 w 9863549"/>
                <a:gd name="connsiteY1" fmla="*/ 5350406 h 5350406"/>
                <a:gd name="connsiteX2" fmla="*/ 9863549 w 9863549"/>
                <a:gd name="connsiteY2" fmla="*/ 5337770 h 5350406"/>
                <a:gd name="connsiteX3" fmla="*/ 9776437 w 9863549"/>
                <a:gd name="connsiteY3" fmla="*/ 2109983 h 5350406"/>
                <a:gd name="connsiteX4" fmla="*/ 5953017 w 9863549"/>
                <a:gd name="connsiteY4" fmla="*/ 0 h 5350406"/>
                <a:gd name="connsiteX5" fmla="*/ 5897970 w 9863549"/>
                <a:gd name="connsiteY5" fmla="*/ 3680301 h 5350406"/>
                <a:gd name="connsiteX6" fmla="*/ 0 w 9863549"/>
                <a:gd name="connsiteY6" fmla="*/ 3656721 h 5350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863549" h="5350406">
                  <a:moveTo>
                    <a:pt x="0" y="3656721"/>
                  </a:moveTo>
                  <a:lnTo>
                    <a:pt x="3277920" y="5350406"/>
                  </a:lnTo>
                  <a:lnTo>
                    <a:pt x="9863549" y="5337770"/>
                  </a:lnTo>
                  <a:lnTo>
                    <a:pt x="9776437" y="2109983"/>
                  </a:lnTo>
                  <a:lnTo>
                    <a:pt x="5953017" y="0"/>
                  </a:lnTo>
                  <a:lnTo>
                    <a:pt x="5897970" y="3680301"/>
                  </a:lnTo>
                  <a:lnTo>
                    <a:pt x="0" y="365672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30000"/>
                  </a:schemeClr>
                </a:gs>
                <a:gs pos="59000">
                  <a:schemeClr val="bg1">
                    <a:lumMod val="50000"/>
                    <a:shade val="67500"/>
                    <a:satMod val="115000"/>
                    <a:alpha val="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2600229" y="1771252"/>
              <a:ext cx="3227694" cy="249594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Risk Matrix Table Flat</a:t>
            </a:r>
          </a:p>
        </p:txBody>
      </p:sp>
      <p:sp>
        <p:nvSpPr>
          <p:cNvPr id="51" name="Freeform 50"/>
          <p:cNvSpPr/>
          <p:nvPr/>
        </p:nvSpPr>
        <p:spPr>
          <a:xfrm>
            <a:off x="4709726" y="2342867"/>
            <a:ext cx="4030656" cy="2757313"/>
          </a:xfrm>
          <a:custGeom>
            <a:avLst/>
            <a:gdLst>
              <a:gd name="connsiteX0" fmla="*/ 204849 w 4310743"/>
              <a:gd name="connsiteY0" fmla="*/ 1769423 h 3009404"/>
              <a:gd name="connsiteX1" fmla="*/ 1701140 w 4310743"/>
              <a:gd name="connsiteY1" fmla="*/ 2487880 h 3009404"/>
              <a:gd name="connsiteX2" fmla="*/ 3874325 w 4310743"/>
              <a:gd name="connsiteY2" fmla="*/ 2725386 h 3009404"/>
              <a:gd name="connsiteX3" fmla="*/ 4153395 w 4310743"/>
              <a:gd name="connsiteY3" fmla="*/ 783771 h 3009404"/>
              <a:gd name="connsiteX4" fmla="*/ 2930236 w 4310743"/>
              <a:gd name="connsiteY4" fmla="*/ 166254 h 3009404"/>
              <a:gd name="connsiteX5" fmla="*/ 204849 w 4310743"/>
              <a:gd name="connsiteY5" fmla="*/ 1769423 h 3009404"/>
              <a:gd name="connsiteX0" fmla="*/ 204849 w 4310743"/>
              <a:gd name="connsiteY0" fmla="*/ 1603169 h 2843150"/>
              <a:gd name="connsiteX1" fmla="*/ 1701140 w 4310743"/>
              <a:gd name="connsiteY1" fmla="*/ 2321626 h 2843150"/>
              <a:gd name="connsiteX2" fmla="*/ 3874325 w 4310743"/>
              <a:gd name="connsiteY2" fmla="*/ 2559132 h 2843150"/>
              <a:gd name="connsiteX3" fmla="*/ 4153395 w 4310743"/>
              <a:gd name="connsiteY3" fmla="*/ 617517 h 2843150"/>
              <a:gd name="connsiteX4" fmla="*/ 2930236 w 4310743"/>
              <a:gd name="connsiteY4" fmla="*/ 0 h 2843150"/>
              <a:gd name="connsiteX5" fmla="*/ 204849 w 4310743"/>
              <a:gd name="connsiteY5" fmla="*/ 1603169 h 2843150"/>
              <a:gd name="connsiteX0" fmla="*/ 0 w 4105894"/>
              <a:gd name="connsiteY0" fmla="*/ 1603169 h 2843150"/>
              <a:gd name="connsiteX1" fmla="*/ 1496291 w 4105894"/>
              <a:gd name="connsiteY1" fmla="*/ 2321626 h 2843150"/>
              <a:gd name="connsiteX2" fmla="*/ 3669476 w 4105894"/>
              <a:gd name="connsiteY2" fmla="*/ 2559132 h 2843150"/>
              <a:gd name="connsiteX3" fmla="*/ 3948546 w 4105894"/>
              <a:gd name="connsiteY3" fmla="*/ 617517 h 2843150"/>
              <a:gd name="connsiteX4" fmla="*/ 2725387 w 4105894"/>
              <a:gd name="connsiteY4" fmla="*/ 0 h 2843150"/>
              <a:gd name="connsiteX5" fmla="*/ 0 w 4105894"/>
              <a:gd name="connsiteY5" fmla="*/ 1603169 h 2843150"/>
              <a:gd name="connsiteX0" fmla="*/ 0 w 4105894"/>
              <a:gd name="connsiteY0" fmla="*/ 1603169 h 2843150"/>
              <a:gd name="connsiteX1" fmla="*/ 1496291 w 4105894"/>
              <a:gd name="connsiteY1" fmla="*/ 2321626 h 2843150"/>
              <a:gd name="connsiteX2" fmla="*/ 3669476 w 4105894"/>
              <a:gd name="connsiteY2" fmla="*/ 2559132 h 2843150"/>
              <a:gd name="connsiteX3" fmla="*/ 3948546 w 4105894"/>
              <a:gd name="connsiteY3" fmla="*/ 617517 h 2843150"/>
              <a:gd name="connsiteX4" fmla="*/ 2725387 w 4105894"/>
              <a:gd name="connsiteY4" fmla="*/ 0 h 2843150"/>
              <a:gd name="connsiteX5" fmla="*/ 0 w 4105894"/>
              <a:gd name="connsiteY5" fmla="*/ 1603169 h 2843150"/>
              <a:gd name="connsiteX0" fmla="*/ 0 w 4105894"/>
              <a:gd name="connsiteY0" fmla="*/ 1603169 h 2843150"/>
              <a:gd name="connsiteX1" fmla="*/ 1496291 w 4105894"/>
              <a:gd name="connsiteY1" fmla="*/ 2321626 h 2843150"/>
              <a:gd name="connsiteX2" fmla="*/ 3669476 w 4105894"/>
              <a:gd name="connsiteY2" fmla="*/ 2559132 h 2843150"/>
              <a:gd name="connsiteX3" fmla="*/ 3948546 w 4105894"/>
              <a:gd name="connsiteY3" fmla="*/ 617517 h 2843150"/>
              <a:gd name="connsiteX4" fmla="*/ 2725387 w 4105894"/>
              <a:gd name="connsiteY4" fmla="*/ 0 h 2843150"/>
              <a:gd name="connsiteX5" fmla="*/ 1790596 w 4105894"/>
              <a:gd name="connsiteY5" fmla="*/ 1406236 h 2843150"/>
              <a:gd name="connsiteX6" fmla="*/ 0 w 4105894"/>
              <a:gd name="connsiteY6" fmla="*/ 1603169 h 2843150"/>
              <a:gd name="connsiteX0" fmla="*/ 0 w 4069378"/>
              <a:gd name="connsiteY0" fmla="*/ 1603169 h 2815276"/>
              <a:gd name="connsiteX1" fmla="*/ 1496291 w 4069378"/>
              <a:gd name="connsiteY1" fmla="*/ 2321626 h 2815276"/>
              <a:gd name="connsiteX2" fmla="*/ 3669476 w 4069378"/>
              <a:gd name="connsiteY2" fmla="*/ 2559132 h 2815276"/>
              <a:gd name="connsiteX3" fmla="*/ 3895705 w 4069378"/>
              <a:gd name="connsiteY3" fmla="*/ 784761 h 2815276"/>
              <a:gd name="connsiteX4" fmla="*/ 2725387 w 4069378"/>
              <a:gd name="connsiteY4" fmla="*/ 0 h 2815276"/>
              <a:gd name="connsiteX5" fmla="*/ 1790596 w 4069378"/>
              <a:gd name="connsiteY5" fmla="*/ 1406236 h 2815276"/>
              <a:gd name="connsiteX6" fmla="*/ 0 w 4069378"/>
              <a:gd name="connsiteY6" fmla="*/ 1603169 h 2815276"/>
              <a:gd name="connsiteX0" fmla="*/ 0 w 4053053"/>
              <a:gd name="connsiteY0" fmla="*/ 1603169 h 2880425"/>
              <a:gd name="connsiteX1" fmla="*/ 2272744 w 4053053"/>
              <a:gd name="connsiteY1" fmla="*/ 2712522 h 2880425"/>
              <a:gd name="connsiteX2" fmla="*/ 3669476 w 4053053"/>
              <a:gd name="connsiteY2" fmla="*/ 2559132 h 2880425"/>
              <a:gd name="connsiteX3" fmla="*/ 3895705 w 4053053"/>
              <a:gd name="connsiteY3" fmla="*/ 784761 h 2880425"/>
              <a:gd name="connsiteX4" fmla="*/ 2725387 w 4053053"/>
              <a:gd name="connsiteY4" fmla="*/ 0 h 2880425"/>
              <a:gd name="connsiteX5" fmla="*/ 1790596 w 4053053"/>
              <a:gd name="connsiteY5" fmla="*/ 1406236 h 2880425"/>
              <a:gd name="connsiteX6" fmla="*/ 0 w 4053053"/>
              <a:gd name="connsiteY6" fmla="*/ 1603169 h 2880425"/>
              <a:gd name="connsiteX0" fmla="*/ 0 w 4053053"/>
              <a:gd name="connsiteY0" fmla="*/ 1603169 h 2880425"/>
              <a:gd name="connsiteX1" fmla="*/ 2272744 w 4053053"/>
              <a:gd name="connsiteY1" fmla="*/ 2712522 h 2880425"/>
              <a:gd name="connsiteX2" fmla="*/ 3669476 w 4053053"/>
              <a:gd name="connsiteY2" fmla="*/ 2559132 h 2880425"/>
              <a:gd name="connsiteX3" fmla="*/ 3895705 w 4053053"/>
              <a:gd name="connsiteY3" fmla="*/ 784761 h 2880425"/>
              <a:gd name="connsiteX4" fmla="*/ 2725387 w 4053053"/>
              <a:gd name="connsiteY4" fmla="*/ 0 h 2880425"/>
              <a:gd name="connsiteX5" fmla="*/ 1790596 w 4053053"/>
              <a:gd name="connsiteY5" fmla="*/ 1406236 h 2880425"/>
              <a:gd name="connsiteX6" fmla="*/ 0 w 4053053"/>
              <a:gd name="connsiteY6" fmla="*/ 1603169 h 2880425"/>
              <a:gd name="connsiteX0" fmla="*/ 0 w 4053053"/>
              <a:gd name="connsiteY0" fmla="*/ 1603169 h 2712522"/>
              <a:gd name="connsiteX1" fmla="*/ 2272744 w 4053053"/>
              <a:gd name="connsiteY1" fmla="*/ 2712522 h 2712522"/>
              <a:gd name="connsiteX2" fmla="*/ 3669476 w 4053053"/>
              <a:gd name="connsiteY2" fmla="*/ 2559132 h 2712522"/>
              <a:gd name="connsiteX3" fmla="*/ 3895705 w 4053053"/>
              <a:gd name="connsiteY3" fmla="*/ 784761 h 2712522"/>
              <a:gd name="connsiteX4" fmla="*/ 2725387 w 4053053"/>
              <a:gd name="connsiteY4" fmla="*/ 0 h 2712522"/>
              <a:gd name="connsiteX5" fmla="*/ 1790596 w 4053053"/>
              <a:gd name="connsiteY5" fmla="*/ 1406236 h 2712522"/>
              <a:gd name="connsiteX6" fmla="*/ 0 w 4053053"/>
              <a:gd name="connsiteY6" fmla="*/ 1603169 h 2712522"/>
              <a:gd name="connsiteX0" fmla="*/ 0 w 3895705"/>
              <a:gd name="connsiteY0" fmla="*/ 1603169 h 2712522"/>
              <a:gd name="connsiteX1" fmla="*/ 2272744 w 3895705"/>
              <a:gd name="connsiteY1" fmla="*/ 2712522 h 2712522"/>
              <a:gd name="connsiteX2" fmla="*/ 3669476 w 3895705"/>
              <a:gd name="connsiteY2" fmla="*/ 2559132 h 2712522"/>
              <a:gd name="connsiteX3" fmla="*/ 3895705 w 3895705"/>
              <a:gd name="connsiteY3" fmla="*/ 784761 h 2712522"/>
              <a:gd name="connsiteX4" fmla="*/ 2725387 w 3895705"/>
              <a:gd name="connsiteY4" fmla="*/ 0 h 2712522"/>
              <a:gd name="connsiteX5" fmla="*/ 1790596 w 3895705"/>
              <a:gd name="connsiteY5" fmla="*/ 1406236 h 2712522"/>
              <a:gd name="connsiteX6" fmla="*/ 0 w 3895705"/>
              <a:gd name="connsiteY6" fmla="*/ 1603169 h 2712522"/>
              <a:gd name="connsiteX0" fmla="*/ 0 w 3895705"/>
              <a:gd name="connsiteY0" fmla="*/ 1967270 h 3076623"/>
              <a:gd name="connsiteX1" fmla="*/ 2272744 w 3895705"/>
              <a:gd name="connsiteY1" fmla="*/ 3076623 h 3076623"/>
              <a:gd name="connsiteX2" fmla="*/ 3669476 w 3895705"/>
              <a:gd name="connsiteY2" fmla="*/ 2923233 h 3076623"/>
              <a:gd name="connsiteX3" fmla="*/ 3895705 w 3895705"/>
              <a:gd name="connsiteY3" fmla="*/ 1148862 h 3076623"/>
              <a:gd name="connsiteX4" fmla="*/ 2396624 w 3895705"/>
              <a:gd name="connsiteY4" fmla="*/ 0 h 3076623"/>
              <a:gd name="connsiteX5" fmla="*/ 1790596 w 3895705"/>
              <a:gd name="connsiteY5" fmla="*/ 1770337 h 3076623"/>
              <a:gd name="connsiteX6" fmla="*/ 0 w 3895705"/>
              <a:gd name="connsiteY6" fmla="*/ 1967270 h 3076623"/>
              <a:gd name="connsiteX0" fmla="*/ 0 w 4549138"/>
              <a:gd name="connsiteY0" fmla="*/ 1967270 h 3076623"/>
              <a:gd name="connsiteX1" fmla="*/ 2272744 w 4549138"/>
              <a:gd name="connsiteY1" fmla="*/ 3076623 h 3076623"/>
              <a:gd name="connsiteX2" fmla="*/ 3669476 w 4549138"/>
              <a:gd name="connsiteY2" fmla="*/ 2923233 h 3076623"/>
              <a:gd name="connsiteX3" fmla="*/ 4549138 w 4549138"/>
              <a:gd name="connsiteY3" fmla="*/ 1356920 h 3076623"/>
              <a:gd name="connsiteX4" fmla="*/ 2396624 w 4549138"/>
              <a:gd name="connsiteY4" fmla="*/ 0 h 3076623"/>
              <a:gd name="connsiteX5" fmla="*/ 1790596 w 4549138"/>
              <a:gd name="connsiteY5" fmla="*/ 1770337 h 3076623"/>
              <a:gd name="connsiteX6" fmla="*/ 0 w 4549138"/>
              <a:gd name="connsiteY6" fmla="*/ 1967270 h 3076623"/>
              <a:gd name="connsiteX0" fmla="*/ 0 w 4549138"/>
              <a:gd name="connsiteY0" fmla="*/ 2282853 h 3392206"/>
              <a:gd name="connsiteX1" fmla="*/ 2272744 w 4549138"/>
              <a:gd name="connsiteY1" fmla="*/ 3392206 h 3392206"/>
              <a:gd name="connsiteX2" fmla="*/ 3669476 w 4549138"/>
              <a:gd name="connsiteY2" fmla="*/ 3238816 h 3392206"/>
              <a:gd name="connsiteX3" fmla="*/ 4549138 w 4549138"/>
              <a:gd name="connsiteY3" fmla="*/ 1672503 h 3392206"/>
              <a:gd name="connsiteX4" fmla="*/ 1914290 w 4549138"/>
              <a:gd name="connsiteY4" fmla="*/ 0 h 3392206"/>
              <a:gd name="connsiteX5" fmla="*/ 1790596 w 4549138"/>
              <a:gd name="connsiteY5" fmla="*/ 2085920 h 3392206"/>
              <a:gd name="connsiteX6" fmla="*/ 0 w 4549138"/>
              <a:gd name="connsiteY6" fmla="*/ 2282853 h 3392206"/>
              <a:gd name="connsiteX0" fmla="*/ 0 w 4800560"/>
              <a:gd name="connsiteY0" fmla="*/ 2282853 h 3392206"/>
              <a:gd name="connsiteX1" fmla="*/ 2272744 w 4800560"/>
              <a:gd name="connsiteY1" fmla="*/ 3392206 h 3392206"/>
              <a:gd name="connsiteX2" fmla="*/ 3669476 w 4800560"/>
              <a:gd name="connsiteY2" fmla="*/ 3238816 h 3392206"/>
              <a:gd name="connsiteX3" fmla="*/ 4549138 w 4800560"/>
              <a:gd name="connsiteY3" fmla="*/ 1672503 h 3392206"/>
              <a:gd name="connsiteX4" fmla="*/ 4800560 w 4800560"/>
              <a:gd name="connsiteY4" fmla="*/ 1661452 h 3392206"/>
              <a:gd name="connsiteX5" fmla="*/ 1914290 w 4800560"/>
              <a:gd name="connsiteY5" fmla="*/ 0 h 3392206"/>
              <a:gd name="connsiteX6" fmla="*/ 1790596 w 4800560"/>
              <a:gd name="connsiteY6" fmla="*/ 2085920 h 3392206"/>
              <a:gd name="connsiteX7" fmla="*/ 0 w 4800560"/>
              <a:gd name="connsiteY7" fmla="*/ 2282853 h 3392206"/>
              <a:gd name="connsiteX0" fmla="*/ 0 w 4800560"/>
              <a:gd name="connsiteY0" fmla="*/ 2282853 h 3392206"/>
              <a:gd name="connsiteX1" fmla="*/ 2272744 w 4800560"/>
              <a:gd name="connsiteY1" fmla="*/ 3392206 h 3392206"/>
              <a:gd name="connsiteX2" fmla="*/ 3669476 w 4800560"/>
              <a:gd name="connsiteY2" fmla="*/ 3238816 h 3392206"/>
              <a:gd name="connsiteX3" fmla="*/ 4800560 w 4800560"/>
              <a:gd name="connsiteY3" fmla="*/ 1661452 h 3392206"/>
              <a:gd name="connsiteX4" fmla="*/ 1914290 w 4800560"/>
              <a:gd name="connsiteY4" fmla="*/ 0 h 3392206"/>
              <a:gd name="connsiteX5" fmla="*/ 1790596 w 4800560"/>
              <a:gd name="connsiteY5" fmla="*/ 2085920 h 3392206"/>
              <a:gd name="connsiteX6" fmla="*/ 0 w 4800560"/>
              <a:gd name="connsiteY6" fmla="*/ 2282853 h 3392206"/>
              <a:gd name="connsiteX0" fmla="*/ 0 w 4800560"/>
              <a:gd name="connsiteY0" fmla="*/ 2282853 h 3392206"/>
              <a:gd name="connsiteX1" fmla="*/ 2272744 w 4800560"/>
              <a:gd name="connsiteY1" fmla="*/ 3392206 h 3392206"/>
              <a:gd name="connsiteX2" fmla="*/ 4800560 w 4800560"/>
              <a:gd name="connsiteY2" fmla="*/ 1661452 h 3392206"/>
              <a:gd name="connsiteX3" fmla="*/ 1914290 w 4800560"/>
              <a:gd name="connsiteY3" fmla="*/ 0 h 3392206"/>
              <a:gd name="connsiteX4" fmla="*/ 1790596 w 4800560"/>
              <a:gd name="connsiteY4" fmla="*/ 2085920 h 3392206"/>
              <a:gd name="connsiteX5" fmla="*/ 0 w 4800560"/>
              <a:gd name="connsiteY5" fmla="*/ 2282853 h 3392206"/>
              <a:gd name="connsiteX0" fmla="*/ 0 w 4800560"/>
              <a:gd name="connsiteY0" fmla="*/ 2282853 h 4887308"/>
              <a:gd name="connsiteX1" fmla="*/ 4527397 w 4800560"/>
              <a:gd name="connsiteY1" fmla="*/ 4887308 h 4887308"/>
              <a:gd name="connsiteX2" fmla="*/ 4800560 w 4800560"/>
              <a:gd name="connsiteY2" fmla="*/ 1661452 h 4887308"/>
              <a:gd name="connsiteX3" fmla="*/ 1914290 w 4800560"/>
              <a:gd name="connsiteY3" fmla="*/ 0 h 4887308"/>
              <a:gd name="connsiteX4" fmla="*/ 1790596 w 4800560"/>
              <a:gd name="connsiteY4" fmla="*/ 2085920 h 4887308"/>
              <a:gd name="connsiteX5" fmla="*/ 0 w 4800560"/>
              <a:gd name="connsiteY5" fmla="*/ 2282853 h 4887308"/>
              <a:gd name="connsiteX0" fmla="*/ 0 w 5737710"/>
              <a:gd name="connsiteY0" fmla="*/ 2282853 h 4887308"/>
              <a:gd name="connsiteX1" fmla="*/ 4527397 w 5737710"/>
              <a:gd name="connsiteY1" fmla="*/ 4887308 h 4887308"/>
              <a:gd name="connsiteX2" fmla="*/ 5737710 w 5737710"/>
              <a:gd name="connsiteY2" fmla="*/ 2109983 h 4887308"/>
              <a:gd name="connsiteX3" fmla="*/ 1914290 w 5737710"/>
              <a:gd name="connsiteY3" fmla="*/ 0 h 4887308"/>
              <a:gd name="connsiteX4" fmla="*/ 1790596 w 5737710"/>
              <a:gd name="connsiteY4" fmla="*/ 2085920 h 4887308"/>
              <a:gd name="connsiteX5" fmla="*/ 0 w 5737710"/>
              <a:gd name="connsiteY5" fmla="*/ 2282853 h 4887308"/>
              <a:gd name="connsiteX0" fmla="*/ 0 w 5737710"/>
              <a:gd name="connsiteY0" fmla="*/ 2282853 h 4289267"/>
              <a:gd name="connsiteX1" fmla="*/ 3958831 w 5737710"/>
              <a:gd name="connsiteY1" fmla="*/ 4289267 h 4289267"/>
              <a:gd name="connsiteX2" fmla="*/ 5737710 w 5737710"/>
              <a:gd name="connsiteY2" fmla="*/ 2109983 h 4289267"/>
              <a:gd name="connsiteX3" fmla="*/ 1914290 w 5737710"/>
              <a:gd name="connsiteY3" fmla="*/ 0 h 4289267"/>
              <a:gd name="connsiteX4" fmla="*/ 1790596 w 5737710"/>
              <a:gd name="connsiteY4" fmla="*/ 2085920 h 4289267"/>
              <a:gd name="connsiteX5" fmla="*/ 0 w 5737710"/>
              <a:gd name="connsiteY5" fmla="*/ 2282853 h 4289267"/>
              <a:gd name="connsiteX0" fmla="*/ 0 w 9776437"/>
              <a:gd name="connsiteY0" fmla="*/ 3656721 h 4289267"/>
              <a:gd name="connsiteX1" fmla="*/ 7997558 w 9776437"/>
              <a:gd name="connsiteY1" fmla="*/ 4289267 h 4289267"/>
              <a:gd name="connsiteX2" fmla="*/ 9776437 w 9776437"/>
              <a:gd name="connsiteY2" fmla="*/ 2109983 h 4289267"/>
              <a:gd name="connsiteX3" fmla="*/ 5953017 w 9776437"/>
              <a:gd name="connsiteY3" fmla="*/ 0 h 4289267"/>
              <a:gd name="connsiteX4" fmla="*/ 5829323 w 9776437"/>
              <a:gd name="connsiteY4" fmla="*/ 2085920 h 4289267"/>
              <a:gd name="connsiteX5" fmla="*/ 0 w 9776437"/>
              <a:gd name="connsiteY5" fmla="*/ 3656721 h 4289267"/>
              <a:gd name="connsiteX0" fmla="*/ 0 w 9776437"/>
              <a:gd name="connsiteY0" fmla="*/ 3656721 h 4289267"/>
              <a:gd name="connsiteX1" fmla="*/ 7997558 w 9776437"/>
              <a:gd name="connsiteY1" fmla="*/ 4289267 h 4289267"/>
              <a:gd name="connsiteX2" fmla="*/ 9776437 w 9776437"/>
              <a:gd name="connsiteY2" fmla="*/ 2109983 h 4289267"/>
              <a:gd name="connsiteX3" fmla="*/ 5953017 w 9776437"/>
              <a:gd name="connsiteY3" fmla="*/ 0 h 4289267"/>
              <a:gd name="connsiteX4" fmla="*/ 5897970 w 9776437"/>
              <a:gd name="connsiteY4" fmla="*/ 3680301 h 4289267"/>
              <a:gd name="connsiteX5" fmla="*/ 0 w 9776437"/>
              <a:gd name="connsiteY5" fmla="*/ 3656721 h 4289267"/>
              <a:gd name="connsiteX0" fmla="*/ 0 w 9776437"/>
              <a:gd name="connsiteY0" fmla="*/ 3656721 h 5350406"/>
              <a:gd name="connsiteX1" fmla="*/ 3277920 w 9776437"/>
              <a:gd name="connsiteY1" fmla="*/ 5350406 h 5350406"/>
              <a:gd name="connsiteX2" fmla="*/ 9776437 w 9776437"/>
              <a:gd name="connsiteY2" fmla="*/ 2109983 h 5350406"/>
              <a:gd name="connsiteX3" fmla="*/ 5953017 w 9776437"/>
              <a:gd name="connsiteY3" fmla="*/ 0 h 5350406"/>
              <a:gd name="connsiteX4" fmla="*/ 5897970 w 9776437"/>
              <a:gd name="connsiteY4" fmla="*/ 3680301 h 5350406"/>
              <a:gd name="connsiteX5" fmla="*/ 0 w 9776437"/>
              <a:gd name="connsiteY5" fmla="*/ 3656721 h 5350406"/>
              <a:gd name="connsiteX0" fmla="*/ 0 w 9863549"/>
              <a:gd name="connsiteY0" fmla="*/ 3656721 h 5350406"/>
              <a:gd name="connsiteX1" fmla="*/ 3277920 w 9863549"/>
              <a:gd name="connsiteY1" fmla="*/ 5350406 h 5350406"/>
              <a:gd name="connsiteX2" fmla="*/ 9863549 w 9863549"/>
              <a:gd name="connsiteY2" fmla="*/ 5337770 h 5350406"/>
              <a:gd name="connsiteX3" fmla="*/ 9776437 w 9863549"/>
              <a:gd name="connsiteY3" fmla="*/ 2109983 h 5350406"/>
              <a:gd name="connsiteX4" fmla="*/ 5953017 w 9863549"/>
              <a:gd name="connsiteY4" fmla="*/ 0 h 5350406"/>
              <a:gd name="connsiteX5" fmla="*/ 5897970 w 9863549"/>
              <a:gd name="connsiteY5" fmla="*/ 3680301 h 5350406"/>
              <a:gd name="connsiteX6" fmla="*/ 0 w 9863549"/>
              <a:gd name="connsiteY6" fmla="*/ 3656721 h 5350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63549" h="5350406">
                <a:moveTo>
                  <a:pt x="0" y="3656721"/>
                </a:moveTo>
                <a:lnTo>
                  <a:pt x="3277920" y="5350406"/>
                </a:lnTo>
                <a:lnTo>
                  <a:pt x="9863549" y="5337770"/>
                </a:lnTo>
                <a:lnTo>
                  <a:pt x="9776437" y="2109983"/>
                </a:lnTo>
                <a:lnTo>
                  <a:pt x="5953017" y="0"/>
                </a:lnTo>
                <a:lnTo>
                  <a:pt x="5897970" y="3680301"/>
                </a:lnTo>
                <a:lnTo>
                  <a:pt x="0" y="3656721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30000"/>
                </a:schemeClr>
              </a:gs>
              <a:gs pos="59000">
                <a:schemeClr val="bg1">
                  <a:lumMod val="50000"/>
                  <a:shade val="67500"/>
                  <a:satMod val="115000"/>
                  <a:alpha val="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4" name="Rectangle 53"/>
          <p:cNvSpPr/>
          <p:nvPr/>
        </p:nvSpPr>
        <p:spPr>
          <a:xfrm>
            <a:off x="4695786" y="2356859"/>
            <a:ext cx="2421401" cy="18724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8" name="TextBox 57"/>
          <p:cNvSpPr txBox="1"/>
          <p:nvPr/>
        </p:nvSpPr>
        <p:spPr>
          <a:xfrm flipH="1">
            <a:off x="3457285" y="4686627"/>
            <a:ext cx="2229431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 sample text. Insert your desired text here. </a:t>
            </a:r>
            <a:endParaRPr lang="en-US" sz="1350" dirty="0">
              <a:solidFill>
                <a:schemeClr val="bg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2022758" y="3278026"/>
            <a:ext cx="1219518" cy="95128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44" name="Group 43"/>
          <p:cNvGrpSpPr/>
          <p:nvPr/>
        </p:nvGrpSpPr>
        <p:grpSpPr>
          <a:xfrm>
            <a:off x="2015587" y="2351132"/>
            <a:ext cx="2443282" cy="1877799"/>
            <a:chOff x="2630669" y="1329455"/>
            <a:chExt cx="7352204" cy="4298718"/>
          </a:xfrm>
        </p:grpSpPr>
        <p:sp>
          <p:nvSpPr>
            <p:cNvPr id="45" name="Rectangle 44"/>
            <p:cNvSpPr/>
            <p:nvPr/>
          </p:nvSpPr>
          <p:spPr>
            <a:xfrm>
              <a:off x="2635278" y="1337890"/>
              <a:ext cx="7342984" cy="4290283"/>
            </a:xfrm>
            <a:prstGeom prst="rect">
              <a:avLst/>
            </a:prstGeom>
            <a:noFill/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46" name="Straight Connector 45"/>
            <p:cNvCxnSpPr/>
            <p:nvPr/>
          </p:nvCxnSpPr>
          <p:spPr>
            <a:xfrm rot="10800000" flipH="1">
              <a:off x="2630669" y="3461353"/>
              <a:ext cx="7352204" cy="1721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4163571" y="3473736"/>
              <a:ext cx="4290282" cy="172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Rectangle 59"/>
          <p:cNvSpPr/>
          <p:nvPr/>
        </p:nvSpPr>
        <p:spPr>
          <a:xfrm>
            <a:off x="4688276" y="3611171"/>
            <a:ext cx="812900" cy="62793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1" name="Rectangle 60"/>
          <p:cNvSpPr/>
          <p:nvPr/>
        </p:nvSpPr>
        <p:spPr>
          <a:xfrm>
            <a:off x="5507713" y="2991923"/>
            <a:ext cx="812900" cy="62793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2" name="Rectangle 61"/>
          <p:cNvSpPr/>
          <p:nvPr/>
        </p:nvSpPr>
        <p:spPr>
          <a:xfrm>
            <a:off x="6319978" y="2350920"/>
            <a:ext cx="812900" cy="62793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37" name="Group 36"/>
          <p:cNvGrpSpPr/>
          <p:nvPr/>
        </p:nvGrpSpPr>
        <p:grpSpPr>
          <a:xfrm>
            <a:off x="4682549" y="2351132"/>
            <a:ext cx="2443282" cy="1878177"/>
            <a:chOff x="2630669" y="1329454"/>
            <a:chExt cx="7352204" cy="4299582"/>
          </a:xfrm>
        </p:grpSpPr>
        <p:sp>
          <p:nvSpPr>
            <p:cNvPr id="34" name="Rectangle 33"/>
            <p:cNvSpPr/>
            <p:nvPr/>
          </p:nvSpPr>
          <p:spPr>
            <a:xfrm>
              <a:off x="2635278" y="1337890"/>
              <a:ext cx="7342984" cy="4290283"/>
            </a:xfrm>
            <a:prstGeom prst="rect">
              <a:avLst/>
            </a:prstGeom>
            <a:noFill/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35" name="Straight Connector 34"/>
            <p:cNvCxnSpPr/>
            <p:nvPr/>
          </p:nvCxnSpPr>
          <p:spPr>
            <a:xfrm rot="10800000" flipH="1">
              <a:off x="2630669" y="2780221"/>
              <a:ext cx="7352204" cy="172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6200000" flipH="1">
              <a:off x="5411379" y="3483034"/>
              <a:ext cx="4290285" cy="172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2961110" y="3473736"/>
              <a:ext cx="4290283" cy="172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0800000" flipH="1">
              <a:off x="2630669" y="4215206"/>
              <a:ext cx="7352204" cy="172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3187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95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Risk Quadrants</a:t>
            </a:r>
          </a:p>
        </p:txBody>
      </p:sp>
      <p:sp>
        <p:nvSpPr>
          <p:cNvPr id="24" name="Freeform 23"/>
          <p:cNvSpPr/>
          <p:nvPr/>
        </p:nvSpPr>
        <p:spPr>
          <a:xfrm>
            <a:off x="4663548" y="2121040"/>
            <a:ext cx="1303855" cy="4166204"/>
          </a:xfrm>
          <a:custGeom>
            <a:avLst/>
            <a:gdLst>
              <a:gd name="connsiteX0" fmla="*/ 204849 w 4310743"/>
              <a:gd name="connsiteY0" fmla="*/ 1769423 h 3009404"/>
              <a:gd name="connsiteX1" fmla="*/ 1701140 w 4310743"/>
              <a:gd name="connsiteY1" fmla="*/ 2487880 h 3009404"/>
              <a:gd name="connsiteX2" fmla="*/ 3874325 w 4310743"/>
              <a:gd name="connsiteY2" fmla="*/ 2725386 h 3009404"/>
              <a:gd name="connsiteX3" fmla="*/ 4153395 w 4310743"/>
              <a:gd name="connsiteY3" fmla="*/ 783771 h 3009404"/>
              <a:gd name="connsiteX4" fmla="*/ 2930236 w 4310743"/>
              <a:gd name="connsiteY4" fmla="*/ 166254 h 3009404"/>
              <a:gd name="connsiteX5" fmla="*/ 204849 w 4310743"/>
              <a:gd name="connsiteY5" fmla="*/ 1769423 h 3009404"/>
              <a:gd name="connsiteX0" fmla="*/ 204849 w 4310743"/>
              <a:gd name="connsiteY0" fmla="*/ 1603169 h 2843150"/>
              <a:gd name="connsiteX1" fmla="*/ 1701140 w 4310743"/>
              <a:gd name="connsiteY1" fmla="*/ 2321626 h 2843150"/>
              <a:gd name="connsiteX2" fmla="*/ 3874325 w 4310743"/>
              <a:gd name="connsiteY2" fmla="*/ 2559132 h 2843150"/>
              <a:gd name="connsiteX3" fmla="*/ 4153395 w 4310743"/>
              <a:gd name="connsiteY3" fmla="*/ 617517 h 2843150"/>
              <a:gd name="connsiteX4" fmla="*/ 2930236 w 4310743"/>
              <a:gd name="connsiteY4" fmla="*/ 0 h 2843150"/>
              <a:gd name="connsiteX5" fmla="*/ 204849 w 4310743"/>
              <a:gd name="connsiteY5" fmla="*/ 1603169 h 2843150"/>
              <a:gd name="connsiteX0" fmla="*/ 0 w 4105894"/>
              <a:gd name="connsiteY0" fmla="*/ 1603169 h 2843150"/>
              <a:gd name="connsiteX1" fmla="*/ 1496291 w 4105894"/>
              <a:gd name="connsiteY1" fmla="*/ 2321626 h 2843150"/>
              <a:gd name="connsiteX2" fmla="*/ 3669476 w 4105894"/>
              <a:gd name="connsiteY2" fmla="*/ 2559132 h 2843150"/>
              <a:gd name="connsiteX3" fmla="*/ 3948546 w 4105894"/>
              <a:gd name="connsiteY3" fmla="*/ 617517 h 2843150"/>
              <a:gd name="connsiteX4" fmla="*/ 2725387 w 4105894"/>
              <a:gd name="connsiteY4" fmla="*/ 0 h 2843150"/>
              <a:gd name="connsiteX5" fmla="*/ 0 w 4105894"/>
              <a:gd name="connsiteY5" fmla="*/ 1603169 h 2843150"/>
              <a:gd name="connsiteX0" fmla="*/ 0 w 4105894"/>
              <a:gd name="connsiteY0" fmla="*/ 1603169 h 2843150"/>
              <a:gd name="connsiteX1" fmla="*/ 1496291 w 4105894"/>
              <a:gd name="connsiteY1" fmla="*/ 2321626 h 2843150"/>
              <a:gd name="connsiteX2" fmla="*/ 3669476 w 4105894"/>
              <a:gd name="connsiteY2" fmla="*/ 2559132 h 2843150"/>
              <a:gd name="connsiteX3" fmla="*/ 3948546 w 4105894"/>
              <a:gd name="connsiteY3" fmla="*/ 617517 h 2843150"/>
              <a:gd name="connsiteX4" fmla="*/ 2725387 w 4105894"/>
              <a:gd name="connsiteY4" fmla="*/ 0 h 2843150"/>
              <a:gd name="connsiteX5" fmla="*/ 0 w 4105894"/>
              <a:gd name="connsiteY5" fmla="*/ 1603169 h 2843150"/>
              <a:gd name="connsiteX0" fmla="*/ 0 w 4105894"/>
              <a:gd name="connsiteY0" fmla="*/ 1603169 h 2843150"/>
              <a:gd name="connsiteX1" fmla="*/ 1496291 w 4105894"/>
              <a:gd name="connsiteY1" fmla="*/ 2321626 h 2843150"/>
              <a:gd name="connsiteX2" fmla="*/ 3669476 w 4105894"/>
              <a:gd name="connsiteY2" fmla="*/ 2559132 h 2843150"/>
              <a:gd name="connsiteX3" fmla="*/ 3948546 w 4105894"/>
              <a:gd name="connsiteY3" fmla="*/ 617517 h 2843150"/>
              <a:gd name="connsiteX4" fmla="*/ 2725387 w 4105894"/>
              <a:gd name="connsiteY4" fmla="*/ 0 h 2843150"/>
              <a:gd name="connsiteX5" fmla="*/ 1790596 w 4105894"/>
              <a:gd name="connsiteY5" fmla="*/ 1406236 h 2843150"/>
              <a:gd name="connsiteX6" fmla="*/ 0 w 4105894"/>
              <a:gd name="connsiteY6" fmla="*/ 1603169 h 2843150"/>
              <a:gd name="connsiteX0" fmla="*/ 0 w 4069378"/>
              <a:gd name="connsiteY0" fmla="*/ 1603169 h 2815276"/>
              <a:gd name="connsiteX1" fmla="*/ 1496291 w 4069378"/>
              <a:gd name="connsiteY1" fmla="*/ 2321626 h 2815276"/>
              <a:gd name="connsiteX2" fmla="*/ 3669476 w 4069378"/>
              <a:gd name="connsiteY2" fmla="*/ 2559132 h 2815276"/>
              <a:gd name="connsiteX3" fmla="*/ 3895705 w 4069378"/>
              <a:gd name="connsiteY3" fmla="*/ 784761 h 2815276"/>
              <a:gd name="connsiteX4" fmla="*/ 2725387 w 4069378"/>
              <a:gd name="connsiteY4" fmla="*/ 0 h 2815276"/>
              <a:gd name="connsiteX5" fmla="*/ 1790596 w 4069378"/>
              <a:gd name="connsiteY5" fmla="*/ 1406236 h 2815276"/>
              <a:gd name="connsiteX6" fmla="*/ 0 w 4069378"/>
              <a:gd name="connsiteY6" fmla="*/ 1603169 h 2815276"/>
              <a:gd name="connsiteX0" fmla="*/ 0 w 4053053"/>
              <a:gd name="connsiteY0" fmla="*/ 1603169 h 2880425"/>
              <a:gd name="connsiteX1" fmla="*/ 2272744 w 4053053"/>
              <a:gd name="connsiteY1" fmla="*/ 2712522 h 2880425"/>
              <a:gd name="connsiteX2" fmla="*/ 3669476 w 4053053"/>
              <a:gd name="connsiteY2" fmla="*/ 2559132 h 2880425"/>
              <a:gd name="connsiteX3" fmla="*/ 3895705 w 4053053"/>
              <a:gd name="connsiteY3" fmla="*/ 784761 h 2880425"/>
              <a:gd name="connsiteX4" fmla="*/ 2725387 w 4053053"/>
              <a:gd name="connsiteY4" fmla="*/ 0 h 2880425"/>
              <a:gd name="connsiteX5" fmla="*/ 1790596 w 4053053"/>
              <a:gd name="connsiteY5" fmla="*/ 1406236 h 2880425"/>
              <a:gd name="connsiteX6" fmla="*/ 0 w 4053053"/>
              <a:gd name="connsiteY6" fmla="*/ 1603169 h 2880425"/>
              <a:gd name="connsiteX0" fmla="*/ 0 w 4053053"/>
              <a:gd name="connsiteY0" fmla="*/ 1603169 h 2880425"/>
              <a:gd name="connsiteX1" fmla="*/ 2272744 w 4053053"/>
              <a:gd name="connsiteY1" fmla="*/ 2712522 h 2880425"/>
              <a:gd name="connsiteX2" fmla="*/ 3669476 w 4053053"/>
              <a:gd name="connsiteY2" fmla="*/ 2559132 h 2880425"/>
              <a:gd name="connsiteX3" fmla="*/ 3895705 w 4053053"/>
              <a:gd name="connsiteY3" fmla="*/ 784761 h 2880425"/>
              <a:gd name="connsiteX4" fmla="*/ 2725387 w 4053053"/>
              <a:gd name="connsiteY4" fmla="*/ 0 h 2880425"/>
              <a:gd name="connsiteX5" fmla="*/ 1790596 w 4053053"/>
              <a:gd name="connsiteY5" fmla="*/ 1406236 h 2880425"/>
              <a:gd name="connsiteX6" fmla="*/ 0 w 4053053"/>
              <a:gd name="connsiteY6" fmla="*/ 1603169 h 2880425"/>
              <a:gd name="connsiteX0" fmla="*/ 0 w 4053053"/>
              <a:gd name="connsiteY0" fmla="*/ 1603169 h 2712522"/>
              <a:gd name="connsiteX1" fmla="*/ 2272744 w 4053053"/>
              <a:gd name="connsiteY1" fmla="*/ 2712522 h 2712522"/>
              <a:gd name="connsiteX2" fmla="*/ 3669476 w 4053053"/>
              <a:gd name="connsiteY2" fmla="*/ 2559132 h 2712522"/>
              <a:gd name="connsiteX3" fmla="*/ 3895705 w 4053053"/>
              <a:gd name="connsiteY3" fmla="*/ 784761 h 2712522"/>
              <a:gd name="connsiteX4" fmla="*/ 2725387 w 4053053"/>
              <a:gd name="connsiteY4" fmla="*/ 0 h 2712522"/>
              <a:gd name="connsiteX5" fmla="*/ 1790596 w 4053053"/>
              <a:gd name="connsiteY5" fmla="*/ 1406236 h 2712522"/>
              <a:gd name="connsiteX6" fmla="*/ 0 w 4053053"/>
              <a:gd name="connsiteY6" fmla="*/ 1603169 h 2712522"/>
              <a:gd name="connsiteX0" fmla="*/ 0 w 3895705"/>
              <a:gd name="connsiteY0" fmla="*/ 1603169 h 2712522"/>
              <a:gd name="connsiteX1" fmla="*/ 2272744 w 3895705"/>
              <a:gd name="connsiteY1" fmla="*/ 2712522 h 2712522"/>
              <a:gd name="connsiteX2" fmla="*/ 3669476 w 3895705"/>
              <a:gd name="connsiteY2" fmla="*/ 2559132 h 2712522"/>
              <a:gd name="connsiteX3" fmla="*/ 3895705 w 3895705"/>
              <a:gd name="connsiteY3" fmla="*/ 784761 h 2712522"/>
              <a:gd name="connsiteX4" fmla="*/ 2725387 w 3895705"/>
              <a:gd name="connsiteY4" fmla="*/ 0 h 2712522"/>
              <a:gd name="connsiteX5" fmla="*/ 1790596 w 3895705"/>
              <a:gd name="connsiteY5" fmla="*/ 1406236 h 2712522"/>
              <a:gd name="connsiteX6" fmla="*/ 0 w 3895705"/>
              <a:gd name="connsiteY6" fmla="*/ 1603169 h 2712522"/>
              <a:gd name="connsiteX0" fmla="*/ 0 w 3895705"/>
              <a:gd name="connsiteY0" fmla="*/ 1967270 h 3076623"/>
              <a:gd name="connsiteX1" fmla="*/ 2272744 w 3895705"/>
              <a:gd name="connsiteY1" fmla="*/ 3076623 h 3076623"/>
              <a:gd name="connsiteX2" fmla="*/ 3669476 w 3895705"/>
              <a:gd name="connsiteY2" fmla="*/ 2923233 h 3076623"/>
              <a:gd name="connsiteX3" fmla="*/ 3895705 w 3895705"/>
              <a:gd name="connsiteY3" fmla="*/ 1148862 h 3076623"/>
              <a:gd name="connsiteX4" fmla="*/ 2396624 w 3895705"/>
              <a:gd name="connsiteY4" fmla="*/ 0 h 3076623"/>
              <a:gd name="connsiteX5" fmla="*/ 1790596 w 3895705"/>
              <a:gd name="connsiteY5" fmla="*/ 1770337 h 3076623"/>
              <a:gd name="connsiteX6" fmla="*/ 0 w 3895705"/>
              <a:gd name="connsiteY6" fmla="*/ 1967270 h 3076623"/>
              <a:gd name="connsiteX0" fmla="*/ 0 w 4549138"/>
              <a:gd name="connsiteY0" fmla="*/ 1967270 h 3076623"/>
              <a:gd name="connsiteX1" fmla="*/ 2272744 w 4549138"/>
              <a:gd name="connsiteY1" fmla="*/ 3076623 h 3076623"/>
              <a:gd name="connsiteX2" fmla="*/ 3669476 w 4549138"/>
              <a:gd name="connsiteY2" fmla="*/ 2923233 h 3076623"/>
              <a:gd name="connsiteX3" fmla="*/ 4549138 w 4549138"/>
              <a:gd name="connsiteY3" fmla="*/ 1356920 h 3076623"/>
              <a:gd name="connsiteX4" fmla="*/ 2396624 w 4549138"/>
              <a:gd name="connsiteY4" fmla="*/ 0 h 3076623"/>
              <a:gd name="connsiteX5" fmla="*/ 1790596 w 4549138"/>
              <a:gd name="connsiteY5" fmla="*/ 1770337 h 3076623"/>
              <a:gd name="connsiteX6" fmla="*/ 0 w 4549138"/>
              <a:gd name="connsiteY6" fmla="*/ 1967270 h 3076623"/>
              <a:gd name="connsiteX0" fmla="*/ 0 w 4549138"/>
              <a:gd name="connsiteY0" fmla="*/ 2282853 h 3392206"/>
              <a:gd name="connsiteX1" fmla="*/ 2272744 w 4549138"/>
              <a:gd name="connsiteY1" fmla="*/ 3392206 h 3392206"/>
              <a:gd name="connsiteX2" fmla="*/ 3669476 w 4549138"/>
              <a:gd name="connsiteY2" fmla="*/ 3238816 h 3392206"/>
              <a:gd name="connsiteX3" fmla="*/ 4549138 w 4549138"/>
              <a:gd name="connsiteY3" fmla="*/ 1672503 h 3392206"/>
              <a:gd name="connsiteX4" fmla="*/ 1914290 w 4549138"/>
              <a:gd name="connsiteY4" fmla="*/ 0 h 3392206"/>
              <a:gd name="connsiteX5" fmla="*/ 1790596 w 4549138"/>
              <a:gd name="connsiteY5" fmla="*/ 2085920 h 3392206"/>
              <a:gd name="connsiteX6" fmla="*/ 0 w 4549138"/>
              <a:gd name="connsiteY6" fmla="*/ 2282853 h 3392206"/>
              <a:gd name="connsiteX0" fmla="*/ 0 w 4800560"/>
              <a:gd name="connsiteY0" fmla="*/ 2282853 h 3392206"/>
              <a:gd name="connsiteX1" fmla="*/ 2272744 w 4800560"/>
              <a:gd name="connsiteY1" fmla="*/ 3392206 h 3392206"/>
              <a:gd name="connsiteX2" fmla="*/ 3669476 w 4800560"/>
              <a:gd name="connsiteY2" fmla="*/ 3238816 h 3392206"/>
              <a:gd name="connsiteX3" fmla="*/ 4549138 w 4800560"/>
              <a:gd name="connsiteY3" fmla="*/ 1672503 h 3392206"/>
              <a:gd name="connsiteX4" fmla="*/ 4800560 w 4800560"/>
              <a:gd name="connsiteY4" fmla="*/ 1661452 h 3392206"/>
              <a:gd name="connsiteX5" fmla="*/ 1914290 w 4800560"/>
              <a:gd name="connsiteY5" fmla="*/ 0 h 3392206"/>
              <a:gd name="connsiteX6" fmla="*/ 1790596 w 4800560"/>
              <a:gd name="connsiteY6" fmla="*/ 2085920 h 3392206"/>
              <a:gd name="connsiteX7" fmla="*/ 0 w 4800560"/>
              <a:gd name="connsiteY7" fmla="*/ 2282853 h 3392206"/>
              <a:gd name="connsiteX0" fmla="*/ 0 w 4800560"/>
              <a:gd name="connsiteY0" fmla="*/ 2282853 h 3392206"/>
              <a:gd name="connsiteX1" fmla="*/ 2272744 w 4800560"/>
              <a:gd name="connsiteY1" fmla="*/ 3392206 h 3392206"/>
              <a:gd name="connsiteX2" fmla="*/ 3669476 w 4800560"/>
              <a:gd name="connsiteY2" fmla="*/ 3238816 h 3392206"/>
              <a:gd name="connsiteX3" fmla="*/ 4800560 w 4800560"/>
              <a:gd name="connsiteY3" fmla="*/ 1661452 h 3392206"/>
              <a:gd name="connsiteX4" fmla="*/ 1914290 w 4800560"/>
              <a:gd name="connsiteY4" fmla="*/ 0 h 3392206"/>
              <a:gd name="connsiteX5" fmla="*/ 1790596 w 4800560"/>
              <a:gd name="connsiteY5" fmla="*/ 2085920 h 3392206"/>
              <a:gd name="connsiteX6" fmla="*/ 0 w 4800560"/>
              <a:gd name="connsiteY6" fmla="*/ 2282853 h 3392206"/>
              <a:gd name="connsiteX0" fmla="*/ 0 w 4800560"/>
              <a:gd name="connsiteY0" fmla="*/ 2282853 h 3392206"/>
              <a:gd name="connsiteX1" fmla="*/ 2272744 w 4800560"/>
              <a:gd name="connsiteY1" fmla="*/ 3392206 h 3392206"/>
              <a:gd name="connsiteX2" fmla="*/ 4800560 w 4800560"/>
              <a:gd name="connsiteY2" fmla="*/ 1661452 h 3392206"/>
              <a:gd name="connsiteX3" fmla="*/ 1914290 w 4800560"/>
              <a:gd name="connsiteY3" fmla="*/ 0 h 3392206"/>
              <a:gd name="connsiteX4" fmla="*/ 1790596 w 4800560"/>
              <a:gd name="connsiteY4" fmla="*/ 2085920 h 3392206"/>
              <a:gd name="connsiteX5" fmla="*/ 0 w 4800560"/>
              <a:gd name="connsiteY5" fmla="*/ 2282853 h 3392206"/>
              <a:gd name="connsiteX0" fmla="*/ 0 w 4800560"/>
              <a:gd name="connsiteY0" fmla="*/ 2282853 h 4887308"/>
              <a:gd name="connsiteX1" fmla="*/ 4527397 w 4800560"/>
              <a:gd name="connsiteY1" fmla="*/ 4887308 h 4887308"/>
              <a:gd name="connsiteX2" fmla="*/ 4800560 w 4800560"/>
              <a:gd name="connsiteY2" fmla="*/ 1661452 h 4887308"/>
              <a:gd name="connsiteX3" fmla="*/ 1914290 w 4800560"/>
              <a:gd name="connsiteY3" fmla="*/ 0 h 4887308"/>
              <a:gd name="connsiteX4" fmla="*/ 1790596 w 4800560"/>
              <a:gd name="connsiteY4" fmla="*/ 2085920 h 4887308"/>
              <a:gd name="connsiteX5" fmla="*/ 0 w 4800560"/>
              <a:gd name="connsiteY5" fmla="*/ 2282853 h 4887308"/>
              <a:gd name="connsiteX0" fmla="*/ 0 w 5737710"/>
              <a:gd name="connsiteY0" fmla="*/ 2282853 h 4887308"/>
              <a:gd name="connsiteX1" fmla="*/ 4527397 w 5737710"/>
              <a:gd name="connsiteY1" fmla="*/ 4887308 h 4887308"/>
              <a:gd name="connsiteX2" fmla="*/ 5737710 w 5737710"/>
              <a:gd name="connsiteY2" fmla="*/ 2109983 h 4887308"/>
              <a:gd name="connsiteX3" fmla="*/ 1914290 w 5737710"/>
              <a:gd name="connsiteY3" fmla="*/ 0 h 4887308"/>
              <a:gd name="connsiteX4" fmla="*/ 1790596 w 5737710"/>
              <a:gd name="connsiteY4" fmla="*/ 2085920 h 4887308"/>
              <a:gd name="connsiteX5" fmla="*/ 0 w 5737710"/>
              <a:gd name="connsiteY5" fmla="*/ 2282853 h 4887308"/>
              <a:gd name="connsiteX0" fmla="*/ 0 w 5737710"/>
              <a:gd name="connsiteY0" fmla="*/ 2282853 h 4289267"/>
              <a:gd name="connsiteX1" fmla="*/ 3958831 w 5737710"/>
              <a:gd name="connsiteY1" fmla="*/ 4289267 h 4289267"/>
              <a:gd name="connsiteX2" fmla="*/ 5737710 w 5737710"/>
              <a:gd name="connsiteY2" fmla="*/ 2109983 h 4289267"/>
              <a:gd name="connsiteX3" fmla="*/ 1914290 w 5737710"/>
              <a:gd name="connsiteY3" fmla="*/ 0 h 4289267"/>
              <a:gd name="connsiteX4" fmla="*/ 1790596 w 5737710"/>
              <a:gd name="connsiteY4" fmla="*/ 2085920 h 4289267"/>
              <a:gd name="connsiteX5" fmla="*/ 0 w 5737710"/>
              <a:gd name="connsiteY5" fmla="*/ 2282853 h 4289267"/>
              <a:gd name="connsiteX0" fmla="*/ 0 w 9776437"/>
              <a:gd name="connsiteY0" fmla="*/ 3656721 h 4289267"/>
              <a:gd name="connsiteX1" fmla="*/ 7997558 w 9776437"/>
              <a:gd name="connsiteY1" fmla="*/ 4289267 h 4289267"/>
              <a:gd name="connsiteX2" fmla="*/ 9776437 w 9776437"/>
              <a:gd name="connsiteY2" fmla="*/ 2109983 h 4289267"/>
              <a:gd name="connsiteX3" fmla="*/ 5953017 w 9776437"/>
              <a:gd name="connsiteY3" fmla="*/ 0 h 4289267"/>
              <a:gd name="connsiteX4" fmla="*/ 5829323 w 9776437"/>
              <a:gd name="connsiteY4" fmla="*/ 2085920 h 4289267"/>
              <a:gd name="connsiteX5" fmla="*/ 0 w 9776437"/>
              <a:gd name="connsiteY5" fmla="*/ 3656721 h 4289267"/>
              <a:gd name="connsiteX0" fmla="*/ 0 w 9776437"/>
              <a:gd name="connsiteY0" fmla="*/ 3656721 h 4289267"/>
              <a:gd name="connsiteX1" fmla="*/ 7997558 w 9776437"/>
              <a:gd name="connsiteY1" fmla="*/ 4289267 h 4289267"/>
              <a:gd name="connsiteX2" fmla="*/ 9776437 w 9776437"/>
              <a:gd name="connsiteY2" fmla="*/ 2109983 h 4289267"/>
              <a:gd name="connsiteX3" fmla="*/ 5953017 w 9776437"/>
              <a:gd name="connsiteY3" fmla="*/ 0 h 4289267"/>
              <a:gd name="connsiteX4" fmla="*/ 5897970 w 9776437"/>
              <a:gd name="connsiteY4" fmla="*/ 3680301 h 4289267"/>
              <a:gd name="connsiteX5" fmla="*/ 0 w 9776437"/>
              <a:gd name="connsiteY5" fmla="*/ 3656721 h 4289267"/>
              <a:gd name="connsiteX0" fmla="*/ 0 w 9776437"/>
              <a:gd name="connsiteY0" fmla="*/ 3656721 h 5350406"/>
              <a:gd name="connsiteX1" fmla="*/ 3277920 w 9776437"/>
              <a:gd name="connsiteY1" fmla="*/ 5350406 h 5350406"/>
              <a:gd name="connsiteX2" fmla="*/ 9776437 w 9776437"/>
              <a:gd name="connsiteY2" fmla="*/ 2109983 h 5350406"/>
              <a:gd name="connsiteX3" fmla="*/ 5953017 w 9776437"/>
              <a:gd name="connsiteY3" fmla="*/ 0 h 5350406"/>
              <a:gd name="connsiteX4" fmla="*/ 5897970 w 9776437"/>
              <a:gd name="connsiteY4" fmla="*/ 3680301 h 5350406"/>
              <a:gd name="connsiteX5" fmla="*/ 0 w 9776437"/>
              <a:gd name="connsiteY5" fmla="*/ 3656721 h 5350406"/>
              <a:gd name="connsiteX0" fmla="*/ 0 w 9863549"/>
              <a:gd name="connsiteY0" fmla="*/ 3656721 h 5350406"/>
              <a:gd name="connsiteX1" fmla="*/ 3277920 w 9863549"/>
              <a:gd name="connsiteY1" fmla="*/ 5350406 h 5350406"/>
              <a:gd name="connsiteX2" fmla="*/ 9863549 w 9863549"/>
              <a:gd name="connsiteY2" fmla="*/ 5337770 h 5350406"/>
              <a:gd name="connsiteX3" fmla="*/ 9776437 w 9863549"/>
              <a:gd name="connsiteY3" fmla="*/ 2109983 h 5350406"/>
              <a:gd name="connsiteX4" fmla="*/ 5953017 w 9863549"/>
              <a:gd name="connsiteY4" fmla="*/ 0 h 5350406"/>
              <a:gd name="connsiteX5" fmla="*/ 5897970 w 9863549"/>
              <a:gd name="connsiteY5" fmla="*/ 3680301 h 5350406"/>
              <a:gd name="connsiteX6" fmla="*/ 0 w 9863549"/>
              <a:gd name="connsiteY6" fmla="*/ 3656721 h 5350406"/>
              <a:gd name="connsiteX0" fmla="*/ 2620050 w 6585629"/>
              <a:gd name="connsiteY0" fmla="*/ 3680301 h 5350406"/>
              <a:gd name="connsiteX1" fmla="*/ 0 w 6585629"/>
              <a:gd name="connsiteY1" fmla="*/ 5350406 h 5350406"/>
              <a:gd name="connsiteX2" fmla="*/ 6585629 w 6585629"/>
              <a:gd name="connsiteY2" fmla="*/ 5337770 h 5350406"/>
              <a:gd name="connsiteX3" fmla="*/ 6498517 w 6585629"/>
              <a:gd name="connsiteY3" fmla="*/ 2109983 h 5350406"/>
              <a:gd name="connsiteX4" fmla="*/ 2675097 w 6585629"/>
              <a:gd name="connsiteY4" fmla="*/ 0 h 5350406"/>
              <a:gd name="connsiteX5" fmla="*/ 2620050 w 6585629"/>
              <a:gd name="connsiteY5" fmla="*/ 3680301 h 5350406"/>
              <a:gd name="connsiteX0" fmla="*/ -1 w 3965578"/>
              <a:gd name="connsiteY0" fmla="*/ 3680301 h 5337770"/>
              <a:gd name="connsiteX1" fmla="*/ 3965578 w 3965578"/>
              <a:gd name="connsiteY1" fmla="*/ 5337770 h 5337770"/>
              <a:gd name="connsiteX2" fmla="*/ 3878466 w 3965578"/>
              <a:gd name="connsiteY2" fmla="*/ 2109983 h 5337770"/>
              <a:gd name="connsiteX3" fmla="*/ 55046 w 3965578"/>
              <a:gd name="connsiteY3" fmla="*/ 0 h 5337770"/>
              <a:gd name="connsiteX4" fmla="*/ -1 w 3965578"/>
              <a:gd name="connsiteY4" fmla="*/ 3680301 h 5337770"/>
              <a:gd name="connsiteX0" fmla="*/ 0 w 3965580"/>
              <a:gd name="connsiteY0" fmla="*/ 6231579 h 6231579"/>
              <a:gd name="connsiteX1" fmla="*/ 3965580 w 3965580"/>
              <a:gd name="connsiteY1" fmla="*/ 5337770 h 6231579"/>
              <a:gd name="connsiteX2" fmla="*/ 3878468 w 3965580"/>
              <a:gd name="connsiteY2" fmla="*/ 2109983 h 6231579"/>
              <a:gd name="connsiteX3" fmla="*/ 55048 w 3965580"/>
              <a:gd name="connsiteY3" fmla="*/ 0 h 6231579"/>
              <a:gd name="connsiteX4" fmla="*/ 0 w 3965580"/>
              <a:gd name="connsiteY4" fmla="*/ 6231579 h 6231579"/>
              <a:gd name="connsiteX0" fmla="*/ 0 w 3962900"/>
              <a:gd name="connsiteY0" fmla="*/ 6231579 h 7649450"/>
              <a:gd name="connsiteX1" fmla="*/ 3962900 w 3962900"/>
              <a:gd name="connsiteY1" fmla="*/ 7649450 h 7649450"/>
              <a:gd name="connsiteX2" fmla="*/ 3878468 w 3962900"/>
              <a:gd name="connsiteY2" fmla="*/ 2109983 h 7649450"/>
              <a:gd name="connsiteX3" fmla="*/ 55048 w 3962900"/>
              <a:gd name="connsiteY3" fmla="*/ 0 h 7649450"/>
              <a:gd name="connsiteX4" fmla="*/ 0 w 3962900"/>
              <a:gd name="connsiteY4" fmla="*/ 6231579 h 7649450"/>
              <a:gd name="connsiteX0" fmla="*/ 0 w 3988198"/>
              <a:gd name="connsiteY0" fmla="*/ 6231579 h 7853552"/>
              <a:gd name="connsiteX1" fmla="*/ 3988198 w 3988198"/>
              <a:gd name="connsiteY1" fmla="*/ 7853552 h 7853552"/>
              <a:gd name="connsiteX2" fmla="*/ 3878468 w 3988198"/>
              <a:gd name="connsiteY2" fmla="*/ 2109983 h 7853552"/>
              <a:gd name="connsiteX3" fmla="*/ 55048 w 3988198"/>
              <a:gd name="connsiteY3" fmla="*/ 0 h 7853552"/>
              <a:gd name="connsiteX4" fmla="*/ 0 w 3988198"/>
              <a:gd name="connsiteY4" fmla="*/ 6231579 h 7853552"/>
              <a:gd name="connsiteX0" fmla="*/ 0 w 3895988"/>
              <a:gd name="connsiteY0" fmla="*/ 6231579 h 7862426"/>
              <a:gd name="connsiteX1" fmla="*/ 3895988 w 3895988"/>
              <a:gd name="connsiteY1" fmla="*/ 7862426 h 7862426"/>
              <a:gd name="connsiteX2" fmla="*/ 3878468 w 3895988"/>
              <a:gd name="connsiteY2" fmla="*/ 2109983 h 7862426"/>
              <a:gd name="connsiteX3" fmla="*/ 55048 w 3895988"/>
              <a:gd name="connsiteY3" fmla="*/ 0 h 7862426"/>
              <a:gd name="connsiteX4" fmla="*/ 0 w 3895988"/>
              <a:gd name="connsiteY4" fmla="*/ 6231579 h 7862426"/>
              <a:gd name="connsiteX0" fmla="*/ 0 w 3895988"/>
              <a:gd name="connsiteY0" fmla="*/ 6231579 h 7862426"/>
              <a:gd name="connsiteX1" fmla="*/ 3895988 w 3895988"/>
              <a:gd name="connsiteY1" fmla="*/ 7862426 h 7862426"/>
              <a:gd name="connsiteX2" fmla="*/ 2896323 w 3895988"/>
              <a:gd name="connsiteY2" fmla="*/ 1555358 h 7862426"/>
              <a:gd name="connsiteX3" fmla="*/ 55048 w 3895988"/>
              <a:gd name="connsiteY3" fmla="*/ 0 h 7862426"/>
              <a:gd name="connsiteX4" fmla="*/ 0 w 3895988"/>
              <a:gd name="connsiteY4" fmla="*/ 6231579 h 7862426"/>
              <a:gd name="connsiteX0" fmla="*/ 0 w 3895988"/>
              <a:gd name="connsiteY0" fmla="*/ 6231579 h 7862426"/>
              <a:gd name="connsiteX1" fmla="*/ 3895988 w 3895988"/>
              <a:gd name="connsiteY1" fmla="*/ 7862426 h 7862426"/>
              <a:gd name="connsiteX2" fmla="*/ 2896323 w 3895988"/>
              <a:gd name="connsiteY2" fmla="*/ 1555358 h 7862426"/>
              <a:gd name="connsiteX3" fmla="*/ 55048 w 3895988"/>
              <a:gd name="connsiteY3" fmla="*/ 0 h 7862426"/>
              <a:gd name="connsiteX4" fmla="*/ 0 w 3895988"/>
              <a:gd name="connsiteY4" fmla="*/ 6231579 h 7862426"/>
              <a:gd name="connsiteX0" fmla="*/ 0 w 3613293"/>
              <a:gd name="connsiteY0" fmla="*/ 6231579 h 8084276"/>
              <a:gd name="connsiteX1" fmla="*/ 3613293 w 3613293"/>
              <a:gd name="connsiteY1" fmla="*/ 8084276 h 8084276"/>
              <a:gd name="connsiteX2" fmla="*/ 2896323 w 3613293"/>
              <a:gd name="connsiteY2" fmla="*/ 1555358 h 8084276"/>
              <a:gd name="connsiteX3" fmla="*/ 55048 w 3613293"/>
              <a:gd name="connsiteY3" fmla="*/ 0 h 8084276"/>
              <a:gd name="connsiteX4" fmla="*/ 0 w 3613293"/>
              <a:gd name="connsiteY4" fmla="*/ 6231579 h 8084276"/>
              <a:gd name="connsiteX0" fmla="*/ 0 w 3190707"/>
              <a:gd name="connsiteY0" fmla="*/ 6231579 h 8084276"/>
              <a:gd name="connsiteX1" fmla="*/ 3190707 w 3190707"/>
              <a:gd name="connsiteY1" fmla="*/ 8084276 h 8084276"/>
              <a:gd name="connsiteX2" fmla="*/ 2896323 w 3190707"/>
              <a:gd name="connsiteY2" fmla="*/ 1555358 h 8084276"/>
              <a:gd name="connsiteX3" fmla="*/ 55048 w 3190707"/>
              <a:gd name="connsiteY3" fmla="*/ 0 h 8084276"/>
              <a:gd name="connsiteX4" fmla="*/ 0 w 3190707"/>
              <a:gd name="connsiteY4" fmla="*/ 6231579 h 8084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90707" h="8084276">
                <a:moveTo>
                  <a:pt x="0" y="6231579"/>
                </a:moveTo>
                <a:lnTo>
                  <a:pt x="3190707" y="8084276"/>
                </a:lnTo>
                <a:lnTo>
                  <a:pt x="2896323" y="1555358"/>
                </a:lnTo>
                <a:lnTo>
                  <a:pt x="55048" y="0"/>
                </a:lnTo>
                <a:lnTo>
                  <a:pt x="0" y="6231579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8000"/>
                </a:schemeClr>
              </a:gs>
              <a:gs pos="48000">
                <a:schemeClr val="bg1">
                  <a:lumMod val="50000"/>
                  <a:shade val="67500"/>
                  <a:satMod val="115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44" name="Group 43"/>
          <p:cNvGrpSpPr/>
          <p:nvPr/>
        </p:nvGrpSpPr>
        <p:grpSpPr>
          <a:xfrm>
            <a:off x="1038115" y="1672868"/>
            <a:ext cx="7197494" cy="4039318"/>
            <a:chOff x="1383792" y="1088100"/>
            <a:chExt cx="9594160" cy="5384354"/>
          </a:xfrm>
        </p:grpSpPr>
        <p:grpSp>
          <p:nvGrpSpPr>
            <p:cNvPr id="27" name="Group 26"/>
            <p:cNvGrpSpPr/>
            <p:nvPr/>
          </p:nvGrpSpPr>
          <p:grpSpPr>
            <a:xfrm>
              <a:off x="3015932" y="1615610"/>
              <a:ext cx="7962020" cy="4337892"/>
              <a:chOff x="2894012" y="1377902"/>
              <a:chExt cx="7962020" cy="4337892"/>
            </a:xfrm>
          </p:grpSpPr>
          <p:sp>
            <p:nvSpPr>
              <p:cNvPr id="25" name="Freeform 24"/>
              <p:cNvSpPr/>
              <p:nvPr/>
            </p:nvSpPr>
            <p:spPr>
              <a:xfrm>
                <a:off x="2894012" y="3542396"/>
                <a:ext cx="7962020" cy="1468276"/>
              </a:xfrm>
              <a:custGeom>
                <a:avLst/>
                <a:gdLst>
                  <a:gd name="connsiteX0" fmla="*/ 204849 w 4310743"/>
                  <a:gd name="connsiteY0" fmla="*/ 1769423 h 3009404"/>
                  <a:gd name="connsiteX1" fmla="*/ 1701140 w 4310743"/>
                  <a:gd name="connsiteY1" fmla="*/ 2487880 h 3009404"/>
                  <a:gd name="connsiteX2" fmla="*/ 3874325 w 4310743"/>
                  <a:gd name="connsiteY2" fmla="*/ 2725386 h 3009404"/>
                  <a:gd name="connsiteX3" fmla="*/ 4153395 w 4310743"/>
                  <a:gd name="connsiteY3" fmla="*/ 783771 h 3009404"/>
                  <a:gd name="connsiteX4" fmla="*/ 2930236 w 4310743"/>
                  <a:gd name="connsiteY4" fmla="*/ 166254 h 3009404"/>
                  <a:gd name="connsiteX5" fmla="*/ 204849 w 4310743"/>
                  <a:gd name="connsiteY5" fmla="*/ 1769423 h 3009404"/>
                  <a:gd name="connsiteX0" fmla="*/ 204849 w 4310743"/>
                  <a:gd name="connsiteY0" fmla="*/ 1603169 h 2843150"/>
                  <a:gd name="connsiteX1" fmla="*/ 1701140 w 4310743"/>
                  <a:gd name="connsiteY1" fmla="*/ 2321626 h 2843150"/>
                  <a:gd name="connsiteX2" fmla="*/ 3874325 w 4310743"/>
                  <a:gd name="connsiteY2" fmla="*/ 2559132 h 2843150"/>
                  <a:gd name="connsiteX3" fmla="*/ 4153395 w 4310743"/>
                  <a:gd name="connsiteY3" fmla="*/ 617517 h 2843150"/>
                  <a:gd name="connsiteX4" fmla="*/ 2930236 w 4310743"/>
                  <a:gd name="connsiteY4" fmla="*/ 0 h 2843150"/>
                  <a:gd name="connsiteX5" fmla="*/ 204849 w 4310743"/>
                  <a:gd name="connsiteY5" fmla="*/ 1603169 h 2843150"/>
                  <a:gd name="connsiteX0" fmla="*/ 0 w 4105894"/>
                  <a:gd name="connsiteY0" fmla="*/ 1603169 h 2843150"/>
                  <a:gd name="connsiteX1" fmla="*/ 1496291 w 4105894"/>
                  <a:gd name="connsiteY1" fmla="*/ 2321626 h 2843150"/>
                  <a:gd name="connsiteX2" fmla="*/ 3669476 w 4105894"/>
                  <a:gd name="connsiteY2" fmla="*/ 2559132 h 2843150"/>
                  <a:gd name="connsiteX3" fmla="*/ 3948546 w 4105894"/>
                  <a:gd name="connsiteY3" fmla="*/ 617517 h 2843150"/>
                  <a:gd name="connsiteX4" fmla="*/ 2725387 w 4105894"/>
                  <a:gd name="connsiteY4" fmla="*/ 0 h 2843150"/>
                  <a:gd name="connsiteX5" fmla="*/ 0 w 4105894"/>
                  <a:gd name="connsiteY5" fmla="*/ 1603169 h 2843150"/>
                  <a:gd name="connsiteX0" fmla="*/ 0 w 4105894"/>
                  <a:gd name="connsiteY0" fmla="*/ 1603169 h 2843150"/>
                  <a:gd name="connsiteX1" fmla="*/ 1496291 w 4105894"/>
                  <a:gd name="connsiteY1" fmla="*/ 2321626 h 2843150"/>
                  <a:gd name="connsiteX2" fmla="*/ 3669476 w 4105894"/>
                  <a:gd name="connsiteY2" fmla="*/ 2559132 h 2843150"/>
                  <a:gd name="connsiteX3" fmla="*/ 3948546 w 4105894"/>
                  <a:gd name="connsiteY3" fmla="*/ 617517 h 2843150"/>
                  <a:gd name="connsiteX4" fmla="*/ 2725387 w 4105894"/>
                  <a:gd name="connsiteY4" fmla="*/ 0 h 2843150"/>
                  <a:gd name="connsiteX5" fmla="*/ 0 w 4105894"/>
                  <a:gd name="connsiteY5" fmla="*/ 1603169 h 2843150"/>
                  <a:gd name="connsiteX0" fmla="*/ 0 w 4105894"/>
                  <a:gd name="connsiteY0" fmla="*/ 1603169 h 2843150"/>
                  <a:gd name="connsiteX1" fmla="*/ 1496291 w 4105894"/>
                  <a:gd name="connsiteY1" fmla="*/ 2321626 h 2843150"/>
                  <a:gd name="connsiteX2" fmla="*/ 3669476 w 4105894"/>
                  <a:gd name="connsiteY2" fmla="*/ 2559132 h 2843150"/>
                  <a:gd name="connsiteX3" fmla="*/ 3948546 w 4105894"/>
                  <a:gd name="connsiteY3" fmla="*/ 617517 h 2843150"/>
                  <a:gd name="connsiteX4" fmla="*/ 2725387 w 4105894"/>
                  <a:gd name="connsiteY4" fmla="*/ 0 h 2843150"/>
                  <a:gd name="connsiteX5" fmla="*/ 1790596 w 4105894"/>
                  <a:gd name="connsiteY5" fmla="*/ 1406236 h 2843150"/>
                  <a:gd name="connsiteX6" fmla="*/ 0 w 4105894"/>
                  <a:gd name="connsiteY6" fmla="*/ 1603169 h 2843150"/>
                  <a:gd name="connsiteX0" fmla="*/ 0 w 4069378"/>
                  <a:gd name="connsiteY0" fmla="*/ 1603169 h 2815276"/>
                  <a:gd name="connsiteX1" fmla="*/ 1496291 w 4069378"/>
                  <a:gd name="connsiteY1" fmla="*/ 2321626 h 2815276"/>
                  <a:gd name="connsiteX2" fmla="*/ 3669476 w 4069378"/>
                  <a:gd name="connsiteY2" fmla="*/ 2559132 h 2815276"/>
                  <a:gd name="connsiteX3" fmla="*/ 3895705 w 4069378"/>
                  <a:gd name="connsiteY3" fmla="*/ 784761 h 2815276"/>
                  <a:gd name="connsiteX4" fmla="*/ 2725387 w 4069378"/>
                  <a:gd name="connsiteY4" fmla="*/ 0 h 2815276"/>
                  <a:gd name="connsiteX5" fmla="*/ 1790596 w 4069378"/>
                  <a:gd name="connsiteY5" fmla="*/ 1406236 h 2815276"/>
                  <a:gd name="connsiteX6" fmla="*/ 0 w 4069378"/>
                  <a:gd name="connsiteY6" fmla="*/ 1603169 h 2815276"/>
                  <a:gd name="connsiteX0" fmla="*/ 0 w 4053053"/>
                  <a:gd name="connsiteY0" fmla="*/ 1603169 h 2880425"/>
                  <a:gd name="connsiteX1" fmla="*/ 2272744 w 4053053"/>
                  <a:gd name="connsiteY1" fmla="*/ 2712522 h 2880425"/>
                  <a:gd name="connsiteX2" fmla="*/ 3669476 w 4053053"/>
                  <a:gd name="connsiteY2" fmla="*/ 2559132 h 2880425"/>
                  <a:gd name="connsiteX3" fmla="*/ 3895705 w 4053053"/>
                  <a:gd name="connsiteY3" fmla="*/ 784761 h 2880425"/>
                  <a:gd name="connsiteX4" fmla="*/ 2725387 w 4053053"/>
                  <a:gd name="connsiteY4" fmla="*/ 0 h 2880425"/>
                  <a:gd name="connsiteX5" fmla="*/ 1790596 w 4053053"/>
                  <a:gd name="connsiteY5" fmla="*/ 1406236 h 2880425"/>
                  <a:gd name="connsiteX6" fmla="*/ 0 w 4053053"/>
                  <a:gd name="connsiteY6" fmla="*/ 1603169 h 2880425"/>
                  <a:gd name="connsiteX0" fmla="*/ 0 w 4053053"/>
                  <a:gd name="connsiteY0" fmla="*/ 1603169 h 2880425"/>
                  <a:gd name="connsiteX1" fmla="*/ 2272744 w 4053053"/>
                  <a:gd name="connsiteY1" fmla="*/ 2712522 h 2880425"/>
                  <a:gd name="connsiteX2" fmla="*/ 3669476 w 4053053"/>
                  <a:gd name="connsiteY2" fmla="*/ 2559132 h 2880425"/>
                  <a:gd name="connsiteX3" fmla="*/ 3895705 w 4053053"/>
                  <a:gd name="connsiteY3" fmla="*/ 784761 h 2880425"/>
                  <a:gd name="connsiteX4" fmla="*/ 2725387 w 4053053"/>
                  <a:gd name="connsiteY4" fmla="*/ 0 h 2880425"/>
                  <a:gd name="connsiteX5" fmla="*/ 1790596 w 4053053"/>
                  <a:gd name="connsiteY5" fmla="*/ 1406236 h 2880425"/>
                  <a:gd name="connsiteX6" fmla="*/ 0 w 4053053"/>
                  <a:gd name="connsiteY6" fmla="*/ 1603169 h 2880425"/>
                  <a:gd name="connsiteX0" fmla="*/ 0 w 4053053"/>
                  <a:gd name="connsiteY0" fmla="*/ 1603169 h 2712522"/>
                  <a:gd name="connsiteX1" fmla="*/ 2272744 w 4053053"/>
                  <a:gd name="connsiteY1" fmla="*/ 2712522 h 2712522"/>
                  <a:gd name="connsiteX2" fmla="*/ 3669476 w 4053053"/>
                  <a:gd name="connsiteY2" fmla="*/ 2559132 h 2712522"/>
                  <a:gd name="connsiteX3" fmla="*/ 3895705 w 4053053"/>
                  <a:gd name="connsiteY3" fmla="*/ 784761 h 2712522"/>
                  <a:gd name="connsiteX4" fmla="*/ 2725387 w 4053053"/>
                  <a:gd name="connsiteY4" fmla="*/ 0 h 2712522"/>
                  <a:gd name="connsiteX5" fmla="*/ 1790596 w 4053053"/>
                  <a:gd name="connsiteY5" fmla="*/ 1406236 h 2712522"/>
                  <a:gd name="connsiteX6" fmla="*/ 0 w 4053053"/>
                  <a:gd name="connsiteY6" fmla="*/ 1603169 h 2712522"/>
                  <a:gd name="connsiteX0" fmla="*/ 0 w 3895705"/>
                  <a:gd name="connsiteY0" fmla="*/ 1603169 h 2712522"/>
                  <a:gd name="connsiteX1" fmla="*/ 2272744 w 3895705"/>
                  <a:gd name="connsiteY1" fmla="*/ 2712522 h 2712522"/>
                  <a:gd name="connsiteX2" fmla="*/ 3669476 w 3895705"/>
                  <a:gd name="connsiteY2" fmla="*/ 2559132 h 2712522"/>
                  <a:gd name="connsiteX3" fmla="*/ 3895705 w 3895705"/>
                  <a:gd name="connsiteY3" fmla="*/ 784761 h 2712522"/>
                  <a:gd name="connsiteX4" fmla="*/ 2725387 w 3895705"/>
                  <a:gd name="connsiteY4" fmla="*/ 0 h 2712522"/>
                  <a:gd name="connsiteX5" fmla="*/ 1790596 w 3895705"/>
                  <a:gd name="connsiteY5" fmla="*/ 1406236 h 2712522"/>
                  <a:gd name="connsiteX6" fmla="*/ 0 w 3895705"/>
                  <a:gd name="connsiteY6" fmla="*/ 1603169 h 2712522"/>
                  <a:gd name="connsiteX0" fmla="*/ 0 w 3895705"/>
                  <a:gd name="connsiteY0" fmla="*/ 1967270 h 3076623"/>
                  <a:gd name="connsiteX1" fmla="*/ 2272744 w 3895705"/>
                  <a:gd name="connsiteY1" fmla="*/ 3076623 h 3076623"/>
                  <a:gd name="connsiteX2" fmla="*/ 3669476 w 3895705"/>
                  <a:gd name="connsiteY2" fmla="*/ 2923233 h 3076623"/>
                  <a:gd name="connsiteX3" fmla="*/ 3895705 w 3895705"/>
                  <a:gd name="connsiteY3" fmla="*/ 1148862 h 3076623"/>
                  <a:gd name="connsiteX4" fmla="*/ 2396624 w 3895705"/>
                  <a:gd name="connsiteY4" fmla="*/ 0 h 3076623"/>
                  <a:gd name="connsiteX5" fmla="*/ 1790596 w 3895705"/>
                  <a:gd name="connsiteY5" fmla="*/ 1770337 h 3076623"/>
                  <a:gd name="connsiteX6" fmla="*/ 0 w 3895705"/>
                  <a:gd name="connsiteY6" fmla="*/ 1967270 h 3076623"/>
                  <a:gd name="connsiteX0" fmla="*/ 0 w 4549138"/>
                  <a:gd name="connsiteY0" fmla="*/ 1967270 h 3076623"/>
                  <a:gd name="connsiteX1" fmla="*/ 2272744 w 4549138"/>
                  <a:gd name="connsiteY1" fmla="*/ 3076623 h 3076623"/>
                  <a:gd name="connsiteX2" fmla="*/ 3669476 w 4549138"/>
                  <a:gd name="connsiteY2" fmla="*/ 2923233 h 3076623"/>
                  <a:gd name="connsiteX3" fmla="*/ 4549138 w 4549138"/>
                  <a:gd name="connsiteY3" fmla="*/ 1356920 h 3076623"/>
                  <a:gd name="connsiteX4" fmla="*/ 2396624 w 4549138"/>
                  <a:gd name="connsiteY4" fmla="*/ 0 h 3076623"/>
                  <a:gd name="connsiteX5" fmla="*/ 1790596 w 4549138"/>
                  <a:gd name="connsiteY5" fmla="*/ 1770337 h 3076623"/>
                  <a:gd name="connsiteX6" fmla="*/ 0 w 4549138"/>
                  <a:gd name="connsiteY6" fmla="*/ 1967270 h 3076623"/>
                  <a:gd name="connsiteX0" fmla="*/ 0 w 4549138"/>
                  <a:gd name="connsiteY0" fmla="*/ 2282853 h 3392206"/>
                  <a:gd name="connsiteX1" fmla="*/ 2272744 w 4549138"/>
                  <a:gd name="connsiteY1" fmla="*/ 3392206 h 3392206"/>
                  <a:gd name="connsiteX2" fmla="*/ 3669476 w 4549138"/>
                  <a:gd name="connsiteY2" fmla="*/ 3238816 h 3392206"/>
                  <a:gd name="connsiteX3" fmla="*/ 4549138 w 4549138"/>
                  <a:gd name="connsiteY3" fmla="*/ 1672503 h 3392206"/>
                  <a:gd name="connsiteX4" fmla="*/ 1914290 w 4549138"/>
                  <a:gd name="connsiteY4" fmla="*/ 0 h 3392206"/>
                  <a:gd name="connsiteX5" fmla="*/ 1790596 w 4549138"/>
                  <a:gd name="connsiteY5" fmla="*/ 2085920 h 3392206"/>
                  <a:gd name="connsiteX6" fmla="*/ 0 w 4549138"/>
                  <a:gd name="connsiteY6" fmla="*/ 2282853 h 3392206"/>
                  <a:gd name="connsiteX0" fmla="*/ 0 w 4800560"/>
                  <a:gd name="connsiteY0" fmla="*/ 2282853 h 3392206"/>
                  <a:gd name="connsiteX1" fmla="*/ 2272744 w 4800560"/>
                  <a:gd name="connsiteY1" fmla="*/ 3392206 h 3392206"/>
                  <a:gd name="connsiteX2" fmla="*/ 3669476 w 4800560"/>
                  <a:gd name="connsiteY2" fmla="*/ 3238816 h 3392206"/>
                  <a:gd name="connsiteX3" fmla="*/ 4549138 w 4800560"/>
                  <a:gd name="connsiteY3" fmla="*/ 1672503 h 3392206"/>
                  <a:gd name="connsiteX4" fmla="*/ 4800560 w 4800560"/>
                  <a:gd name="connsiteY4" fmla="*/ 1661452 h 3392206"/>
                  <a:gd name="connsiteX5" fmla="*/ 1914290 w 4800560"/>
                  <a:gd name="connsiteY5" fmla="*/ 0 h 3392206"/>
                  <a:gd name="connsiteX6" fmla="*/ 1790596 w 4800560"/>
                  <a:gd name="connsiteY6" fmla="*/ 2085920 h 3392206"/>
                  <a:gd name="connsiteX7" fmla="*/ 0 w 4800560"/>
                  <a:gd name="connsiteY7" fmla="*/ 2282853 h 3392206"/>
                  <a:gd name="connsiteX0" fmla="*/ 0 w 4800560"/>
                  <a:gd name="connsiteY0" fmla="*/ 2282853 h 3392206"/>
                  <a:gd name="connsiteX1" fmla="*/ 2272744 w 4800560"/>
                  <a:gd name="connsiteY1" fmla="*/ 3392206 h 3392206"/>
                  <a:gd name="connsiteX2" fmla="*/ 3669476 w 4800560"/>
                  <a:gd name="connsiteY2" fmla="*/ 3238816 h 3392206"/>
                  <a:gd name="connsiteX3" fmla="*/ 4800560 w 4800560"/>
                  <a:gd name="connsiteY3" fmla="*/ 1661452 h 3392206"/>
                  <a:gd name="connsiteX4" fmla="*/ 1914290 w 4800560"/>
                  <a:gd name="connsiteY4" fmla="*/ 0 h 3392206"/>
                  <a:gd name="connsiteX5" fmla="*/ 1790596 w 4800560"/>
                  <a:gd name="connsiteY5" fmla="*/ 2085920 h 3392206"/>
                  <a:gd name="connsiteX6" fmla="*/ 0 w 4800560"/>
                  <a:gd name="connsiteY6" fmla="*/ 2282853 h 3392206"/>
                  <a:gd name="connsiteX0" fmla="*/ 0 w 4800560"/>
                  <a:gd name="connsiteY0" fmla="*/ 2282853 h 3392206"/>
                  <a:gd name="connsiteX1" fmla="*/ 2272744 w 4800560"/>
                  <a:gd name="connsiteY1" fmla="*/ 3392206 h 3392206"/>
                  <a:gd name="connsiteX2" fmla="*/ 4800560 w 4800560"/>
                  <a:gd name="connsiteY2" fmla="*/ 1661452 h 3392206"/>
                  <a:gd name="connsiteX3" fmla="*/ 1914290 w 4800560"/>
                  <a:gd name="connsiteY3" fmla="*/ 0 h 3392206"/>
                  <a:gd name="connsiteX4" fmla="*/ 1790596 w 4800560"/>
                  <a:gd name="connsiteY4" fmla="*/ 2085920 h 3392206"/>
                  <a:gd name="connsiteX5" fmla="*/ 0 w 4800560"/>
                  <a:gd name="connsiteY5" fmla="*/ 2282853 h 3392206"/>
                  <a:gd name="connsiteX0" fmla="*/ 0 w 4800560"/>
                  <a:gd name="connsiteY0" fmla="*/ 2282853 h 4887308"/>
                  <a:gd name="connsiteX1" fmla="*/ 4527397 w 4800560"/>
                  <a:gd name="connsiteY1" fmla="*/ 4887308 h 4887308"/>
                  <a:gd name="connsiteX2" fmla="*/ 4800560 w 4800560"/>
                  <a:gd name="connsiteY2" fmla="*/ 1661452 h 4887308"/>
                  <a:gd name="connsiteX3" fmla="*/ 1914290 w 4800560"/>
                  <a:gd name="connsiteY3" fmla="*/ 0 h 4887308"/>
                  <a:gd name="connsiteX4" fmla="*/ 1790596 w 4800560"/>
                  <a:gd name="connsiteY4" fmla="*/ 2085920 h 4887308"/>
                  <a:gd name="connsiteX5" fmla="*/ 0 w 4800560"/>
                  <a:gd name="connsiteY5" fmla="*/ 2282853 h 4887308"/>
                  <a:gd name="connsiteX0" fmla="*/ 0 w 5737710"/>
                  <a:gd name="connsiteY0" fmla="*/ 2282853 h 4887308"/>
                  <a:gd name="connsiteX1" fmla="*/ 4527397 w 5737710"/>
                  <a:gd name="connsiteY1" fmla="*/ 4887308 h 4887308"/>
                  <a:gd name="connsiteX2" fmla="*/ 5737710 w 5737710"/>
                  <a:gd name="connsiteY2" fmla="*/ 2109983 h 4887308"/>
                  <a:gd name="connsiteX3" fmla="*/ 1914290 w 5737710"/>
                  <a:gd name="connsiteY3" fmla="*/ 0 h 4887308"/>
                  <a:gd name="connsiteX4" fmla="*/ 1790596 w 5737710"/>
                  <a:gd name="connsiteY4" fmla="*/ 2085920 h 4887308"/>
                  <a:gd name="connsiteX5" fmla="*/ 0 w 5737710"/>
                  <a:gd name="connsiteY5" fmla="*/ 2282853 h 4887308"/>
                  <a:gd name="connsiteX0" fmla="*/ 0 w 5737710"/>
                  <a:gd name="connsiteY0" fmla="*/ 2282853 h 4289267"/>
                  <a:gd name="connsiteX1" fmla="*/ 3958831 w 5737710"/>
                  <a:gd name="connsiteY1" fmla="*/ 4289267 h 4289267"/>
                  <a:gd name="connsiteX2" fmla="*/ 5737710 w 5737710"/>
                  <a:gd name="connsiteY2" fmla="*/ 2109983 h 4289267"/>
                  <a:gd name="connsiteX3" fmla="*/ 1914290 w 5737710"/>
                  <a:gd name="connsiteY3" fmla="*/ 0 h 4289267"/>
                  <a:gd name="connsiteX4" fmla="*/ 1790596 w 5737710"/>
                  <a:gd name="connsiteY4" fmla="*/ 2085920 h 4289267"/>
                  <a:gd name="connsiteX5" fmla="*/ 0 w 5737710"/>
                  <a:gd name="connsiteY5" fmla="*/ 2282853 h 4289267"/>
                  <a:gd name="connsiteX0" fmla="*/ 0 w 9776437"/>
                  <a:gd name="connsiteY0" fmla="*/ 3656721 h 4289267"/>
                  <a:gd name="connsiteX1" fmla="*/ 7997558 w 9776437"/>
                  <a:gd name="connsiteY1" fmla="*/ 4289267 h 4289267"/>
                  <a:gd name="connsiteX2" fmla="*/ 9776437 w 9776437"/>
                  <a:gd name="connsiteY2" fmla="*/ 2109983 h 4289267"/>
                  <a:gd name="connsiteX3" fmla="*/ 5953017 w 9776437"/>
                  <a:gd name="connsiteY3" fmla="*/ 0 h 4289267"/>
                  <a:gd name="connsiteX4" fmla="*/ 5829323 w 9776437"/>
                  <a:gd name="connsiteY4" fmla="*/ 2085920 h 4289267"/>
                  <a:gd name="connsiteX5" fmla="*/ 0 w 9776437"/>
                  <a:gd name="connsiteY5" fmla="*/ 3656721 h 4289267"/>
                  <a:gd name="connsiteX0" fmla="*/ 0 w 9776437"/>
                  <a:gd name="connsiteY0" fmla="*/ 3656721 h 4289267"/>
                  <a:gd name="connsiteX1" fmla="*/ 7997558 w 9776437"/>
                  <a:gd name="connsiteY1" fmla="*/ 4289267 h 4289267"/>
                  <a:gd name="connsiteX2" fmla="*/ 9776437 w 9776437"/>
                  <a:gd name="connsiteY2" fmla="*/ 2109983 h 4289267"/>
                  <a:gd name="connsiteX3" fmla="*/ 5953017 w 9776437"/>
                  <a:gd name="connsiteY3" fmla="*/ 0 h 4289267"/>
                  <a:gd name="connsiteX4" fmla="*/ 5897970 w 9776437"/>
                  <a:gd name="connsiteY4" fmla="*/ 3680301 h 4289267"/>
                  <a:gd name="connsiteX5" fmla="*/ 0 w 9776437"/>
                  <a:gd name="connsiteY5" fmla="*/ 3656721 h 4289267"/>
                  <a:gd name="connsiteX0" fmla="*/ 0 w 9776437"/>
                  <a:gd name="connsiteY0" fmla="*/ 3656721 h 5350406"/>
                  <a:gd name="connsiteX1" fmla="*/ 3277920 w 9776437"/>
                  <a:gd name="connsiteY1" fmla="*/ 5350406 h 5350406"/>
                  <a:gd name="connsiteX2" fmla="*/ 9776437 w 9776437"/>
                  <a:gd name="connsiteY2" fmla="*/ 2109983 h 5350406"/>
                  <a:gd name="connsiteX3" fmla="*/ 5953017 w 9776437"/>
                  <a:gd name="connsiteY3" fmla="*/ 0 h 5350406"/>
                  <a:gd name="connsiteX4" fmla="*/ 5897970 w 9776437"/>
                  <a:gd name="connsiteY4" fmla="*/ 3680301 h 5350406"/>
                  <a:gd name="connsiteX5" fmla="*/ 0 w 9776437"/>
                  <a:gd name="connsiteY5" fmla="*/ 3656721 h 5350406"/>
                  <a:gd name="connsiteX0" fmla="*/ 0 w 9863549"/>
                  <a:gd name="connsiteY0" fmla="*/ 3656721 h 5350406"/>
                  <a:gd name="connsiteX1" fmla="*/ 3277920 w 9863549"/>
                  <a:gd name="connsiteY1" fmla="*/ 5350406 h 5350406"/>
                  <a:gd name="connsiteX2" fmla="*/ 9863549 w 9863549"/>
                  <a:gd name="connsiteY2" fmla="*/ 5337770 h 5350406"/>
                  <a:gd name="connsiteX3" fmla="*/ 9776437 w 9863549"/>
                  <a:gd name="connsiteY3" fmla="*/ 2109983 h 5350406"/>
                  <a:gd name="connsiteX4" fmla="*/ 5953017 w 9863549"/>
                  <a:gd name="connsiteY4" fmla="*/ 0 h 5350406"/>
                  <a:gd name="connsiteX5" fmla="*/ 5897970 w 9863549"/>
                  <a:gd name="connsiteY5" fmla="*/ 3680301 h 5350406"/>
                  <a:gd name="connsiteX6" fmla="*/ 0 w 9863549"/>
                  <a:gd name="connsiteY6" fmla="*/ 3656721 h 5350406"/>
                  <a:gd name="connsiteX0" fmla="*/ 0 w 9863549"/>
                  <a:gd name="connsiteY0" fmla="*/ 1546738 h 3240423"/>
                  <a:gd name="connsiteX1" fmla="*/ 3277920 w 9863549"/>
                  <a:gd name="connsiteY1" fmla="*/ 3240423 h 3240423"/>
                  <a:gd name="connsiteX2" fmla="*/ 9863549 w 9863549"/>
                  <a:gd name="connsiteY2" fmla="*/ 3227787 h 3240423"/>
                  <a:gd name="connsiteX3" fmla="*/ 9776437 w 9863549"/>
                  <a:gd name="connsiteY3" fmla="*/ 0 h 3240423"/>
                  <a:gd name="connsiteX4" fmla="*/ 5897970 w 9863549"/>
                  <a:gd name="connsiteY4" fmla="*/ 1570318 h 3240423"/>
                  <a:gd name="connsiteX5" fmla="*/ 0 w 9863549"/>
                  <a:gd name="connsiteY5" fmla="*/ 1546738 h 3240423"/>
                  <a:gd name="connsiteX0" fmla="*/ 0 w 9863549"/>
                  <a:gd name="connsiteY0" fmla="*/ 1 h 1693686"/>
                  <a:gd name="connsiteX1" fmla="*/ 3277920 w 9863549"/>
                  <a:gd name="connsiteY1" fmla="*/ 1693686 h 1693686"/>
                  <a:gd name="connsiteX2" fmla="*/ 9863549 w 9863549"/>
                  <a:gd name="connsiteY2" fmla="*/ 1681050 h 1693686"/>
                  <a:gd name="connsiteX3" fmla="*/ 5897970 w 9863549"/>
                  <a:gd name="connsiteY3" fmla="*/ 23581 h 1693686"/>
                  <a:gd name="connsiteX4" fmla="*/ 0 w 9863549"/>
                  <a:gd name="connsiteY4" fmla="*/ 1 h 1693686"/>
                  <a:gd name="connsiteX0" fmla="*/ 0 w 11490658"/>
                  <a:gd name="connsiteY0" fmla="*/ 0 h 1693685"/>
                  <a:gd name="connsiteX1" fmla="*/ 3277920 w 11490658"/>
                  <a:gd name="connsiteY1" fmla="*/ 1693685 h 1693685"/>
                  <a:gd name="connsiteX2" fmla="*/ 9863549 w 11490658"/>
                  <a:gd name="connsiteY2" fmla="*/ 1681049 h 1693685"/>
                  <a:gd name="connsiteX3" fmla="*/ 11490658 w 11490658"/>
                  <a:gd name="connsiteY3" fmla="*/ 23580 h 1693685"/>
                  <a:gd name="connsiteX4" fmla="*/ 0 w 11490658"/>
                  <a:gd name="connsiteY4" fmla="*/ 0 h 1693685"/>
                  <a:gd name="connsiteX0" fmla="*/ 0 w 14616896"/>
                  <a:gd name="connsiteY0" fmla="*/ 0 h 2013825"/>
                  <a:gd name="connsiteX1" fmla="*/ 3277920 w 14616896"/>
                  <a:gd name="connsiteY1" fmla="*/ 1693685 h 2013825"/>
                  <a:gd name="connsiteX2" fmla="*/ 14616896 w 14616896"/>
                  <a:gd name="connsiteY2" fmla="*/ 2013825 h 2013825"/>
                  <a:gd name="connsiteX3" fmla="*/ 11490658 w 14616896"/>
                  <a:gd name="connsiteY3" fmla="*/ 23580 h 2013825"/>
                  <a:gd name="connsiteX4" fmla="*/ 0 w 14616896"/>
                  <a:gd name="connsiteY4" fmla="*/ 0 h 2013825"/>
                  <a:gd name="connsiteX0" fmla="*/ 0 w 14616896"/>
                  <a:gd name="connsiteY0" fmla="*/ 0 h 2013825"/>
                  <a:gd name="connsiteX1" fmla="*/ 3277920 w 14616896"/>
                  <a:gd name="connsiteY1" fmla="*/ 1693685 h 2013825"/>
                  <a:gd name="connsiteX2" fmla="*/ 14616896 w 14616896"/>
                  <a:gd name="connsiteY2" fmla="*/ 2013825 h 2013825"/>
                  <a:gd name="connsiteX3" fmla="*/ 11767523 w 14616896"/>
                  <a:gd name="connsiteY3" fmla="*/ 23580 h 2013825"/>
                  <a:gd name="connsiteX4" fmla="*/ 0 w 14616896"/>
                  <a:gd name="connsiteY4" fmla="*/ 0 h 2013825"/>
                  <a:gd name="connsiteX0" fmla="*/ 0 w 14616896"/>
                  <a:gd name="connsiteY0" fmla="*/ 0 h 2137386"/>
                  <a:gd name="connsiteX1" fmla="*/ 3834565 w 14616896"/>
                  <a:gd name="connsiteY1" fmla="*/ 2137386 h 2137386"/>
                  <a:gd name="connsiteX2" fmla="*/ 14616896 w 14616896"/>
                  <a:gd name="connsiteY2" fmla="*/ 2013825 h 2137386"/>
                  <a:gd name="connsiteX3" fmla="*/ 11767523 w 14616896"/>
                  <a:gd name="connsiteY3" fmla="*/ 23580 h 2137386"/>
                  <a:gd name="connsiteX4" fmla="*/ 0 w 14616896"/>
                  <a:gd name="connsiteY4" fmla="*/ 0 h 21373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616896" h="2137386">
                    <a:moveTo>
                      <a:pt x="0" y="0"/>
                    </a:moveTo>
                    <a:lnTo>
                      <a:pt x="3834565" y="2137386"/>
                    </a:lnTo>
                    <a:lnTo>
                      <a:pt x="14616896" y="2013825"/>
                    </a:lnTo>
                    <a:lnTo>
                      <a:pt x="11767523" y="23580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tx1">
                      <a:alpha val="10000"/>
                    </a:schemeClr>
                  </a:gs>
                  <a:gs pos="59000">
                    <a:schemeClr val="bg1">
                      <a:lumMod val="50000"/>
                      <a:shade val="67500"/>
                      <a:satMod val="115000"/>
                      <a:alpha val="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grpSp>
            <p:nvGrpSpPr>
              <p:cNvPr id="23" name="Group 22"/>
              <p:cNvGrpSpPr/>
              <p:nvPr/>
            </p:nvGrpSpPr>
            <p:grpSpPr>
              <a:xfrm>
                <a:off x="2894012" y="1377902"/>
                <a:ext cx="6400800" cy="4337892"/>
                <a:chOff x="2132012" y="1377902"/>
                <a:chExt cx="7924800" cy="4337892"/>
              </a:xfrm>
            </p:grpSpPr>
            <p:cxnSp>
              <p:nvCxnSpPr>
                <p:cNvPr id="21" name="Straight Arrow Connector 20"/>
                <p:cNvCxnSpPr/>
                <p:nvPr/>
              </p:nvCxnSpPr>
              <p:spPr>
                <a:xfrm rot="5400000" flipH="1" flipV="1">
                  <a:off x="3925466" y="3546054"/>
                  <a:ext cx="4337892" cy="1588"/>
                </a:xfrm>
                <a:prstGeom prst="straightConnector1">
                  <a:avLst/>
                </a:prstGeom>
                <a:ln w="57150">
                  <a:solidFill>
                    <a:schemeClr val="bg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Arrow Connector 21"/>
                <p:cNvCxnSpPr/>
                <p:nvPr/>
              </p:nvCxnSpPr>
              <p:spPr>
                <a:xfrm>
                  <a:off x="2132012" y="3546054"/>
                  <a:ext cx="7924800" cy="1588"/>
                </a:xfrm>
                <a:prstGeom prst="straightConnector1">
                  <a:avLst/>
                </a:prstGeom>
                <a:ln w="57150">
                  <a:solidFill>
                    <a:schemeClr val="bg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8" name="TextBox 27"/>
            <p:cNvSpPr txBox="1"/>
            <p:nvPr/>
          </p:nvSpPr>
          <p:spPr>
            <a:xfrm>
              <a:off x="3826492" y="2447509"/>
              <a:ext cx="1530363" cy="4153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25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Quadrant  4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159544" y="2447509"/>
              <a:ext cx="1530363" cy="4153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25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Quadrant  1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826492" y="4724363"/>
              <a:ext cx="1530363" cy="4153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25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Quadrant  3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159544" y="4724363"/>
              <a:ext cx="1530363" cy="4153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25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Quadrant  2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 rot="16200000">
              <a:off x="5297622" y="2643889"/>
              <a:ext cx="1371600" cy="3692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Aesthetics 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431477" y="3875234"/>
              <a:ext cx="1371600" cy="3692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Clarity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542724" y="1088100"/>
              <a:ext cx="1442755" cy="4923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Beautiful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825988" y="5980140"/>
              <a:ext cx="861550" cy="4923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Ugly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383792" y="3523452"/>
              <a:ext cx="1630791" cy="4923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Confusing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9480869" y="3560028"/>
              <a:ext cx="981210" cy="4923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Clear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3187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95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Risk Quadrants Explanation</a:t>
            </a:r>
          </a:p>
        </p:txBody>
      </p:sp>
      <p:sp>
        <p:nvSpPr>
          <p:cNvPr id="24" name="Freeform 23"/>
          <p:cNvSpPr/>
          <p:nvPr/>
        </p:nvSpPr>
        <p:spPr>
          <a:xfrm>
            <a:off x="4663548" y="2121040"/>
            <a:ext cx="1303855" cy="4166204"/>
          </a:xfrm>
          <a:custGeom>
            <a:avLst/>
            <a:gdLst>
              <a:gd name="connsiteX0" fmla="*/ 204849 w 4310743"/>
              <a:gd name="connsiteY0" fmla="*/ 1769423 h 3009404"/>
              <a:gd name="connsiteX1" fmla="*/ 1701140 w 4310743"/>
              <a:gd name="connsiteY1" fmla="*/ 2487880 h 3009404"/>
              <a:gd name="connsiteX2" fmla="*/ 3874325 w 4310743"/>
              <a:gd name="connsiteY2" fmla="*/ 2725386 h 3009404"/>
              <a:gd name="connsiteX3" fmla="*/ 4153395 w 4310743"/>
              <a:gd name="connsiteY3" fmla="*/ 783771 h 3009404"/>
              <a:gd name="connsiteX4" fmla="*/ 2930236 w 4310743"/>
              <a:gd name="connsiteY4" fmla="*/ 166254 h 3009404"/>
              <a:gd name="connsiteX5" fmla="*/ 204849 w 4310743"/>
              <a:gd name="connsiteY5" fmla="*/ 1769423 h 3009404"/>
              <a:gd name="connsiteX0" fmla="*/ 204849 w 4310743"/>
              <a:gd name="connsiteY0" fmla="*/ 1603169 h 2843150"/>
              <a:gd name="connsiteX1" fmla="*/ 1701140 w 4310743"/>
              <a:gd name="connsiteY1" fmla="*/ 2321626 h 2843150"/>
              <a:gd name="connsiteX2" fmla="*/ 3874325 w 4310743"/>
              <a:gd name="connsiteY2" fmla="*/ 2559132 h 2843150"/>
              <a:gd name="connsiteX3" fmla="*/ 4153395 w 4310743"/>
              <a:gd name="connsiteY3" fmla="*/ 617517 h 2843150"/>
              <a:gd name="connsiteX4" fmla="*/ 2930236 w 4310743"/>
              <a:gd name="connsiteY4" fmla="*/ 0 h 2843150"/>
              <a:gd name="connsiteX5" fmla="*/ 204849 w 4310743"/>
              <a:gd name="connsiteY5" fmla="*/ 1603169 h 2843150"/>
              <a:gd name="connsiteX0" fmla="*/ 0 w 4105894"/>
              <a:gd name="connsiteY0" fmla="*/ 1603169 h 2843150"/>
              <a:gd name="connsiteX1" fmla="*/ 1496291 w 4105894"/>
              <a:gd name="connsiteY1" fmla="*/ 2321626 h 2843150"/>
              <a:gd name="connsiteX2" fmla="*/ 3669476 w 4105894"/>
              <a:gd name="connsiteY2" fmla="*/ 2559132 h 2843150"/>
              <a:gd name="connsiteX3" fmla="*/ 3948546 w 4105894"/>
              <a:gd name="connsiteY3" fmla="*/ 617517 h 2843150"/>
              <a:gd name="connsiteX4" fmla="*/ 2725387 w 4105894"/>
              <a:gd name="connsiteY4" fmla="*/ 0 h 2843150"/>
              <a:gd name="connsiteX5" fmla="*/ 0 w 4105894"/>
              <a:gd name="connsiteY5" fmla="*/ 1603169 h 2843150"/>
              <a:gd name="connsiteX0" fmla="*/ 0 w 4105894"/>
              <a:gd name="connsiteY0" fmla="*/ 1603169 h 2843150"/>
              <a:gd name="connsiteX1" fmla="*/ 1496291 w 4105894"/>
              <a:gd name="connsiteY1" fmla="*/ 2321626 h 2843150"/>
              <a:gd name="connsiteX2" fmla="*/ 3669476 w 4105894"/>
              <a:gd name="connsiteY2" fmla="*/ 2559132 h 2843150"/>
              <a:gd name="connsiteX3" fmla="*/ 3948546 w 4105894"/>
              <a:gd name="connsiteY3" fmla="*/ 617517 h 2843150"/>
              <a:gd name="connsiteX4" fmla="*/ 2725387 w 4105894"/>
              <a:gd name="connsiteY4" fmla="*/ 0 h 2843150"/>
              <a:gd name="connsiteX5" fmla="*/ 0 w 4105894"/>
              <a:gd name="connsiteY5" fmla="*/ 1603169 h 2843150"/>
              <a:gd name="connsiteX0" fmla="*/ 0 w 4105894"/>
              <a:gd name="connsiteY0" fmla="*/ 1603169 h 2843150"/>
              <a:gd name="connsiteX1" fmla="*/ 1496291 w 4105894"/>
              <a:gd name="connsiteY1" fmla="*/ 2321626 h 2843150"/>
              <a:gd name="connsiteX2" fmla="*/ 3669476 w 4105894"/>
              <a:gd name="connsiteY2" fmla="*/ 2559132 h 2843150"/>
              <a:gd name="connsiteX3" fmla="*/ 3948546 w 4105894"/>
              <a:gd name="connsiteY3" fmla="*/ 617517 h 2843150"/>
              <a:gd name="connsiteX4" fmla="*/ 2725387 w 4105894"/>
              <a:gd name="connsiteY4" fmla="*/ 0 h 2843150"/>
              <a:gd name="connsiteX5" fmla="*/ 1790596 w 4105894"/>
              <a:gd name="connsiteY5" fmla="*/ 1406236 h 2843150"/>
              <a:gd name="connsiteX6" fmla="*/ 0 w 4105894"/>
              <a:gd name="connsiteY6" fmla="*/ 1603169 h 2843150"/>
              <a:gd name="connsiteX0" fmla="*/ 0 w 4069378"/>
              <a:gd name="connsiteY0" fmla="*/ 1603169 h 2815276"/>
              <a:gd name="connsiteX1" fmla="*/ 1496291 w 4069378"/>
              <a:gd name="connsiteY1" fmla="*/ 2321626 h 2815276"/>
              <a:gd name="connsiteX2" fmla="*/ 3669476 w 4069378"/>
              <a:gd name="connsiteY2" fmla="*/ 2559132 h 2815276"/>
              <a:gd name="connsiteX3" fmla="*/ 3895705 w 4069378"/>
              <a:gd name="connsiteY3" fmla="*/ 784761 h 2815276"/>
              <a:gd name="connsiteX4" fmla="*/ 2725387 w 4069378"/>
              <a:gd name="connsiteY4" fmla="*/ 0 h 2815276"/>
              <a:gd name="connsiteX5" fmla="*/ 1790596 w 4069378"/>
              <a:gd name="connsiteY5" fmla="*/ 1406236 h 2815276"/>
              <a:gd name="connsiteX6" fmla="*/ 0 w 4069378"/>
              <a:gd name="connsiteY6" fmla="*/ 1603169 h 2815276"/>
              <a:gd name="connsiteX0" fmla="*/ 0 w 4053053"/>
              <a:gd name="connsiteY0" fmla="*/ 1603169 h 2880425"/>
              <a:gd name="connsiteX1" fmla="*/ 2272744 w 4053053"/>
              <a:gd name="connsiteY1" fmla="*/ 2712522 h 2880425"/>
              <a:gd name="connsiteX2" fmla="*/ 3669476 w 4053053"/>
              <a:gd name="connsiteY2" fmla="*/ 2559132 h 2880425"/>
              <a:gd name="connsiteX3" fmla="*/ 3895705 w 4053053"/>
              <a:gd name="connsiteY3" fmla="*/ 784761 h 2880425"/>
              <a:gd name="connsiteX4" fmla="*/ 2725387 w 4053053"/>
              <a:gd name="connsiteY4" fmla="*/ 0 h 2880425"/>
              <a:gd name="connsiteX5" fmla="*/ 1790596 w 4053053"/>
              <a:gd name="connsiteY5" fmla="*/ 1406236 h 2880425"/>
              <a:gd name="connsiteX6" fmla="*/ 0 w 4053053"/>
              <a:gd name="connsiteY6" fmla="*/ 1603169 h 2880425"/>
              <a:gd name="connsiteX0" fmla="*/ 0 w 4053053"/>
              <a:gd name="connsiteY0" fmla="*/ 1603169 h 2880425"/>
              <a:gd name="connsiteX1" fmla="*/ 2272744 w 4053053"/>
              <a:gd name="connsiteY1" fmla="*/ 2712522 h 2880425"/>
              <a:gd name="connsiteX2" fmla="*/ 3669476 w 4053053"/>
              <a:gd name="connsiteY2" fmla="*/ 2559132 h 2880425"/>
              <a:gd name="connsiteX3" fmla="*/ 3895705 w 4053053"/>
              <a:gd name="connsiteY3" fmla="*/ 784761 h 2880425"/>
              <a:gd name="connsiteX4" fmla="*/ 2725387 w 4053053"/>
              <a:gd name="connsiteY4" fmla="*/ 0 h 2880425"/>
              <a:gd name="connsiteX5" fmla="*/ 1790596 w 4053053"/>
              <a:gd name="connsiteY5" fmla="*/ 1406236 h 2880425"/>
              <a:gd name="connsiteX6" fmla="*/ 0 w 4053053"/>
              <a:gd name="connsiteY6" fmla="*/ 1603169 h 2880425"/>
              <a:gd name="connsiteX0" fmla="*/ 0 w 4053053"/>
              <a:gd name="connsiteY0" fmla="*/ 1603169 h 2712522"/>
              <a:gd name="connsiteX1" fmla="*/ 2272744 w 4053053"/>
              <a:gd name="connsiteY1" fmla="*/ 2712522 h 2712522"/>
              <a:gd name="connsiteX2" fmla="*/ 3669476 w 4053053"/>
              <a:gd name="connsiteY2" fmla="*/ 2559132 h 2712522"/>
              <a:gd name="connsiteX3" fmla="*/ 3895705 w 4053053"/>
              <a:gd name="connsiteY3" fmla="*/ 784761 h 2712522"/>
              <a:gd name="connsiteX4" fmla="*/ 2725387 w 4053053"/>
              <a:gd name="connsiteY4" fmla="*/ 0 h 2712522"/>
              <a:gd name="connsiteX5" fmla="*/ 1790596 w 4053053"/>
              <a:gd name="connsiteY5" fmla="*/ 1406236 h 2712522"/>
              <a:gd name="connsiteX6" fmla="*/ 0 w 4053053"/>
              <a:gd name="connsiteY6" fmla="*/ 1603169 h 2712522"/>
              <a:gd name="connsiteX0" fmla="*/ 0 w 3895705"/>
              <a:gd name="connsiteY0" fmla="*/ 1603169 h 2712522"/>
              <a:gd name="connsiteX1" fmla="*/ 2272744 w 3895705"/>
              <a:gd name="connsiteY1" fmla="*/ 2712522 h 2712522"/>
              <a:gd name="connsiteX2" fmla="*/ 3669476 w 3895705"/>
              <a:gd name="connsiteY2" fmla="*/ 2559132 h 2712522"/>
              <a:gd name="connsiteX3" fmla="*/ 3895705 w 3895705"/>
              <a:gd name="connsiteY3" fmla="*/ 784761 h 2712522"/>
              <a:gd name="connsiteX4" fmla="*/ 2725387 w 3895705"/>
              <a:gd name="connsiteY4" fmla="*/ 0 h 2712522"/>
              <a:gd name="connsiteX5" fmla="*/ 1790596 w 3895705"/>
              <a:gd name="connsiteY5" fmla="*/ 1406236 h 2712522"/>
              <a:gd name="connsiteX6" fmla="*/ 0 w 3895705"/>
              <a:gd name="connsiteY6" fmla="*/ 1603169 h 2712522"/>
              <a:gd name="connsiteX0" fmla="*/ 0 w 3895705"/>
              <a:gd name="connsiteY0" fmla="*/ 1967270 h 3076623"/>
              <a:gd name="connsiteX1" fmla="*/ 2272744 w 3895705"/>
              <a:gd name="connsiteY1" fmla="*/ 3076623 h 3076623"/>
              <a:gd name="connsiteX2" fmla="*/ 3669476 w 3895705"/>
              <a:gd name="connsiteY2" fmla="*/ 2923233 h 3076623"/>
              <a:gd name="connsiteX3" fmla="*/ 3895705 w 3895705"/>
              <a:gd name="connsiteY3" fmla="*/ 1148862 h 3076623"/>
              <a:gd name="connsiteX4" fmla="*/ 2396624 w 3895705"/>
              <a:gd name="connsiteY4" fmla="*/ 0 h 3076623"/>
              <a:gd name="connsiteX5" fmla="*/ 1790596 w 3895705"/>
              <a:gd name="connsiteY5" fmla="*/ 1770337 h 3076623"/>
              <a:gd name="connsiteX6" fmla="*/ 0 w 3895705"/>
              <a:gd name="connsiteY6" fmla="*/ 1967270 h 3076623"/>
              <a:gd name="connsiteX0" fmla="*/ 0 w 4549138"/>
              <a:gd name="connsiteY0" fmla="*/ 1967270 h 3076623"/>
              <a:gd name="connsiteX1" fmla="*/ 2272744 w 4549138"/>
              <a:gd name="connsiteY1" fmla="*/ 3076623 h 3076623"/>
              <a:gd name="connsiteX2" fmla="*/ 3669476 w 4549138"/>
              <a:gd name="connsiteY2" fmla="*/ 2923233 h 3076623"/>
              <a:gd name="connsiteX3" fmla="*/ 4549138 w 4549138"/>
              <a:gd name="connsiteY3" fmla="*/ 1356920 h 3076623"/>
              <a:gd name="connsiteX4" fmla="*/ 2396624 w 4549138"/>
              <a:gd name="connsiteY4" fmla="*/ 0 h 3076623"/>
              <a:gd name="connsiteX5" fmla="*/ 1790596 w 4549138"/>
              <a:gd name="connsiteY5" fmla="*/ 1770337 h 3076623"/>
              <a:gd name="connsiteX6" fmla="*/ 0 w 4549138"/>
              <a:gd name="connsiteY6" fmla="*/ 1967270 h 3076623"/>
              <a:gd name="connsiteX0" fmla="*/ 0 w 4549138"/>
              <a:gd name="connsiteY0" fmla="*/ 2282853 h 3392206"/>
              <a:gd name="connsiteX1" fmla="*/ 2272744 w 4549138"/>
              <a:gd name="connsiteY1" fmla="*/ 3392206 h 3392206"/>
              <a:gd name="connsiteX2" fmla="*/ 3669476 w 4549138"/>
              <a:gd name="connsiteY2" fmla="*/ 3238816 h 3392206"/>
              <a:gd name="connsiteX3" fmla="*/ 4549138 w 4549138"/>
              <a:gd name="connsiteY3" fmla="*/ 1672503 h 3392206"/>
              <a:gd name="connsiteX4" fmla="*/ 1914290 w 4549138"/>
              <a:gd name="connsiteY4" fmla="*/ 0 h 3392206"/>
              <a:gd name="connsiteX5" fmla="*/ 1790596 w 4549138"/>
              <a:gd name="connsiteY5" fmla="*/ 2085920 h 3392206"/>
              <a:gd name="connsiteX6" fmla="*/ 0 w 4549138"/>
              <a:gd name="connsiteY6" fmla="*/ 2282853 h 3392206"/>
              <a:gd name="connsiteX0" fmla="*/ 0 w 4800560"/>
              <a:gd name="connsiteY0" fmla="*/ 2282853 h 3392206"/>
              <a:gd name="connsiteX1" fmla="*/ 2272744 w 4800560"/>
              <a:gd name="connsiteY1" fmla="*/ 3392206 h 3392206"/>
              <a:gd name="connsiteX2" fmla="*/ 3669476 w 4800560"/>
              <a:gd name="connsiteY2" fmla="*/ 3238816 h 3392206"/>
              <a:gd name="connsiteX3" fmla="*/ 4549138 w 4800560"/>
              <a:gd name="connsiteY3" fmla="*/ 1672503 h 3392206"/>
              <a:gd name="connsiteX4" fmla="*/ 4800560 w 4800560"/>
              <a:gd name="connsiteY4" fmla="*/ 1661452 h 3392206"/>
              <a:gd name="connsiteX5" fmla="*/ 1914290 w 4800560"/>
              <a:gd name="connsiteY5" fmla="*/ 0 h 3392206"/>
              <a:gd name="connsiteX6" fmla="*/ 1790596 w 4800560"/>
              <a:gd name="connsiteY6" fmla="*/ 2085920 h 3392206"/>
              <a:gd name="connsiteX7" fmla="*/ 0 w 4800560"/>
              <a:gd name="connsiteY7" fmla="*/ 2282853 h 3392206"/>
              <a:gd name="connsiteX0" fmla="*/ 0 w 4800560"/>
              <a:gd name="connsiteY0" fmla="*/ 2282853 h 3392206"/>
              <a:gd name="connsiteX1" fmla="*/ 2272744 w 4800560"/>
              <a:gd name="connsiteY1" fmla="*/ 3392206 h 3392206"/>
              <a:gd name="connsiteX2" fmla="*/ 3669476 w 4800560"/>
              <a:gd name="connsiteY2" fmla="*/ 3238816 h 3392206"/>
              <a:gd name="connsiteX3" fmla="*/ 4800560 w 4800560"/>
              <a:gd name="connsiteY3" fmla="*/ 1661452 h 3392206"/>
              <a:gd name="connsiteX4" fmla="*/ 1914290 w 4800560"/>
              <a:gd name="connsiteY4" fmla="*/ 0 h 3392206"/>
              <a:gd name="connsiteX5" fmla="*/ 1790596 w 4800560"/>
              <a:gd name="connsiteY5" fmla="*/ 2085920 h 3392206"/>
              <a:gd name="connsiteX6" fmla="*/ 0 w 4800560"/>
              <a:gd name="connsiteY6" fmla="*/ 2282853 h 3392206"/>
              <a:gd name="connsiteX0" fmla="*/ 0 w 4800560"/>
              <a:gd name="connsiteY0" fmla="*/ 2282853 h 3392206"/>
              <a:gd name="connsiteX1" fmla="*/ 2272744 w 4800560"/>
              <a:gd name="connsiteY1" fmla="*/ 3392206 h 3392206"/>
              <a:gd name="connsiteX2" fmla="*/ 4800560 w 4800560"/>
              <a:gd name="connsiteY2" fmla="*/ 1661452 h 3392206"/>
              <a:gd name="connsiteX3" fmla="*/ 1914290 w 4800560"/>
              <a:gd name="connsiteY3" fmla="*/ 0 h 3392206"/>
              <a:gd name="connsiteX4" fmla="*/ 1790596 w 4800560"/>
              <a:gd name="connsiteY4" fmla="*/ 2085920 h 3392206"/>
              <a:gd name="connsiteX5" fmla="*/ 0 w 4800560"/>
              <a:gd name="connsiteY5" fmla="*/ 2282853 h 3392206"/>
              <a:gd name="connsiteX0" fmla="*/ 0 w 4800560"/>
              <a:gd name="connsiteY0" fmla="*/ 2282853 h 4887308"/>
              <a:gd name="connsiteX1" fmla="*/ 4527397 w 4800560"/>
              <a:gd name="connsiteY1" fmla="*/ 4887308 h 4887308"/>
              <a:gd name="connsiteX2" fmla="*/ 4800560 w 4800560"/>
              <a:gd name="connsiteY2" fmla="*/ 1661452 h 4887308"/>
              <a:gd name="connsiteX3" fmla="*/ 1914290 w 4800560"/>
              <a:gd name="connsiteY3" fmla="*/ 0 h 4887308"/>
              <a:gd name="connsiteX4" fmla="*/ 1790596 w 4800560"/>
              <a:gd name="connsiteY4" fmla="*/ 2085920 h 4887308"/>
              <a:gd name="connsiteX5" fmla="*/ 0 w 4800560"/>
              <a:gd name="connsiteY5" fmla="*/ 2282853 h 4887308"/>
              <a:gd name="connsiteX0" fmla="*/ 0 w 5737710"/>
              <a:gd name="connsiteY0" fmla="*/ 2282853 h 4887308"/>
              <a:gd name="connsiteX1" fmla="*/ 4527397 w 5737710"/>
              <a:gd name="connsiteY1" fmla="*/ 4887308 h 4887308"/>
              <a:gd name="connsiteX2" fmla="*/ 5737710 w 5737710"/>
              <a:gd name="connsiteY2" fmla="*/ 2109983 h 4887308"/>
              <a:gd name="connsiteX3" fmla="*/ 1914290 w 5737710"/>
              <a:gd name="connsiteY3" fmla="*/ 0 h 4887308"/>
              <a:gd name="connsiteX4" fmla="*/ 1790596 w 5737710"/>
              <a:gd name="connsiteY4" fmla="*/ 2085920 h 4887308"/>
              <a:gd name="connsiteX5" fmla="*/ 0 w 5737710"/>
              <a:gd name="connsiteY5" fmla="*/ 2282853 h 4887308"/>
              <a:gd name="connsiteX0" fmla="*/ 0 w 5737710"/>
              <a:gd name="connsiteY0" fmla="*/ 2282853 h 4289267"/>
              <a:gd name="connsiteX1" fmla="*/ 3958831 w 5737710"/>
              <a:gd name="connsiteY1" fmla="*/ 4289267 h 4289267"/>
              <a:gd name="connsiteX2" fmla="*/ 5737710 w 5737710"/>
              <a:gd name="connsiteY2" fmla="*/ 2109983 h 4289267"/>
              <a:gd name="connsiteX3" fmla="*/ 1914290 w 5737710"/>
              <a:gd name="connsiteY3" fmla="*/ 0 h 4289267"/>
              <a:gd name="connsiteX4" fmla="*/ 1790596 w 5737710"/>
              <a:gd name="connsiteY4" fmla="*/ 2085920 h 4289267"/>
              <a:gd name="connsiteX5" fmla="*/ 0 w 5737710"/>
              <a:gd name="connsiteY5" fmla="*/ 2282853 h 4289267"/>
              <a:gd name="connsiteX0" fmla="*/ 0 w 9776437"/>
              <a:gd name="connsiteY0" fmla="*/ 3656721 h 4289267"/>
              <a:gd name="connsiteX1" fmla="*/ 7997558 w 9776437"/>
              <a:gd name="connsiteY1" fmla="*/ 4289267 h 4289267"/>
              <a:gd name="connsiteX2" fmla="*/ 9776437 w 9776437"/>
              <a:gd name="connsiteY2" fmla="*/ 2109983 h 4289267"/>
              <a:gd name="connsiteX3" fmla="*/ 5953017 w 9776437"/>
              <a:gd name="connsiteY3" fmla="*/ 0 h 4289267"/>
              <a:gd name="connsiteX4" fmla="*/ 5829323 w 9776437"/>
              <a:gd name="connsiteY4" fmla="*/ 2085920 h 4289267"/>
              <a:gd name="connsiteX5" fmla="*/ 0 w 9776437"/>
              <a:gd name="connsiteY5" fmla="*/ 3656721 h 4289267"/>
              <a:gd name="connsiteX0" fmla="*/ 0 w 9776437"/>
              <a:gd name="connsiteY0" fmla="*/ 3656721 h 4289267"/>
              <a:gd name="connsiteX1" fmla="*/ 7997558 w 9776437"/>
              <a:gd name="connsiteY1" fmla="*/ 4289267 h 4289267"/>
              <a:gd name="connsiteX2" fmla="*/ 9776437 w 9776437"/>
              <a:gd name="connsiteY2" fmla="*/ 2109983 h 4289267"/>
              <a:gd name="connsiteX3" fmla="*/ 5953017 w 9776437"/>
              <a:gd name="connsiteY3" fmla="*/ 0 h 4289267"/>
              <a:gd name="connsiteX4" fmla="*/ 5897970 w 9776437"/>
              <a:gd name="connsiteY4" fmla="*/ 3680301 h 4289267"/>
              <a:gd name="connsiteX5" fmla="*/ 0 w 9776437"/>
              <a:gd name="connsiteY5" fmla="*/ 3656721 h 4289267"/>
              <a:gd name="connsiteX0" fmla="*/ 0 w 9776437"/>
              <a:gd name="connsiteY0" fmla="*/ 3656721 h 5350406"/>
              <a:gd name="connsiteX1" fmla="*/ 3277920 w 9776437"/>
              <a:gd name="connsiteY1" fmla="*/ 5350406 h 5350406"/>
              <a:gd name="connsiteX2" fmla="*/ 9776437 w 9776437"/>
              <a:gd name="connsiteY2" fmla="*/ 2109983 h 5350406"/>
              <a:gd name="connsiteX3" fmla="*/ 5953017 w 9776437"/>
              <a:gd name="connsiteY3" fmla="*/ 0 h 5350406"/>
              <a:gd name="connsiteX4" fmla="*/ 5897970 w 9776437"/>
              <a:gd name="connsiteY4" fmla="*/ 3680301 h 5350406"/>
              <a:gd name="connsiteX5" fmla="*/ 0 w 9776437"/>
              <a:gd name="connsiteY5" fmla="*/ 3656721 h 5350406"/>
              <a:gd name="connsiteX0" fmla="*/ 0 w 9863549"/>
              <a:gd name="connsiteY0" fmla="*/ 3656721 h 5350406"/>
              <a:gd name="connsiteX1" fmla="*/ 3277920 w 9863549"/>
              <a:gd name="connsiteY1" fmla="*/ 5350406 h 5350406"/>
              <a:gd name="connsiteX2" fmla="*/ 9863549 w 9863549"/>
              <a:gd name="connsiteY2" fmla="*/ 5337770 h 5350406"/>
              <a:gd name="connsiteX3" fmla="*/ 9776437 w 9863549"/>
              <a:gd name="connsiteY3" fmla="*/ 2109983 h 5350406"/>
              <a:gd name="connsiteX4" fmla="*/ 5953017 w 9863549"/>
              <a:gd name="connsiteY4" fmla="*/ 0 h 5350406"/>
              <a:gd name="connsiteX5" fmla="*/ 5897970 w 9863549"/>
              <a:gd name="connsiteY5" fmla="*/ 3680301 h 5350406"/>
              <a:gd name="connsiteX6" fmla="*/ 0 w 9863549"/>
              <a:gd name="connsiteY6" fmla="*/ 3656721 h 5350406"/>
              <a:gd name="connsiteX0" fmla="*/ 2620050 w 6585629"/>
              <a:gd name="connsiteY0" fmla="*/ 3680301 h 5350406"/>
              <a:gd name="connsiteX1" fmla="*/ 0 w 6585629"/>
              <a:gd name="connsiteY1" fmla="*/ 5350406 h 5350406"/>
              <a:gd name="connsiteX2" fmla="*/ 6585629 w 6585629"/>
              <a:gd name="connsiteY2" fmla="*/ 5337770 h 5350406"/>
              <a:gd name="connsiteX3" fmla="*/ 6498517 w 6585629"/>
              <a:gd name="connsiteY3" fmla="*/ 2109983 h 5350406"/>
              <a:gd name="connsiteX4" fmla="*/ 2675097 w 6585629"/>
              <a:gd name="connsiteY4" fmla="*/ 0 h 5350406"/>
              <a:gd name="connsiteX5" fmla="*/ 2620050 w 6585629"/>
              <a:gd name="connsiteY5" fmla="*/ 3680301 h 5350406"/>
              <a:gd name="connsiteX0" fmla="*/ -1 w 3965578"/>
              <a:gd name="connsiteY0" fmla="*/ 3680301 h 5337770"/>
              <a:gd name="connsiteX1" fmla="*/ 3965578 w 3965578"/>
              <a:gd name="connsiteY1" fmla="*/ 5337770 h 5337770"/>
              <a:gd name="connsiteX2" fmla="*/ 3878466 w 3965578"/>
              <a:gd name="connsiteY2" fmla="*/ 2109983 h 5337770"/>
              <a:gd name="connsiteX3" fmla="*/ 55046 w 3965578"/>
              <a:gd name="connsiteY3" fmla="*/ 0 h 5337770"/>
              <a:gd name="connsiteX4" fmla="*/ -1 w 3965578"/>
              <a:gd name="connsiteY4" fmla="*/ 3680301 h 5337770"/>
              <a:gd name="connsiteX0" fmla="*/ 0 w 3965580"/>
              <a:gd name="connsiteY0" fmla="*/ 6231579 h 6231579"/>
              <a:gd name="connsiteX1" fmla="*/ 3965580 w 3965580"/>
              <a:gd name="connsiteY1" fmla="*/ 5337770 h 6231579"/>
              <a:gd name="connsiteX2" fmla="*/ 3878468 w 3965580"/>
              <a:gd name="connsiteY2" fmla="*/ 2109983 h 6231579"/>
              <a:gd name="connsiteX3" fmla="*/ 55048 w 3965580"/>
              <a:gd name="connsiteY3" fmla="*/ 0 h 6231579"/>
              <a:gd name="connsiteX4" fmla="*/ 0 w 3965580"/>
              <a:gd name="connsiteY4" fmla="*/ 6231579 h 6231579"/>
              <a:gd name="connsiteX0" fmla="*/ 0 w 3962900"/>
              <a:gd name="connsiteY0" fmla="*/ 6231579 h 7649450"/>
              <a:gd name="connsiteX1" fmla="*/ 3962900 w 3962900"/>
              <a:gd name="connsiteY1" fmla="*/ 7649450 h 7649450"/>
              <a:gd name="connsiteX2" fmla="*/ 3878468 w 3962900"/>
              <a:gd name="connsiteY2" fmla="*/ 2109983 h 7649450"/>
              <a:gd name="connsiteX3" fmla="*/ 55048 w 3962900"/>
              <a:gd name="connsiteY3" fmla="*/ 0 h 7649450"/>
              <a:gd name="connsiteX4" fmla="*/ 0 w 3962900"/>
              <a:gd name="connsiteY4" fmla="*/ 6231579 h 7649450"/>
              <a:gd name="connsiteX0" fmla="*/ 0 w 3988198"/>
              <a:gd name="connsiteY0" fmla="*/ 6231579 h 7853552"/>
              <a:gd name="connsiteX1" fmla="*/ 3988198 w 3988198"/>
              <a:gd name="connsiteY1" fmla="*/ 7853552 h 7853552"/>
              <a:gd name="connsiteX2" fmla="*/ 3878468 w 3988198"/>
              <a:gd name="connsiteY2" fmla="*/ 2109983 h 7853552"/>
              <a:gd name="connsiteX3" fmla="*/ 55048 w 3988198"/>
              <a:gd name="connsiteY3" fmla="*/ 0 h 7853552"/>
              <a:gd name="connsiteX4" fmla="*/ 0 w 3988198"/>
              <a:gd name="connsiteY4" fmla="*/ 6231579 h 7853552"/>
              <a:gd name="connsiteX0" fmla="*/ 0 w 3895988"/>
              <a:gd name="connsiteY0" fmla="*/ 6231579 h 7862426"/>
              <a:gd name="connsiteX1" fmla="*/ 3895988 w 3895988"/>
              <a:gd name="connsiteY1" fmla="*/ 7862426 h 7862426"/>
              <a:gd name="connsiteX2" fmla="*/ 3878468 w 3895988"/>
              <a:gd name="connsiteY2" fmla="*/ 2109983 h 7862426"/>
              <a:gd name="connsiteX3" fmla="*/ 55048 w 3895988"/>
              <a:gd name="connsiteY3" fmla="*/ 0 h 7862426"/>
              <a:gd name="connsiteX4" fmla="*/ 0 w 3895988"/>
              <a:gd name="connsiteY4" fmla="*/ 6231579 h 7862426"/>
              <a:gd name="connsiteX0" fmla="*/ 0 w 3895988"/>
              <a:gd name="connsiteY0" fmla="*/ 6231579 h 7862426"/>
              <a:gd name="connsiteX1" fmla="*/ 3895988 w 3895988"/>
              <a:gd name="connsiteY1" fmla="*/ 7862426 h 7862426"/>
              <a:gd name="connsiteX2" fmla="*/ 2896323 w 3895988"/>
              <a:gd name="connsiteY2" fmla="*/ 1555358 h 7862426"/>
              <a:gd name="connsiteX3" fmla="*/ 55048 w 3895988"/>
              <a:gd name="connsiteY3" fmla="*/ 0 h 7862426"/>
              <a:gd name="connsiteX4" fmla="*/ 0 w 3895988"/>
              <a:gd name="connsiteY4" fmla="*/ 6231579 h 7862426"/>
              <a:gd name="connsiteX0" fmla="*/ 0 w 3895988"/>
              <a:gd name="connsiteY0" fmla="*/ 6231579 h 7862426"/>
              <a:gd name="connsiteX1" fmla="*/ 3895988 w 3895988"/>
              <a:gd name="connsiteY1" fmla="*/ 7862426 h 7862426"/>
              <a:gd name="connsiteX2" fmla="*/ 2896323 w 3895988"/>
              <a:gd name="connsiteY2" fmla="*/ 1555358 h 7862426"/>
              <a:gd name="connsiteX3" fmla="*/ 55048 w 3895988"/>
              <a:gd name="connsiteY3" fmla="*/ 0 h 7862426"/>
              <a:gd name="connsiteX4" fmla="*/ 0 w 3895988"/>
              <a:gd name="connsiteY4" fmla="*/ 6231579 h 7862426"/>
              <a:gd name="connsiteX0" fmla="*/ 0 w 3613293"/>
              <a:gd name="connsiteY0" fmla="*/ 6231579 h 8084276"/>
              <a:gd name="connsiteX1" fmla="*/ 3613293 w 3613293"/>
              <a:gd name="connsiteY1" fmla="*/ 8084276 h 8084276"/>
              <a:gd name="connsiteX2" fmla="*/ 2896323 w 3613293"/>
              <a:gd name="connsiteY2" fmla="*/ 1555358 h 8084276"/>
              <a:gd name="connsiteX3" fmla="*/ 55048 w 3613293"/>
              <a:gd name="connsiteY3" fmla="*/ 0 h 8084276"/>
              <a:gd name="connsiteX4" fmla="*/ 0 w 3613293"/>
              <a:gd name="connsiteY4" fmla="*/ 6231579 h 8084276"/>
              <a:gd name="connsiteX0" fmla="*/ 0 w 3190707"/>
              <a:gd name="connsiteY0" fmla="*/ 6231579 h 8084276"/>
              <a:gd name="connsiteX1" fmla="*/ 3190707 w 3190707"/>
              <a:gd name="connsiteY1" fmla="*/ 8084276 h 8084276"/>
              <a:gd name="connsiteX2" fmla="*/ 2896323 w 3190707"/>
              <a:gd name="connsiteY2" fmla="*/ 1555358 h 8084276"/>
              <a:gd name="connsiteX3" fmla="*/ 55048 w 3190707"/>
              <a:gd name="connsiteY3" fmla="*/ 0 h 8084276"/>
              <a:gd name="connsiteX4" fmla="*/ 0 w 3190707"/>
              <a:gd name="connsiteY4" fmla="*/ 6231579 h 8084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90707" h="8084276">
                <a:moveTo>
                  <a:pt x="0" y="6231579"/>
                </a:moveTo>
                <a:lnTo>
                  <a:pt x="3190707" y="8084276"/>
                </a:lnTo>
                <a:lnTo>
                  <a:pt x="2896323" y="1555358"/>
                </a:lnTo>
                <a:lnTo>
                  <a:pt x="55048" y="0"/>
                </a:lnTo>
                <a:lnTo>
                  <a:pt x="0" y="6231579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8000"/>
                </a:schemeClr>
              </a:gs>
              <a:gs pos="48000">
                <a:schemeClr val="bg1">
                  <a:lumMod val="50000"/>
                  <a:shade val="67500"/>
                  <a:satMod val="115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4" name="Group 26"/>
          <p:cNvGrpSpPr/>
          <p:nvPr/>
        </p:nvGrpSpPr>
        <p:grpSpPr>
          <a:xfrm>
            <a:off x="2262539" y="2068603"/>
            <a:ext cx="5973070" cy="3254266"/>
            <a:chOff x="2894012" y="1377902"/>
            <a:chExt cx="7962020" cy="4337892"/>
          </a:xfrm>
        </p:grpSpPr>
        <p:sp>
          <p:nvSpPr>
            <p:cNvPr id="25" name="Freeform 24"/>
            <p:cNvSpPr/>
            <p:nvPr/>
          </p:nvSpPr>
          <p:spPr>
            <a:xfrm>
              <a:off x="2894012" y="3542396"/>
              <a:ext cx="7962020" cy="1468276"/>
            </a:xfrm>
            <a:custGeom>
              <a:avLst/>
              <a:gdLst>
                <a:gd name="connsiteX0" fmla="*/ 204849 w 4310743"/>
                <a:gd name="connsiteY0" fmla="*/ 1769423 h 3009404"/>
                <a:gd name="connsiteX1" fmla="*/ 1701140 w 4310743"/>
                <a:gd name="connsiteY1" fmla="*/ 2487880 h 3009404"/>
                <a:gd name="connsiteX2" fmla="*/ 3874325 w 4310743"/>
                <a:gd name="connsiteY2" fmla="*/ 2725386 h 3009404"/>
                <a:gd name="connsiteX3" fmla="*/ 4153395 w 4310743"/>
                <a:gd name="connsiteY3" fmla="*/ 783771 h 3009404"/>
                <a:gd name="connsiteX4" fmla="*/ 2930236 w 4310743"/>
                <a:gd name="connsiteY4" fmla="*/ 166254 h 3009404"/>
                <a:gd name="connsiteX5" fmla="*/ 204849 w 4310743"/>
                <a:gd name="connsiteY5" fmla="*/ 1769423 h 3009404"/>
                <a:gd name="connsiteX0" fmla="*/ 204849 w 4310743"/>
                <a:gd name="connsiteY0" fmla="*/ 1603169 h 2843150"/>
                <a:gd name="connsiteX1" fmla="*/ 1701140 w 4310743"/>
                <a:gd name="connsiteY1" fmla="*/ 2321626 h 2843150"/>
                <a:gd name="connsiteX2" fmla="*/ 3874325 w 4310743"/>
                <a:gd name="connsiteY2" fmla="*/ 2559132 h 2843150"/>
                <a:gd name="connsiteX3" fmla="*/ 4153395 w 4310743"/>
                <a:gd name="connsiteY3" fmla="*/ 617517 h 2843150"/>
                <a:gd name="connsiteX4" fmla="*/ 2930236 w 4310743"/>
                <a:gd name="connsiteY4" fmla="*/ 0 h 2843150"/>
                <a:gd name="connsiteX5" fmla="*/ 204849 w 4310743"/>
                <a:gd name="connsiteY5" fmla="*/ 1603169 h 2843150"/>
                <a:gd name="connsiteX0" fmla="*/ 0 w 4105894"/>
                <a:gd name="connsiteY0" fmla="*/ 1603169 h 2843150"/>
                <a:gd name="connsiteX1" fmla="*/ 1496291 w 4105894"/>
                <a:gd name="connsiteY1" fmla="*/ 2321626 h 2843150"/>
                <a:gd name="connsiteX2" fmla="*/ 3669476 w 4105894"/>
                <a:gd name="connsiteY2" fmla="*/ 2559132 h 2843150"/>
                <a:gd name="connsiteX3" fmla="*/ 3948546 w 4105894"/>
                <a:gd name="connsiteY3" fmla="*/ 617517 h 2843150"/>
                <a:gd name="connsiteX4" fmla="*/ 2725387 w 4105894"/>
                <a:gd name="connsiteY4" fmla="*/ 0 h 2843150"/>
                <a:gd name="connsiteX5" fmla="*/ 0 w 4105894"/>
                <a:gd name="connsiteY5" fmla="*/ 1603169 h 2843150"/>
                <a:gd name="connsiteX0" fmla="*/ 0 w 4105894"/>
                <a:gd name="connsiteY0" fmla="*/ 1603169 h 2843150"/>
                <a:gd name="connsiteX1" fmla="*/ 1496291 w 4105894"/>
                <a:gd name="connsiteY1" fmla="*/ 2321626 h 2843150"/>
                <a:gd name="connsiteX2" fmla="*/ 3669476 w 4105894"/>
                <a:gd name="connsiteY2" fmla="*/ 2559132 h 2843150"/>
                <a:gd name="connsiteX3" fmla="*/ 3948546 w 4105894"/>
                <a:gd name="connsiteY3" fmla="*/ 617517 h 2843150"/>
                <a:gd name="connsiteX4" fmla="*/ 2725387 w 4105894"/>
                <a:gd name="connsiteY4" fmla="*/ 0 h 2843150"/>
                <a:gd name="connsiteX5" fmla="*/ 0 w 4105894"/>
                <a:gd name="connsiteY5" fmla="*/ 1603169 h 2843150"/>
                <a:gd name="connsiteX0" fmla="*/ 0 w 4105894"/>
                <a:gd name="connsiteY0" fmla="*/ 1603169 h 2843150"/>
                <a:gd name="connsiteX1" fmla="*/ 1496291 w 4105894"/>
                <a:gd name="connsiteY1" fmla="*/ 2321626 h 2843150"/>
                <a:gd name="connsiteX2" fmla="*/ 3669476 w 4105894"/>
                <a:gd name="connsiteY2" fmla="*/ 2559132 h 2843150"/>
                <a:gd name="connsiteX3" fmla="*/ 3948546 w 4105894"/>
                <a:gd name="connsiteY3" fmla="*/ 617517 h 2843150"/>
                <a:gd name="connsiteX4" fmla="*/ 2725387 w 4105894"/>
                <a:gd name="connsiteY4" fmla="*/ 0 h 2843150"/>
                <a:gd name="connsiteX5" fmla="*/ 1790596 w 4105894"/>
                <a:gd name="connsiteY5" fmla="*/ 1406236 h 2843150"/>
                <a:gd name="connsiteX6" fmla="*/ 0 w 4105894"/>
                <a:gd name="connsiteY6" fmla="*/ 1603169 h 2843150"/>
                <a:gd name="connsiteX0" fmla="*/ 0 w 4069378"/>
                <a:gd name="connsiteY0" fmla="*/ 1603169 h 2815276"/>
                <a:gd name="connsiteX1" fmla="*/ 1496291 w 4069378"/>
                <a:gd name="connsiteY1" fmla="*/ 2321626 h 2815276"/>
                <a:gd name="connsiteX2" fmla="*/ 3669476 w 4069378"/>
                <a:gd name="connsiteY2" fmla="*/ 2559132 h 2815276"/>
                <a:gd name="connsiteX3" fmla="*/ 3895705 w 4069378"/>
                <a:gd name="connsiteY3" fmla="*/ 784761 h 2815276"/>
                <a:gd name="connsiteX4" fmla="*/ 2725387 w 4069378"/>
                <a:gd name="connsiteY4" fmla="*/ 0 h 2815276"/>
                <a:gd name="connsiteX5" fmla="*/ 1790596 w 4069378"/>
                <a:gd name="connsiteY5" fmla="*/ 1406236 h 2815276"/>
                <a:gd name="connsiteX6" fmla="*/ 0 w 4069378"/>
                <a:gd name="connsiteY6" fmla="*/ 1603169 h 2815276"/>
                <a:gd name="connsiteX0" fmla="*/ 0 w 4053053"/>
                <a:gd name="connsiteY0" fmla="*/ 1603169 h 2880425"/>
                <a:gd name="connsiteX1" fmla="*/ 2272744 w 4053053"/>
                <a:gd name="connsiteY1" fmla="*/ 2712522 h 2880425"/>
                <a:gd name="connsiteX2" fmla="*/ 3669476 w 4053053"/>
                <a:gd name="connsiteY2" fmla="*/ 2559132 h 2880425"/>
                <a:gd name="connsiteX3" fmla="*/ 3895705 w 4053053"/>
                <a:gd name="connsiteY3" fmla="*/ 784761 h 2880425"/>
                <a:gd name="connsiteX4" fmla="*/ 2725387 w 4053053"/>
                <a:gd name="connsiteY4" fmla="*/ 0 h 2880425"/>
                <a:gd name="connsiteX5" fmla="*/ 1790596 w 4053053"/>
                <a:gd name="connsiteY5" fmla="*/ 1406236 h 2880425"/>
                <a:gd name="connsiteX6" fmla="*/ 0 w 4053053"/>
                <a:gd name="connsiteY6" fmla="*/ 1603169 h 2880425"/>
                <a:gd name="connsiteX0" fmla="*/ 0 w 4053053"/>
                <a:gd name="connsiteY0" fmla="*/ 1603169 h 2880425"/>
                <a:gd name="connsiteX1" fmla="*/ 2272744 w 4053053"/>
                <a:gd name="connsiteY1" fmla="*/ 2712522 h 2880425"/>
                <a:gd name="connsiteX2" fmla="*/ 3669476 w 4053053"/>
                <a:gd name="connsiteY2" fmla="*/ 2559132 h 2880425"/>
                <a:gd name="connsiteX3" fmla="*/ 3895705 w 4053053"/>
                <a:gd name="connsiteY3" fmla="*/ 784761 h 2880425"/>
                <a:gd name="connsiteX4" fmla="*/ 2725387 w 4053053"/>
                <a:gd name="connsiteY4" fmla="*/ 0 h 2880425"/>
                <a:gd name="connsiteX5" fmla="*/ 1790596 w 4053053"/>
                <a:gd name="connsiteY5" fmla="*/ 1406236 h 2880425"/>
                <a:gd name="connsiteX6" fmla="*/ 0 w 4053053"/>
                <a:gd name="connsiteY6" fmla="*/ 1603169 h 2880425"/>
                <a:gd name="connsiteX0" fmla="*/ 0 w 4053053"/>
                <a:gd name="connsiteY0" fmla="*/ 1603169 h 2712522"/>
                <a:gd name="connsiteX1" fmla="*/ 2272744 w 4053053"/>
                <a:gd name="connsiteY1" fmla="*/ 2712522 h 2712522"/>
                <a:gd name="connsiteX2" fmla="*/ 3669476 w 4053053"/>
                <a:gd name="connsiteY2" fmla="*/ 2559132 h 2712522"/>
                <a:gd name="connsiteX3" fmla="*/ 3895705 w 4053053"/>
                <a:gd name="connsiteY3" fmla="*/ 784761 h 2712522"/>
                <a:gd name="connsiteX4" fmla="*/ 2725387 w 4053053"/>
                <a:gd name="connsiteY4" fmla="*/ 0 h 2712522"/>
                <a:gd name="connsiteX5" fmla="*/ 1790596 w 4053053"/>
                <a:gd name="connsiteY5" fmla="*/ 1406236 h 2712522"/>
                <a:gd name="connsiteX6" fmla="*/ 0 w 4053053"/>
                <a:gd name="connsiteY6" fmla="*/ 1603169 h 2712522"/>
                <a:gd name="connsiteX0" fmla="*/ 0 w 3895705"/>
                <a:gd name="connsiteY0" fmla="*/ 1603169 h 2712522"/>
                <a:gd name="connsiteX1" fmla="*/ 2272744 w 3895705"/>
                <a:gd name="connsiteY1" fmla="*/ 2712522 h 2712522"/>
                <a:gd name="connsiteX2" fmla="*/ 3669476 w 3895705"/>
                <a:gd name="connsiteY2" fmla="*/ 2559132 h 2712522"/>
                <a:gd name="connsiteX3" fmla="*/ 3895705 w 3895705"/>
                <a:gd name="connsiteY3" fmla="*/ 784761 h 2712522"/>
                <a:gd name="connsiteX4" fmla="*/ 2725387 w 3895705"/>
                <a:gd name="connsiteY4" fmla="*/ 0 h 2712522"/>
                <a:gd name="connsiteX5" fmla="*/ 1790596 w 3895705"/>
                <a:gd name="connsiteY5" fmla="*/ 1406236 h 2712522"/>
                <a:gd name="connsiteX6" fmla="*/ 0 w 3895705"/>
                <a:gd name="connsiteY6" fmla="*/ 1603169 h 2712522"/>
                <a:gd name="connsiteX0" fmla="*/ 0 w 3895705"/>
                <a:gd name="connsiteY0" fmla="*/ 1967270 h 3076623"/>
                <a:gd name="connsiteX1" fmla="*/ 2272744 w 3895705"/>
                <a:gd name="connsiteY1" fmla="*/ 3076623 h 3076623"/>
                <a:gd name="connsiteX2" fmla="*/ 3669476 w 3895705"/>
                <a:gd name="connsiteY2" fmla="*/ 2923233 h 3076623"/>
                <a:gd name="connsiteX3" fmla="*/ 3895705 w 3895705"/>
                <a:gd name="connsiteY3" fmla="*/ 1148862 h 3076623"/>
                <a:gd name="connsiteX4" fmla="*/ 2396624 w 3895705"/>
                <a:gd name="connsiteY4" fmla="*/ 0 h 3076623"/>
                <a:gd name="connsiteX5" fmla="*/ 1790596 w 3895705"/>
                <a:gd name="connsiteY5" fmla="*/ 1770337 h 3076623"/>
                <a:gd name="connsiteX6" fmla="*/ 0 w 3895705"/>
                <a:gd name="connsiteY6" fmla="*/ 1967270 h 3076623"/>
                <a:gd name="connsiteX0" fmla="*/ 0 w 4549138"/>
                <a:gd name="connsiteY0" fmla="*/ 1967270 h 3076623"/>
                <a:gd name="connsiteX1" fmla="*/ 2272744 w 4549138"/>
                <a:gd name="connsiteY1" fmla="*/ 3076623 h 3076623"/>
                <a:gd name="connsiteX2" fmla="*/ 3669476 w 4549138"/>
                <a:gd name="connsiteY2" fmla="*/ 2923233 h 3076623"/>
                <a:gd name="connsiteX3" fmla="*/ 4549138 w 4549138"/>
                <a:gd name="connsiteY3" fmla="*/ 1356920 h 3076623"/>
                <a:gd name="connsiteX4" fmla="*/ 2396624 w 4549138"/>
                <a:gd name="connsiteY4" fmla="*/ 0 h 3076623"/>
                <a:gd name="connsiteX5" fmla="*/ 1790596 w 4549138"/>
                <a:gd name="connsiteY5" fmla="*/ 1770337 h 3076623"/>
                <a:gd name="connsiteX6" fmla="*/ 0 w 4549138"/>
                <a:gd name="connsiteY6" fmla="*/ 1967270 h 3076623"/>
                <a:gd name="connsiteX0" fmla="*/ 0 w 4549138"/>
                <a:gd name="connsiteY0" fmla="*/ 2282853 h 3392206"/>
                <a:gd name="connsiteX1" fmla="*/ 2272744 w 4549138"/>
                <a:gd name="connsiteY1" fmla="*/ 3392206 h 3392206"/>
                <a:gd name="connsiteX2" fmla="*/ 3669476 w 4549138"/>
                <a:gd name="connsiteY2" fmla="*/ 3238816 h 3392206"/>
                <a:gd name="connsiteX3" fmla="*/ 4549138 w 4549138"/>
                <a:gd name="connsiteY3" fmla="*/ 1672503 h 3392206"/>
                <a:gd name="connsiteX4" fmla="*/ 1914290 w 4549138"/>
                <a:gd name="connsiteY4" fmla="*/ 0 h 3392206"/>
                <a:gd name="connsiteX5" fmla="*/ 1790596 w 4549138"/>
                <a:gd name="connsiteY5" fmla="*/ 2085920 h 3392206"/>
                <a:gd name="connsiteX6" fmla="*/ 0 w 4549138"/>
                <a:gd name="connsiteY6" fmla="*/ 2282853 h 3392206"/>
                <a:gd name="connsiteX0" fmla="*/ 0 w 4800560"/>
                <a:gd name="connsiteY0" fmla="*/ 2282853 h 3392206"/>
                <a:gd name="connsiteX1" fmla="*/ 2272744 w 4800560"/>
                <a:gd name="connsiteY1" fmla="*/ 3392206 h 3392206"/>
                <a:gd name="connsiteX2" fmla="*/ 3669476 w 4800560"/>
                <a:gd name="connsiteY2" fmla="*/ 3238816 h 3392206"/>
                <a:gd name="connsiteX3" fmla="*/ 4549138 w 4800560"/>
                <a:gd name="connsiteY3" fmla="*/ 1672503 h 3392206"/>
                <a:gd name="connsiteX4" fmla="*/ 4800560 w 4800560"/>
                <a:gd name="connsiteY4" fmla="*/ 1661452 h 3392206"/>
                <a:gd name="connsiteX5" fmla="*/ 1914290 w 4800560"/>
                <a:gd name="connsiteY5" fmla="*/ 0 h 3392206"/>
                <a:gd name="connsiteX6" fmla="*/ 1790596 w 4800560"/>
                <a:gd name="connsiteY6" fmla="*/ 2085920 h 3392206"/>
                <a:gd name="connsiteX7" fmla="*/ 0 w 4800560"/>
                <a:gd name="connsiteY7" fmla="*/ 2282853 h 3392206"/>
                <a:gd name="connsiteX0" fmla="*/ 0 w 4800560"/>
                <a:gd name="connsiteY0" fmla="*/ 2282853 h 3392206"/>
                <a:gd name="connsiteX1" fmla="*/ 2272744 w 4800560"/>
                <a:gd name="connsiteY1" fmla="*/ 3392206 h 3392206"/>
                <a:gd name="connsiteX2" fmla="*/ 3669476 w 4800560"/>
                <a:gd name="connsiteY2" fmla="*/ 3238816 h 3392206"/>
                <a:gd name="connsiteX3" fmla="*/ 4800560 w 4800560"/>
                <a:gd name="connsiteY3" fmla="*/ 1661452 h 3392206"/>
                <a:gd name="connsiteX4" fmla="*/ 1914290 w 4800560"/>
                <a:gd name="connsiteY4" fmla="*/ 0 h 3392206"/>
                <a:gd name="connsiteX5" fmla="*/ 1790596 w 4800560"/>
                <a:gd name="connsiteY5" fmla="*/ 2085920 h 3392206"/>
                <a:gd name="connsiteX6" fmla="*/ 0 w 4800560"/>
                <a:gd name="connsiteY6" fmla="*/ 2282853 h 3392206"/>
                <a:gd name="connsiteX0" fmla="*/ 0 w 4800560"/>
                <a:gd name="connsiteY0" fmla="*/ 2282853 h 3392206"/>
                <a:gd name="connsiteX1" fmla="*/ 2272744 w 4800560"/>
                <a:gd name="connsiteY1" fmla="*/ 3392206 h 3392206"/>
                <a:gd name="connsiteX2" fmla="*/ 4800560 w 4800560"/>
                <a:gd name="connsiteY2" fmla="*/ 1661452 h 3392206"/>
                <a:gd name="connsiteX3" fmla="*/ 1914290 w 4800560"/>
                <a:gd name="connsiteY3" fmla="*/ 0 h 3392206"/>
                <a:gd name="connsiteX4" fmla="*/ 1790596 w 4800560"/>
                <a:gd name="connsiteY4" fmla="*/ 2085920 h 3392206"/>
                <a:gd name="connsiteX5" fmla="*/ 0 w 4800560"/>
                <a:gd name="connsiteY5" fmla="*/ 2282853 h 3392206"/>
                <a:gd name="connsiteX0" fmla="*/ 0 w 4800560"/>
                <a:gd name="connsiteY0" fmla="*/ 2282853 h 4887308"/>
                <a:gd name="connsiteX1" fmla="*/ 4527397 w 4800560"/>
                <a:gd name="connsiteY1" fmla="*/ 4887308 h 4887308"/>
                <a:gd name="connsiteX2" fmla="*/ 4800560 w 4800560"/>
                <a:gd name="connsiteY2" fmla="*/ 1661452 h 4887308"/>
                <a:gd name="connsiteX3" fmla="*/ 1914290 w 4800560"/>
                <a:gd name="connsiteY3" fmla="*/ 0 h 4887308"/>
                <a:gd name="connsiteX4" fmla="*/ 1790596 w 4800560"/>
                <a:gd name="connsiteY4" fmla="*/ 2085920 h 4887308"/>
                <a:gd name="connsiteX5" fmla="*/ 0 w 4800560"/>
                <a:gd name="connsiteY5" fmla="*/ 2282853 h 4887308"/>
                <a:gd name="connsiteX0" fmla="*/ 0 w 5737710"/>
                <a:gd name="connsiteY0" fmla="*/ 2282853 h 4887308"/>
                <a:gd name="connsiteX1" fmla="*/ 4527397 w 5737710"/>
                <a:gd name="connsiteY1" fmla="*/ 4887308 h 4887308"/>
                <a:gd name="connsiteX2" fmla="*/ 5737710 w 5737710"/>
                <a:gd name="connsiteY2" fmla="*/ 2109983 h 4887308"/>
                <a:gd name="connsiteX3" fmla="*/ 1914290 w 5737710"/>
                <a:gd name="connsiteY3" fmla="*/ 0 h 4887308"/>
                <a:gd name="connsiteX4" fmla="*/ 1790596 w 5737710"/>
                <a:gd name="connsiteY4" fmla="*/ 2085920 h 4887308"/>
                <a:gd name="connsiteX5" fmla="*/ 0 w 5737710"/>
                <a:gd name="connsiteY5" fmla="*/ 2282853 h 4887308"/>
                <a:gd name="connsiteX0" fmla="*/ 0 w 5737710"/>
                <a:gd name="connsiteY0" fmla="*/ 2282853 h 4289267"/>
                <a:gd name="connsiteX1" fmla="*/ 3958831 w 5737710"/>
                <a:gd name="connsiteY1" fmla="*/ 4289267 h 4289267"/>
                <a:gd name="connsiteX2" fmla="*/ 5737710 w 5737710"/>
                <a:gd name="connsiteY2" fmla="*/ 2109983 h 4289267"/>
                <a:gd name="connsiteX3" fmla="*/ 1914290 w 5737710"/>
                <a:gd name="connsiteY3" fmla="*/ 0 h 4289267"/>
                <a:gd name="connsiteX4" fmla="*/ 1790596 w 5737710"/>
                <a:gd name="connsiteY4" fmla="*/ 2085920 h 4289267"/>
                <a:gd name="connsiteX5" fmla="*/ 0 w 5737710"/>
                <a:gd name="connsiteY5" fmla="*/ 2282853 h 4289267"/>
                <a:gd name="connsiteX0" fmla="*/ 0 w 9776437"/>
                <a:gd name="connsiteY0" fmla="*/ 3656721 h 4289267"/>
                <a:gd name="connsiteX1" fmla="*/ 7997558 w 9776437"/>
                <a:gd name="connsiteY1" fmla="*/ 4289267 h 4289267"/>
                <a:gd name="connsiteX2" fmla="*/ 9776437 w 9776437"/>
                <a:gd name="connsiteY2" fmla="*/ 2109983 h 4289267"/>
                <a:gd name="connsiteX3" fmla="*/ 5953017 w 9776437"/>
                <a:gd name="connsiteY3" fmla="*/ 0 h 4289267"/>
                <a:gd name="connsiteX4" fmla="*/ 5829323 w 9776437"/>
                <a:gd name="connsiteY4" fmla="*/ 2085920 h 4289267"/>
                <a:gd name="connsiteX5" fmla="*/ 0 w 9776437"/>
                <a:gd name="connsiteY5" fmla="*/ 3656721 h 4289267"/>
                <a:gd name="connsiteX0" fmla="*/ 0 w 9776437"/>
                <a:gd name="connsiteY0" fmla="*/ 3656721 h 4289267"/>
                <a:gd name="connsiteX1" fmla="*/ 7997558 w 9776437"/>
                <a:gd name="connsiteY1" fmla="*/ 4289267 h 4289267"/>
                <a:gd name="connsiteX2" fmla="*/ 9776437 w 9776437"/>
                <a:gd name="connsiteY2" fmla="*/ 2109983 h 4289267"/>
                <a:gd name="connsiteX3" fmla="*/ 5953017 w 9776437"/>
                <a:gd name="connsiteY3" fmla="*/ 0 h 4289267"/>
                <a:gd name="connsiteX4" fmla="*/ 5897970 w 9776437"/>
                <a:gd name="connsiteY4" fmla="*/ 3680301 h 4289267"/>
                <a:gd name="connsiteX5" fmla="*/ 0 w 9776437"/>
                <a:gd name="connsiteY5" fmla="*/ 3656721 h 4289267"/>
                <a:gd name="connsiteX0" fmla="*/ 0 w 9776437"/>
                <a:gd name="connsiteY0" fmla="*/ 3656721 h 5350406"/>
                <a:gd name="connsiteX1" fmla="*/ 3277920 w 9776437"/>
                <a:gd name="connsiteY1" fmla="*/ 5350406 h 5350406"/>
                <a:gd name="connsiteX2" fmla="*/ 9776437 w 9776437"/>
                <a:gd name="connsiteY2" fmla="*/ 2109983 h 5350406"/>
                <a:gd name="connsiteX3" fmla="*/ 5953017 w 9776437"/>
                <a:gd name="connsiteY3" fmla="*/ 0 h 5350406"/>
                <a:gd name="connsiteX4" fmla="*/ 5897970 w 9776437"/>
                <a:gd name="connsiteY4" fmla="*/ 3680301 h 5350406"/>
                <a:gd name="connsiteX5" fmla="*/ 0 w 9776437"/>
                <a:gd name="connsiteY5" fmla="*/ 3656721 h 5350406"/>
                <a:gd name="connsiteX0" fmla="*/ 0 w 9863549"/>
                <a:gd name="connsiteY0" fmla="*/ 3656721 h 5350406"/>
                <a:gd name="connsiteX1" fmla="*/ 3277920 w 9863549"/>
                <a:gd name="connsiteY1" fmla="*/ 5350406 h 5350406"/>
                <a:gd name="connsiteX2" fmla="*/ 9863549 w 9863549"/>
                <a:gd name="connsiteY2" fmla="*/ 5337770 h 5350406"/>
                <a:gd name="connsiteX3" fmla="*/ 9776437 w 9863549"/>
                <a:gd name="connsiteY3" fmla="*/ 2109983 h 5350406"/>
                <a:gd name="connsiteX4" fmla="*/ 5953017 w 9863549"/>
                <a:gd name="connsiteY4" fmla="*/ 0 h 5350406"/>
                <a:gd name="connsiteX5" fmla="*/ 5897970 w 9863549"/>
                <a:gd name="connsiteY5" fmla="*/ 3680301 h 5350406"/>
                <a:gd name="connsiteX6" fmla="*/ 0 w 9863549"/>
                <a:gd name="connsiteY6" fmla="*/ 3656721 h 5350406"/>
                <a:gd name="connsiteX0" fmla="*/ 0 w 9863549"/>
                <a:gd name="connsiteY0" fmla="*/ 1546738 h 3240423"/>
                <a:gd name="connsiteX1" fmla="*/ 3277920 w 9863549"/>
                <a:gd name="connsiteY1" fmla="*/ 3240423 h 3240423"/>
                <a:gd name="connsiteX2" fmla="*/ 9863549 w 9863549"/>
                <a:gd name="connsiteY2" fmla="*/ 3227787 h 3240423"/>
                <a:gd name="connsiteX3" fmla="*/ 9776437 w 9863549"/>
                <a:gd name="connsiteY3" fmla="*/ 0 h 3240423"/>
                <a:gd name="connsiteX4" fmla="*/ 5897970 w 9863549"/>
                <a:gd name="connsiteY4" fmla="*/ 1570318 h 3240423"/>
                <a:gd name="connsiteX5" fmla="*/ 0 w 9863549"/>
                <a:gd name="connsiteY5" fmla="*/ 1546738 h 3240423"/>
                <a:gd name="connsiteX0" fmla="*/ 0 w 9863549"/>
                <a:gd name="connsiteY0" fmla="*/ 1 h 1693686"/>
                <a:gd name="connsiteX1" fmla="*/ 3277920 w 9863549"/>
                <a:gd name="connsiteY1" fmla="*/ 1693686 h 1693686"/>
                <a:gd name="connsiteX2" fmla="*/ 9863549 w 9863549"/>
                <a:gd name="connsiteY2" fmla="*/ 1681050 h 1693686"/>
                <a:gd name="connsiteX3" fmla="*/ 5897970 w 9863549"/>
                <a:gd name="connsiteY3" fmla="*/ 23581 h 1693686"/>
                <a:gd name="connsiteX4" fmla="*/ 0 w 9863549"/>
                <a:gd name="connsiteY4" fmla="*/ 1 h 1693686"/>
                <a:gd name="connsiteX0" fmla="*/ 0 w 11490658"/>
                <a:gd name="connsiteY0" fmla="*/ 0 h 1693685"/>
                <a:gd name="connsiteX1" fmla="*/ 3277920 w 11490658"/>
                <a:gd name="connsiteY1" fmla="*/ 1693685 h 1693685"/>
                <a:gd name="connsiteX2" fmla="*/ 9863549 w 11490658"/>
                <a:gd name="connsiteY2" fmla="*/ 1681049 h 1693685"/>
                <a:gd name="connsiteX3" fmla="*/ 11490658 w 11490658"/>
                <a:gd name="connsiteY3" fmla="*/ 23580 h 1693685"/>
                <a:gd name="connsiteX4" fmla="*/ 0 w 11490658"/>
                <a:gd name="connsiteY4" fmla="*/ 0 h 1693685"/>
                <a:gd name="connsiteX0" fmla="*/ 0 w 14616896"/>
                <a:gd name="connsiteY0" fmla="*/ 0 h 2013825"/>
                <a:gd name="connsiteX1" fmla="*/ 3277920 w 14616896"/>
                <a:gd name="connsiteY1" fmla="*/ 1693685 h 2013825"/>
                <a:gd name="connsiteX2" fmla="*/ 14616896 w 14616896"/>
                <a:gd name="connsiteY2" fmla="*/ 2013825 h 2013825"/>
                <a:gd name="connsiteX3" fmla="*/ 11490658 w 14616896"/>
                <a:gd name="connsiteY3" fmla="*/ 23580 h 2013825"/>
                <a:gd name="connsiteX4" fmla="*/ 0 w 14616896"/>
                <a:gd name="connsiteY4" fmla="*/ 0 h 2013825"/>
                <a:gd name="connsiteX0" fmla="*/ 0 w 14616896"/>
                <a:gd name="connsiteY0" fmla="*/ 0 h 2013825"/>
                <a:gd name="connsiteX1" fmla="*/ 3277920 w 14616896"/>
                <a:gd name="connsiteY1" fmla="*/ 1693685 h 2013825"/>
                <a:gd name="connsiteX2" fmla="*/ 14616896 w 14616896"/>
                <a:gd name="connsiteY2" fmla="*/ 2013825 h 2013825"/>
                <a:gd name="connsiteX3" fmla="*/ 11767523 w 14616896"/>
                <a:gd name="connsiteY3" fmla="*/ 23580 h 2013825"/>
                <a:gd name="connsiteX4" fmla="*/ 0 w 14616896"/>
                <a:gd name="connsiteY4" fmla="*/ 0 h 2013825"/>
                <a:gd name="connsiteX0" fmla="*/ 0 w 14616896"/>
                <a:gd name="connsiteY0" fmla="*/ 0 h 2137386"/>
                <a:gd name="connsiteX1" fmla="*/ 3834565 w 14616896"/>
                <a:gd name="connsiteY1" fmla="*/ 2137386 h 2137386"/>
                <a:gd name="connsiteX2" fmla="*/ 14616896 w 14616896"/>
                <a:gd name="connsiteY2" fmla="*/ 2013825 h 2137386"/>
                <a:gd name="connsiteX3" fmla="*/ 11767523 w 14616896"/>
                <a:gd name="connsiteY3" fmla="*/ 23580 h 2137386"/>
                <a:gd name="connsiteX4" fmla="*/ 0 w 14616896"/>
                <a:gd name="connsiteY4" fmla="*/ 0 h 2137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616896" h="2137386">
                  <a:moveTo>
                    <a:pt x="0" y="0"/>
                  </a:moveTo>
                  <a:lnTo>
                    <a:pt x="3834565" y="2137386"/>
                  </a:lnTo>
                  <a:lnTo>
                    <a:pt x="14616896" y="2013825"/>
                  </a:lnTo>
                  <a:lnTo>
                    <a:pt x="11767523" y="2358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10000"/>
                  </a:schemeClr>
                </a:gs>
                <a:gs pos="59000">
                  <a:schemeClr val="bg1">
                    <a:lumMod val="50000"/>
                    <a:shade val="67500"/>
                    <a:satMod val="115000"/>
                    <a:alpha val="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grpSp>
          <p:nvGrpSpPr>
            <p:cNvPr id="5" name="Group 22"/>
            <p:cNvGrpSpPr/>
            <p:nvPr/>
          </p:nvGrpSpPr>
          <p:grpSpPr>
            <a:xfrm>
              <a:off x="2894012" y="1377902"/>
              <a:ext cx="6400800" cy="4337892"/>
              <a:chOff x="2132012" y="1377902"/>
              <a:chExt cx="7924800" cy="4337892"/>
            </a:xfrm>
          </p:grpSpPr>
          <p:cxnSp>
            <p:nvCxnSpPr>
              <p:cNvPr id="21" name="Straight Arrow Connector 20"/>
              <p:cNvCxnSpPr/>
              <p:nvPr/>
            </p:nvCxnSpPr>
            <p:spPr>
              <a:xfrm rot="5400000" flipH="1" flipV="1">
                <a:off x="3925466" y="3546054"/>
                <a:ext cx="4337892" cy="1588"/>
              </a:xfrm>
              <a:prstGeom prst="straightConnector1">
                <a:avLst/>
              </a:prstGeom>
              <a:ln w="57150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/>
              <p:nvPr/>
            </p:nvCxnSpPr>
            <p:spPr>
              <a:xfrm>
                <a:off x="2132012" y="3546054"/>
                <a:ext cx="7924800" cy="1588"/>
              </a:xfrm>
              <a:prstGeom prst="straightConnector1">
                <a:avLst/>
              </a:prstGeom>
              <a:ln w="57150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4" name="TextBox 33"/>
          <p:cNvSpPr txBox="1"/>
          <p:nvPr/>
        </p:nvSpPr>
        <p:spPr>
          <a:xfrm>
            <a:off x="1145469" y="3546691"/>
            <a:ext cx="94448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Low Price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298349" y="3556779"/>
            <a:ext cx="98296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High Price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146136" y="5419682"/>
            <a:ext cx="108876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Low Quality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105784" y="1650163"/>
            <a:ext cx="112723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High Quality</a:t>
            </a:r>
          </a:p>
        </p:txBody>
      </p:sp>
      <p:grpSp>
        <p:nvGrpSpPr>
          <p:cNvPr id="75" name="Group 74"/>
          <p:cNvGrpSpPr/>
          <p:nvPr/>
        </p:nvGrpSpPr>
        <p:grpSpPr>
          <a:xfrm>
            <a:off x="2562332" y="2054734"/>
            <a:ext cx="5408642" cy="3956773"/>
            <a:chOff x="3415553" y="1597122"/>
            <a:chExt cx="7209644" cy="5274324"/>
          </a:xfrm>
        </p:grpSpPr>
        <p:grpSp>
          <p:nvGrpSpPr>
            <p:cNvPr id="44" name="Group 43"/>
            <p:cNvGrpSpPr/>
            <p:nvPr/>
          </p:nvGrpSpPr>
          <p:grpSpPr>
            <a:xfrm>
              <a:off x="3415553" y="1597122"/>
              <a:ext cx="4195915" cy="2867301"/>
              <a:chOff x="3415553" y="1597122"/>
              <a:chExt cx="4195915" cy="2867301"/>
            </a:xfrm>
          </p:grpSpPr>
          <p:sp>
            <p:nvSpPr>
              <p:cNvPr id="39" name="Freeform 38"/>
              <p:cNvSpPr/>
              <p:nvPr/>
            </p:nvSpPr>
            <p:spPr>
              <a:xfrm>
                <a:off x="3415553" y="1600200"/>
                <a:ext cx="4195915" cy="2864223"/>
              </a:xfrm>
              <a:custGeom>
                <a:avLst/>
                <a:gdLst>
                  <a:gd name="connsiteX0" fmla="*/ 204849 w 4310743"/>
                  <a:gd name="connsiteY0" fmla="*/ 1769423 h 3009404"/>
                  <a:gd name="connsiteX1" fmla="*/ 1701140 w 4310743"/>
                  <a:gd name="connsiteY1" fmla="*/ 2487880 h 3009404"/>
                  <a:gd name="connsiteX2" fmla="*/ 3874325 w 4310743"/>
                  <a:gd name="connsiteY2" fmla="*/ 2725386 h 3009404"/>
                  <a:gd name="connsiteX3" fmla="*/ 4153395 w 4310743"/>
                  <a:gd name="connsiteY3" fmla="*/ 783771 h 3009404"/>
                  <a:gd name="connsiteX4" fmla="*/ 2930236 w 4310743"/>
                  <a:gd name="connsiteY4" fmla="*/ 166254 h 3009404"/>
                  <a:gd name="connsiteX5" fmla="*/ 204849 w 4310743"/>
                  <a:gd name="connsiteY5" fmla="*/ 1769423 h 3009404"/>
                  <a:gd name="connsiteX0" fmla="*/ 204849 w 4310743"/>
                  <a:gd name="connsiteY0" fmla="*/ 1603169 h 2843150"/>
                  <a:gd name="connsiteX1" fmla="*/ 1701140 w 4310743"/>
                  <a:gd name="connsiteY1" fmla="*/ 2321626 h 2843150"/>
                  <a:gd name="connsiteX2" fmla="*/ 3874325 w 4310743"/>
                  <a:gd name="connsiteY2" fmla="*/ 2559132 h 2843150"/>
                  <a:gd name="connsiteX3" fmla="*/ 4153395 w 4310743"/>
                  <a:gd name="connsiteY3" fmla="*/ 617517 h 2843150"/>
                  <a:gd name="connsiteX4" fmla="*/ 2930236 w 4310743"/>
                  <a:gd name="connsiteY4" fmla="*/ 0 h 2843150"/>
                  <a:gd name="connsiteX5" fmla="*/ 204849 w 4310743"/>
                  <a:gd name="connsiteY5" fmla="*/ 1603169 h 2843150"/>
                  <a:gd name="connsiteX0" fmla="*/ 0 w 4105894"/>
                  <a:gd name="connsiteY0" fmla="*/ 1603169 h 2843150"/>
                  <a:gd name="connsiteX1" fmla="*/ 1496291 w 4105894"/>
                  <a:gd name="connsiteY1" fmla="*/ 2321626 h 2843150"/>
                  <a:gd name="connsiteX2" fmla="*/ 3669476 w 4105894"/>
                  <a:gd name="connsiteY2" fmla="*/ 2559132 h 2843150"/>
                  <a:gd name="connsiteX3" fmla="*/ 3948546 w 4105894"/>
                  <a:gd name="connsiteY3" fmla="*/ 617517 h 2843150"/>
                  <a:gd name="connsiteX4" fmla="*/ 2725387 w 4105894"/>
                  <a:gd name="connsiteY4" fmla="*/ 0 h 2843150"/>
                  <a:gd name="connsiteX5" fmla="*/ 0 w 4105894"/>
                  <a:gd name="connsiteY5" fmla="*/ 1603169 h 2843150"/>
                  <a:gd name="connsiteX0" fmla="*/ 0 w 4105894"/>
                  <a:gd name="connsiteY0" fmla="*/ 1603169 h 2843150"/>
                  <a:gd name="connsiteX1" fmla="*/ 1496291 w 4105894"/>
                  <a:gd name="connsiteY1" fmla="*/ 2321626 h 2843150"/>
                  <a:gd name="connsiteX2" fmla="*/ 3669476 w 4105894"/>
                  <a:gd name="connsiteY2" fmla="*/ 2559132 h 2843150"/>
                  <a:gd name="connsiteX3" fmla="*/ 3948546 w 4105894"/>
                  <a:gd name="connsiteY3" fmla="*/ 617517 h 2843150"/>
                  <a:gd name="connsiteX4" fmla="*/ 2725387 w 4105894"/>
                  <a:gd name="connsiteY4" fmla="*/ 0 h 2843150"/>
                  <a:gd name="connsiteX5" fmla="*/ 0 w 4105894"/>
                  <a:gd name="connsiteY5" fmla="*/ 1603169 h 2843150"/>
                  <a:gd name="connsiteX0" fmla="*/ 0 w 4105894"/>
                  <a:gd name="connsiteY0" fmla="*/ 1603169 h 2843150"/>
                  <a:gd name="connsiteX1" fmla="*/ 1496291 w 4105894"/>
                  <a:gd name="connsiteY1" fmla="*/ 2321626 h 2843150"/>
                  <a:gd name="connsiteX2" fmla="*/ 3669476 w 4105894"/>
                  <a:gd name="connsiteY2" fmla="*/ 2559132 h 2843150"/>
                  <a:gd name="connsiteX3" fmla="*/ 3948546 w 4105894"/>
                  <a:gd name="connsiteY3" fmla="*/ 617517 h 2843150"/>
                  <a:gd name="connsiteX4" fmla="*/ 2725387 w 4105894"/>
                  <a:gd name="connsiteY4" fmla="*/ 0 h 2843150"/>
                  <a:gd name="connsiteX5" fmla="*/ 1790596 w 4105894"/>
                  <a:gd name="connsiteY5" fmla="*/ 1406236 h 2843150"/>
                  <a:gd name="connsiteX6" fmla="*/ 0 w 4105894"/>
                  <a:gd name="connsiteY6" fmla="*/ 1603169 h 2843150"/>
                  <a:gd name="connsiteX0" fmla="*/ 0 w 4069378"/>
                  <a:gd name="connsiteY0" fmla="*/ 1603169 h 2815276"/>
                  <a:gd name="connsiteX1" fmla="*/ 1496291 w 4069378"/>
                  <a:gd name="connsiteY1" fmla="*/ 2321626 h 2815276"/>
                  <a:gd name="connsiteX2" fmla="*/ 3669476 w 4069378"/>
                  <a:gd name="connsiteY2" fmla="*/ 2559132 h 2815276"/>
                  <a:gd name="connsiteX3" fmla="*/ 3895705 w 4069378"/>
                  <a:gd name="connsiteY3" fmla="*/ 784761 h 2815276"/>
                  <a:gd name="connsiteX4" fmla="*/ 2725387 w 4069378"/>
                  <a:gd name="connsiteY4" fmla="*/ 0 h 2815276"/>
                  <a:gd name="connsiteX5" fmla="*/ 1790596 w 4069378"/>
                  <a:gd name="connsiteY5" fmla="*/ 1406236 h 2815276"/>
                  <a:gd name="connsiteX6" fmla="*/ 0 w 4069378"/>
                  <a:gd name="connsiteY6" fmla="*/ 1603169 h 2815276"/>
                  <a:gd name="connsiteX0" fmla="*/ 0 w 4053053"/>
                  <a:gd name="connsiteY0" fmla="*/ 1603169 h 2880425"/>
                  <a:gd name="connsiteX1" fmla="*/ 2272744 w 4053053"/>
                  <a:gd name="connsiteY1" fmla="*/ 2712522 h 2880425"/>
                  <a:gd name="connsiteX2" fmla="*/ 3669476 w 4053053"/>
                  <a:gd name="connsiteY2" fmla="*/ 2559132 h 2880425"/>
                  <a:gd name="connsiteX3" fmla="*/ 3895705 w 4053053"/>
                  <a:gd name="connsiteY3" fmla="*/ 784761 h 2880425"/>
                  <a:gd name="connsiteX4" fmla="*/ 2725387 w 4053053"/>
                  <a:gd name="connsiteY4" fmla="*/ 0 h 2880425"/>
                  <a:gd name="connsiteX5" fmla="*/ 1790596 w 4053053"/>
                  <a:gd name="connsiteY5" fmla="*/ 1406236 h 2880425"/>
                  <a:gd name="connsiteX6" fmla="*/ 0 w 4053053"/>
                  <a:gd name="connsiteY6" fmla="*/ 1603169 h 2880425"/>
                  <a:gd name="connsiteX0" fmla="*/ 0 w 4053053"/>
                  <a:gd name="connsiteY0" fmla="*/ 1603169 h 2880425"/>
                  <a:gd name="connsiteX1" fmla="*/ 2272744 w 4053053"/>
                  <a:gd name="connsiteY1" fmla="*/ 2712522 h 2880425"/>
                  <a:gd name="connsiteX2" fmla="*/ 3669476 w 4053053"/>
                  <a:gd name="connsiteY2" fmla="*/ 2559132 h 2880425"/>
                  <a:gd name="connsiteX3" fmla="*/ 3895705 w 4053053"/>
                  <a:gd name="connsiteY3" fmla="*/ 784761 h 2880425"/>
                  <a:gd name="connsiteX4" fmla="*/ 2725387 w 4053053"/>
                  <a:gd name="connsiteY4" fmla="*/ 0 h 2880425"/>
                  <a:gd name="connsiteX5" fmla="*/ 1790596 w 4053053"/>
                  <a:gd name="connsiteY5" fmla="*/ 1406236 h 2880425"/>
                  <a:gd name="connsiteX6" fmla="*/ 0 w 4053053"/>
                  <a:gd name="connsiteY6" fmla="*/ 1603169 h 2880425"/>
                  <a:gd name="connsiteX0" fmla="*/ 0 w 4053053"/>
                  <a:gd name="connsiteY0" fmla="*/ 1603169 h 2712522"/>
                  <a:gd name="connsiteX1" fmla="*/ 2272744 w 4053053"/>
                  <a:gd name="connsiteY1" fmla="*/ 2712522 h 2712522"/>
                  <a:gd name="connsiteX2" fmla="*/ 3669476 w 4053053"/>
                  <a:gd name="connsiteY2" fmla="*/ 2559132 h 2712522"/>
                  <a:gd name="connsiteX3" fmla="*/ 3895705 w 4053053"/>
                  <a:gd name="connsiteY3" fmla="*/ 784761 h 2712522"/>
                  <a:gd name="connsiteX4" fmla="*/ 2725387 w 4053053"/>
                  <a:gd name="connsiteY4" fmla="*/ 0 h 2712522"/>
                  <a:gd name="connsiteX5" fmla="*/ 1790596 w 4053053"/>
                  <a:gd name="connsiteY5" fmla="*/ 1406236 h 2712522"/>
                  <a:gd name="connsiteX6" fmla="*/ 0 w 4053053"/>
                  <a:gd name="connsiteY6" fmla="*/ 1603169 h 2712522"/>
                  <a:gd name="connsiteX0" fmla="*/ 0 w 3895705"/>
                  <a:gd name="connsiteY0" fmla="*/ 1603169 h 2712522"/>
                  <a:gd name="connsiteX1" fmla="*/ 2272744 w 3895705"/>
                  <a:gd name="connsiteY1" fmla="*/ 2712522 h 2712522"/>
                  <a:gd name="connsiteX2" fmla="*/ 3669476 w 3895705"/>
                  <a:gd name="connsiteY2" fmla="*/ 2559132 h 2712522"/>
                  <a:gd name="connsiteX3" fmla="*/ 3895705 w 3895705"/>
                  <a:gd name="connsiteY3" fmla="*/ 784761 h 2712522"/>
                  <a:gd name="connsiteX4" fmla="*/ 2725387 w 3895705"/>
                  <a:gd name="connsiteY4" fmla="*/ 0 h 2712522"/>
                  <a:gd name="connsiteX5" fmla="*/ 1790596 w 3895705"/>
                  <a:gd name="connsiteY5" fmla="*/ 1406236 h 2712522"/>
                  <a:gd name="connsiteX6" fmla="*/ 0 w 3895705"/>
                  <a:gd name="connsiteY6" fmla="*/ 1603169 h 2712522"/>
                  <a:gd name="connsiteX0" fmla="*/ 0 w 3895705"/>
                  <a:gd name="connsiteY0" fmla="*/ 1967270 h 3076623"/>
                  <a:gd name="connsiteX1" fmla="*/ 2272744 w 3895705"/>
                  <a:gd name="connsiteY1" fmla="*/ 3076623 h 3076623"/>
                  <a:gd name="connsiteX2" fmla="*/ 3669476 w 3895705"/>
                  <a:gd name="connsiteY2" fmla="*/ 2923233 h 3076623"/>
                  <a:gd name="connsiteX3" fmla="*/ 3895705 w 3895705"/>
                  <a:gd name="connsiteY3" fmla="*/ 1148862 h 3076623"/>
                  <a:gd name="connsiteX4" fmla="*/ 2396624 w 3895705"/>
                  <a:gd name="connsiteY4" fmla="*/ 0 h 3076623"/>
                  <a:gd name="connsiteX5" fmla="*/ 1790596 w 3895705"/>
                  <a:gd name="connsiteY5" fmla="*/ 1770337 h 3076623"/>
                  <a:gd name="connsiteX6" fmla="*/ 0 w 3895705"/>
                  <a:gd name="connsiteY6" fmla="*/ 1967270 h 3076623"/>
                  <a:gd name="connsiteX0" fmla="*/ 0 w 4549138"/>
                  <a:gd name="connsiteY0" fmla="*/ 1967270 h 3076623"/>
                  <a:gd name="connsiteX1" fmla="*/ 2272744 w 4549138"/>
                  <a:gd name="connsiteY1" fmla="*/ 3076623 h 3076623"/>
                  <a:gd name="connsiteX2" fmla="*/ 3669476 w 4549138"/>
                  <a:gd name="connsiteY2" fmla="*/ 2923233 h 3076623"/>
                  <a:gd name="connsiteX3" fmla="*/ 4549138 w 4549138"/>
                  <a:gd name="connsiteY3" fmla="*/ 1356920 h 3076623"/>
                  <a:gd name="connsiteX4" fmla="*/ 2396624 w 4549138"/>
                  <a:gd name="connsiteY4" fmla="*/ 0 h 3076623"/>
                  <a:gd name="connsiteX5" fmla="*/ 1790596 w 4549138"/>
                  <a:gd name="connsiteY5" fmla="*/ 1770337 h 3076623"/>
                  <a:gd name="connsiteX6" fmla="*/ 0 w 4549138"/>
                  <a:gd name="connsiteY6" fmla="*/ 1967270 h 3076623"/>
                  <a:gd name="connsiteX0" fmla="*/ 0 w 4549138"/>
                  <a:gd name="connsiteY0" fmla="*/ 2282853 h 3392206"/>
                  <a:gd name="connsiteX1" fmla="*/ 2272744 w 4549138"/>
                  <a:gd name="connsiteY1" fmla="*/ 3392206 h 3392206"/>
                  <a:gd name="connsiteX2" fmla="*/ 3669476 w 4549138"/>
                  <a:gd name="connsiteY2" fmla="*/ 3238816 h 3392206"/>
                  <a:gd name="connsiteX3" fmla="*/ 4549138 w 4549138"/>
                  <a:gd name="connsiteY3" fmla="*/ 1672503 h 3392206"/>
                  <a:gd name="connsiteX4" fmla="*/ 1914290 w 4549138"/>
                  <a:gd name="connsiteY4" fmla="*/ 0 h 3392206"/>
                  <a:gd name="connsiteX5" fmla="*/ 1790596 w 4549138"/>
                  <a:gd name="connsiteY5" fmla="*/ 2085920 h 3392206"/>
                  <a:gd name="connsiteX6" fmla="*/ 0 w 4549138"/>
                  <a:gd name="connsiteY6" fmla="*/ 2282853 h 3392206"/>
                  <a:gd name="connsiteX0" fmla="*/ 0 w 4800560"/>
                  <a:gd name="connsiteY0" fmla="*/ 2282853 h 3392206"/>
                  <a:gd name="connsiteX1" fmla="*/ 2272744 w 4800560"/>
                  <a:gd name="connsiteY1" fmla="*/ 3392206 h 3392206"/>
                  <a:gd name="connsiteX2" fmla="*/ 3669476 w 4800560"/>
                  <a:gd name="connsiteY2" fmla="*/ 3238816 h 3392206"/>
                  <a:gd name="connsiteX3" fmla="*/ 4549138 w 4800560"/>
                  <a:gd name="connsiteY3" fmla="*/ 1672503 h 3392206"/>
                  <a:gd name="connsiteX4" fmla="*/ 4800560 w 4800560"/>
                  <a:gd name="connsiteY4" fmla="*/ 1661452 h 3392206"/>
                  <a:gd name="connsiteX5" fmla="*/ 1914290 w 4800560"/>
                  <a:gd name="connsiteY5" fmla="*/ 0 h 3392206"/>
                  <a:gd name="connsiteX6" fmla="*/ 1790596 w 4800560"/>
                  <a:gd name="connsiteY6" fmla="*/ 2085920 h 3392206"/>
                  <a:gd name="connsiteX7" fmla="*/ 0 w 4800560"/>
                  <a:gd name="connsiteY7" fmla="*/ 2282853 h 3392206"/>
                  <a:gd name="connsiteX0" fmla="*/ 0 w 4800560"/>
                  <a:gd name="connsiteY0" fmla="*/ 2282853 h 3392206"/>
                  <a:gd name="connsiteX1" fmla="*/ 2272744 w 4800560"/>
                  <a:gd name="connsiteY1" fmla="*/ 3392206 h 3392206"/>
                  <a:gd name="connsiteX2" fmla="*/ 3669476 w 4800560"/>
                  <a:gd name="connsiteY2" fmla="*/ 3238816 h 3392206"/>
                  <a:gd name="connsiteX3" fmla="*/ 4800560 w 4800560"/>
                  <a:gd name="connsiteY3" fmla="*/ 1661452 h 3392206"/>
                  <a:gd name="connsiteX4" fmla="*/ 1914290 w 4800560"/>
                  <a:gd name="connsiteY4" fmla="*/ 0 h 3392206"/>
                  <a:gd name="connsiteX5" fmla="*/ 1790596 w 4800560"/>
                  <a:gd name="connsiteY5" fmla="*/ 2085920 h 3392206"/>
                  <a:gd name="connsiteX6" fmla="*/ 0 w 4800560"/>
                  <a:gd name="connsiteY6" fmla="*/ 2282853 h 3392206"/>
                  <a:gd name="connsiteX0" fmla="*/ 0 w 4800560"/>
                  <a:gd name="connsiteY0" fmla="*/ 2282853 h 3392206"/>
                  <a:gd name="connsiteX1" fmla="*/ 2272744 w 4800560"/>
                  <a:gd name="connsiteY1" fmla="*/ 3392206 h 3392206"/>
                  <a:gd name="connsiteX2" fmla="*/ 4800560 w 4800560"/>
                  <a:gd name="connsiteY2" fmla="*/ 1661452 h 3392206"/>
                  <a:gd name="connsiteX3" fmla="*/ 1914290 w 4800560"/>
                  <a:gd name="connsiteY3" fmla="*/ 0 h 3392206"/>
                  <a:gd name="connsiteX4" fmla="*/ 1790596 w 4800560"/>
                  <a:gd name="connsiteY4" fmla="*/ 2085920 h 3392206"/>
                  <a:gd name="connsiteX5" fmla="*/ 0 w 4800560"/>
                  <a:gd name="connsiteY5" fmla="*/ 2282853 h 3392206"/>
                  <a:gd name="connsiteX0" fmla="*/ 0 w 4800560"/>
                  <a:gd name="connsiteY0" fmla="*/ 2282853 h 4887308"/>
                  <a:gd name="connsiteX1" fmla="*/ 4527397 w 4800560"/>
                  <a:gd name="connsiteY1" fmla="*/ 4887308 h 4887308"/>
                  <a:gd name="connsiteX2" fmla="*/ 4800560 w 4800560"/>
                  <a:gd name="connsiteY2" fmla="*/ 1661452 h 4887308"/>
                  <a:gd name="connsiteX3" fmla="*/ 1914290 w 4800560"/>
                  <a:gd name="connsiteY3" fmla="*/ 0 h 4887308"/>
                  <a:gd name="connsiteX4" fmla="*/ 1790596 w 4800560"/>
                  <a:gd name="connsiteY4" fmla="*/ 2085920 h 4887308"/>
                  <a:gd name="connsiteX5" fmla="*/ 0 w 4800560"/>
                  <a:gd name="connsiteY5" fmla="*/ 2282853 h 4887308"/>
                  <a:gd name="connsiteX0" fmla="*/ 0 w 5737710"/>
                  <a:gd name="connsiteY0" fmla="*/ 2282853 h 4887308"/>
                  <a:gd name="connsiteX1" fmla="*/ 4527397 w 5737710"/>
                  <a:gd name="connsiteY1" fmla="*/ 4887308 h 4887308"/>
                  <a:gd name="connsiteX2" fmla="*/ 5737710 w 5737710"/>
                  <a:gd name="connsiteY2" fmla="*/ 2109983 h 4887308"/>
                  <a:gd name="connsiteX3" fmla="*/ 1914290 w 5737710"/>
                  <a:gd name="connsiteY3" fmla="*/ 0 h 4887308"/>
                  <a:gd name="connsiteX4" fmla="*/ 1790596 w 5737710"/>
                  <a:gd name="connsiteY4" fmla="*/ 2085920 h 4887308"/>
                  <a:gd name="connsiteX5" fmla="*/ 0 w 5737710"/>
                  <a:gd name="connsiteY5" fmla="*/ 2282853 h 4887308"/>
                  <a:gd name="connsiteX0" fmla="*/ 0 w 5737710"/>
                  <a:gd name="connsiteY0" fmla="*/ 2282853 h 4289267"/>
                  <a:gd name="connsiteX1" fmla="*/ 3958831 w 5737710"/>
                  <a:gd name="connsiteY1" fmla="*/ 4289267 h 4289267"/>
                  <a:gd name="connsiteX2" fmla="*/ 5737710 w 5737710"/>
                  <a:gd name="connsiteY2" fmla="*/ 2109983 h 4289267"/>
                  <a:gd name="connsiteX3" fmla="*/ 1914290 w 5737710"/>
                  <a:gd name="connsiteY3" fmla="*/ 0 h 4289267"/>
                  <a:gd name="connsiteX4" fmla="*/ 1790596 w 5737710"/>
                  <a:gd name="connsiteY4" fmla="*/ 2085920 h 4289267"/>
                  <a:gd name="connsiteX5" fmla="*/ 0 w 5737710"/>
                  <a:gd name="connsiteY5" fmla="*/ 2282853 h 4289267"/>
                  <a:gd name="connsiteX0" fmla="*/ 0 w 9776437"/>
                  <a:gd name="connsiteY0" fmla="*/ 3656721 h 4289267"/>
                  <a:gd name="connsiteX1" fmla="*/ 7997558 w 9776437"/>
                  <a:gd name="connsiteY1" fmla="*/ 4289267 h 4289267"/>
                  <a:gd name="connsiteX2" fmla="*/ 9776437 w 9776437"/>
                  <a:gd name="connsiteY2" fmla="*/ 2109983 h 4289267"/>
                  <a:gd name="connsiteX3" fmla="*/ 5953017 w 9776437"/>
                  <a:gd name="connsiteY3" fmla="*/ 0 h 4289267"/>
                  <a:gd name="connsiteX4" fmla="*/ 5829323 w 9776437"/>
                  <a:gd name="connsiteY4" fmla="*/ 2085920 h 4289267"/>
                  <a:gd name="connsiteX5" fmla="*/ 0 w 9776437"/>
                  <a:gd name="connsiteY5" fmla="*/ 3656721 h 4289267"/>
                  <a:gd name="connsiteX0" fmla="*/ 0 w 9776437"/>
                  <a:gd name="connsiteY0" fmla="*/ 3656721 h 4289267"/>
                  <a:gd name="connsiteX1" fmla="*/ 7997558 w 9776437"/>
                  <a:gd name="connsiteY1" fmla="*/ 4289267 h 4289267"/>
                  <a:gd name="connsiteX2" fmla="*/ 9776437 w 9776437"/>
                  <a:gd name="connsiteY2" fmla="*/ 2109983 h 4289267"/>
                  <a:gd name="connsiteX3" fmla="*/ 5953017 w 9776437"/>
                  <a:gd name="connsiteY3" fmla="*/ 0 h 4289267"/>
                  <a:gd name="connsiteX4" fmla="*/ 5897970 w 9776437"/>
                  <a:gd name="connsiteY4" fmla="*/ 3680301 h 4289267"/>
                  <a:gd name="connsiteX5" fmla="*/ 0 w 9776437"/>
                  <a:gd name="connsiteY5" fmla="*/ 3656721 h 4289267"/>
                  <a:gd name="connsiteX0" fmla="*/ 0 w 9776437"/>
                  <a:gd name="connsiteY0" fmla="*/ 3656721 h 5350406"/>
                  <a:gd name="connsiteX1" fmla="*/ 3277920 w 9776437"/>
                  <a:gd name="connsiteY1" fmla="*/ 5350406 h 5350406"/>
                  <a:gd name="connsiteX2" fmla="*/ 9776437 w 9776437"/>
                  <a:gd name="connsiteY2" fmla="*/ 2109983 h 5350406"/>
                  <a:gd name="connsiteX3" fmla="*/ 5953017 w 9776437"/>
                  <a:gd name="connsiteY3" fmla="*/ 0 h 5350406"/>
                  <a:gd name="connsiteX4" fmla="*/ 5897970 w 9776437"/>
                  <a:gd name="connsiteY4" fmla="*/ 3680301 h 5350406"/>
                  <a:gd name="connsiteX5" fmla="*/ 0 w 9776437"/>
                  <a:gd name="connsiteY5" fmla="*/ 3656721 h 5350406"/>
                  <a:gd name="connsiteX0" fmla="*/ 0 w 9863549"/>
                  <a:gd name="connsiteY0" fmla="*/ 3656721 h 5350406"/>
                  <a:gd name="connsiteX1" fmla="*/ 3277920 w 9863549"/>
                  <a:gd name="connsiteY1" fmla="*/ 5350406 h 5350406"/>
                  <a:gd name="connsiteX2" fmla="*/ 9863549 w 9863549"/>
                  <a:gd name="connsiteY2" fmla="*/ 5337770 h 5350406"/>
                  <a:gd name="connsiteX3" fmla="*/ 9776437 w 9863549"/>
                  <a:gd name="connsiteY3" fmla="*/ 2109983 h 5350406"/>
                  <a:gd name="connsiteX4" fmla="*/ 5953017 w 9863549"/>
                  <a:gd name="connsiteY4" fmla="*/ 0 h 5350406"/>
                  <a:gd name="connsiteX5" fmla="*/ 5897970 w 9863549"/>
                  <a:gd name="connsiteY5" fmla="*/ 3680301 h 5350406"/>
                  <a:gd name="connsiteX6" fmla="*/ 0 w 9863549"/>
                  <a:gd name="connsiteY6" fmla="*/ 3656721 h 53504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863549" h="5350406">
                    <a:moveTo>
                      <a:pt x="0" y="3656721"/>
                    </a:moveTo>
                    <a:lnTo>
                      <a:pt x="3277920" y="5350406"/>
                    </a:lnTo>
                    <a:lnTo>
                      <a:pt x="9863549" y="5337770"/>
                    </a:lnTo>
                    <a:lnTo>
                      <a:pt x="9776437" y="2109983"/>
                    </a:lnTo>
                    <a:lnTo>
                      <a:pt x="5953017" y="0"/>
                    </a:lnTo>
                    <a:lnTo>
                      <a:pt x="5897970" y="3680301"/>
                    </a:lnTo>
                    <a:lnTo>
                      <a:pt x="0" y="3656721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tx1">
                      <a:alpha val="30000"/>
                    </a:schemeClr>
                  </a:gs>
                  <a:gs pos="59000">
                    <a:schemeClr val="bg1">
                      <a:lumMod val="50000"/>
                      <a:shade val="67500"/>
                      <a:satMod val="115000"/>
                      <a:alpha val="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3427412" y="1597122"/>
                <a:ext cx="2541894" cy="196562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571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48" name="Group 47"/>
            <p:cNvGrpSpPr/>
            <p:nvPr/>
          </p:nvGrpSpPr>
          <p:grpSpPr>
            <a:xfrm>
              <a:off x="6429282" y="1597122"/>
              <a:ext cx="4195915" cy="2867301"/>
              <a:chOff x="3415553" y="1597122"/>
              <a:chExt cx="4195915" cy="2867301"/>
            </a:xfrm>
          </p:grpSpPr>
          <p:sp>
            <p:nvSpPr>
              <p:cNvPr id="49" name="Freeform 48"/>
              <p:cNvSpPr/>
              <p:nvPr/>
            </p:nvSpPr>
            <p:spPr>
              <a:xfrm>
                <a:off x="3415553" y="1600200"/>
                <a:ext cx="4195915" cy="2864223"/>
              </a:xfrm>
              <a:custGeom>
                <a:avLst/>
                <a:gdLst>
                  <a:gd name="connsiteX0" fmla="*/ 204849 w 4310743"/>
                  <a:gd name="connsiteY0" fmla="*/ 1769423 h 3009404"/>
                  <a:gd name="connsiteX1" fmla="*/ 1701140 w 4310743"/>
                  <a:gd name="connsiteY1" fmla="*/ 2487880 h 3009404"/>
                  <a:gd name="connsiteX2" fmla="*/ 3874325 w 4310743"/>
                  <a:gd name="connsiteY2" fmla="*/ 2725386 h 3009404"/>
                  <a:gd name="connsiteX3" fmla="*/ 4153395 w 4310743"/>
                  <a:gd name="connsiteY3" fmla="*/ 783771 h 3009404"/>
                  <a:gd name="connsiteX4" fmla="*/ 2930236 w 4310743"/>
                  <a:gd name="connsiteY4" fmla="*/ 166254 h 3009404"/>
                  <a:gd name="connsiteX5" fmla="*/ 204849 w 4310743"/>
                  <a:gd name="connsiteY5" fmla="*/ 1769423 h 3009404"/>
                  <a:gd name="connsiteX0" fmla="*/ 204849 w 4310743"/>
                  <a:gd name="connsiteY0" fmla="*/ 1603169 h 2843150"/>
                  <a:gd name="connsiteX1" fmla="*/ 1701140 w 4310743"/>
                  <a:gd name="connsiteY1" fmla="*/ 2321626 h 2843150"/>
                  <a:gd name="connsiteX2" fmla="*/ 3874325 w 4310743"/>
                  <a:gd name="connsiteY2" fmla="*/ 2559132 h 2843150"/>
                  <a:gd name="connsiteX3" fmla="*/ 4153395 w 4310743"/>
                  <a:gd name="connsiteY3" fmla="*/ 617517 h 2843150"/>
                  <a:gd name="connsiteX4" fmla="*/ 2930236 w 4310743"/>
                  <a:gd name="connsiteY4" fmla="*/ 0 h 2843150"/>
                  <a:gd name="connsiteX5" fmla="*/ 204849 w 4310743"/>
                  <a:gd name="connsiteY5" fmla="*/ 1603169 h 2843150"/>
                  <a:gd name="connsiteX0" fmla="*/ 0 w 4105894"/>
                  <a:gd name="connsiteY0" fmla="*/ 1603169 h 2843150"/>
                  <a:gd name="connsiteX1" fmla="*/ 1496291 w 4105894"/>
                  <a:gd name="connsiteY1" fmla="*/ 2321626 h 2843150"/>
                  <a:gd name="connsiteX2" fmla="*/ 3669476 w 4105894"/>
                  <a:gd name="connsiteY2" fmla="*/ 2559132 h 2843150"/>
                  <a:gd name="connsiteX3" fmla="*/ 3948546 w 4105894"/>
                  <a:gd name="connsiteY3" fmla="*/ 617517 h 2843150"/>
                  <a:gd name="connsiteX4" fmla="*/ 2725387 w 4105894"/>
                  <a:gd name="connsiteY4" fmla="*/ 0 h 2843150"/>
                  <a:gd name="connsiteX5" fmla="*/ 0 w 4105894"/>
                  <a:gd name="connsiteY5" fmla="*/ 1603169 h 2843150"/>
                  <a:gd name="connsiteX0" fmla="*/ 0 w 4105894"/>
                  <a:gd name="connsiteY0" fmla="*/ 1603169 h 2843150"/>
                  <a:gd name="connsiteX1" fmla="*/ 1496291 w 4105894"/>
                  <a:gd name="connsiteY1" fmla="*/ 2321626 h 2843150"/>
                  <a:gd name="connsiteX2" fmla="*/ 3669476 w 4105894"/>
                  <a:gd name="connsiteY2" fmla="*/ 2559132 h 2843150"/>
                  <a:gd name="connsiteX3" fmla="*/ 3948546 w 4105894"/>
                  <a:gd name="connsiteY3" fmla="*/ 617517 h 2843150"/>
                  <a:gd name="connsiteX4" fmla="*/ 2725387 w 4105894"/>
                  <a:gd name="connsiteY4" fmla="*/ 0 h 2843150"/>
                  <a:gd name="connsiteX5" fmla="*/ 0 w 4105894"/>
                  <a:gd name="connsiteY5" fmla="*/ 1603169 h 2843150"/>
                  <a:gd name="connsiteX0" fmla="*/ 0 w 4105894"/>
                  <a:gd name="connsiteY0" fmla="*/ 1603169 h 2843150"/>
                  <a:gd name="connsiteX1" fmla="*/ 1496291 w 4105894"/>
                  <a:gd name="connsiteY1" fmla="*/ 2321626 h 2843150"/>
                  <a:gd name="connsiteX2" fmla="*/ 3669476 w 4105894"/>
                  <a:gd name="connsiteY2" fmla="*/ 2559132 h 2843150"/>
                  <a:gd name="connsiteX3" fmla="*/ 3948546 w 4105894"/>
                  <a:gd name="connsiteY3" fmla="*/ 617517 h 2843150"/>
                  <a:gd name="connsiteX4" fmla="*/ 2725387 w 4105894"/>
                  <a:gd name="connsiteY4" fmla="*/ 0 h 2843150"/>
                  <a:gd name="connsiteX5" fmla="*/ 1790596 w 4105894"/>
                  <a:gd name="connsiteY5" fmla="*/ 1406236 h 2843150"/>
                  <a:gd name="connsiteX6" fmla="*/ 0 w 4105894"/>
                  <a:gd name="connsiteY6" fmla="*/ 1603169 h 2843150"/>
                  <a:gd name="connsiteX0" fmla="*/ 0 w 4069378"/>
                  <a:gd name="connsiteY0" fmla="*/ 1603169 h 2815276"/>
                  <a:gd name="connsiteX1" fmla="*/ 1496291 w 4069378"/>
                  <a:gd name="connsiteY1" fmla="*/ 2321626 h 2815276"/>
                  <a:gd name="connsiteX2" fmla="*/ 3669476 w 4069378"/>
                  <a:gd name="connsiteY2" fmla="*/ 2559132 h 2815276"/>
                  <a:gd name="connsiteX3" fmla="*/ 3895705 w 4069378"/>
                  <a:gd name="connsiteY3" fmla="*/ 784761 h 2815276"/>
                  <a:gd name="connsiteX4" fmla="*/ 2725387 w 4069378"/>
                  <a:gd name="connsiteY4" fmla="*/ 0 h 2815276"/>
                  <a:gd name="connsiteX5" fmla="*/ 1790596 w 4069378"/>
                  <a:gd name="connsiteY5" fmla="*/ 1406236 h 2815276"/>
                  <a:gd name="connsiteX6" fmla="*/ 0 w 4069378"/>
                  <a:gd name="connsiteY6" fmla="*/ 1603169 h 2815276"/>
                  <a:gd name="connsiteX0" fmla="*/ 0 w 4053053"/>
                  <a:gd name="connsiteY0" fmla="*/ 1603169 h 2880425"/>
                  <a:gd name="connsiteX1" fmla="*/ 2272744 w 4053053"/>
                  <a:gd name="connsiteY1" fmla="*/ 2712522 h 2880425"/>
                  <a:gd name="connsiteX2" fmla="*/ 3669476 w 4053053"/>
                  <a:gd name="connsiteY2" fmla="*/ 2559132 h 2880425"/>
                  <a:gd name="connsiteX3" fmla="*/ 3895705 w 4053053"/>
                  <a:gd name="connsiteY3" fmla="*/ 784761 h 2880425"/>
                  <a:gd name="connsiteX4" fmla="*/ 2725387 w 4053053"/>
                  <a:gd name="connsiteY4" fmla="*/ 0 h 2880425"/>
                  <a:gd name="connsiteX5" fmla="*/ 1790596 w 4053053"/>
                  <a:gd name="connsiteY5" fmla="*/ 1406236 h 2880425"/>
                  <a:gd name="connsiteX6" fmla="*/ 0 w 4053053"/>
                  <a:gd name="connsiteY6" fmla="*/ 1603169 h 2880425"/>
                  <a:gd name="connsiteX0" fmla="*/ 0 w 4053053"/>
                  <a:gd name="connsiteY0" fmla="*/ 1603169 h 2880425"/>
                  <a:gd name="connsiteX1" fmla="*/ 2272744 w 4053053"/>
                  <a:gd name="connsiteY1" fmla="*/ 2712522 h 2880425"/>
                  <a:gd name="connsiteX2" fmla="*/ 3669476 w 4053053"/>
                  <a:gd name="connsiteY2" fmla="*/ 2559132 h 2880425"/>
                  <a:gd name="connsiteX3" fmla="*/ 3895705 w 4053053"/>
                  <a:gd name="connsiteY3" fmla="*/ 784761 h 2880425"/>
                  <a:gd name="connsiteX4" fmla="*/ 2725387 w 4053053"/>
                  <a:gd name="connsiteY4" fmla="*/ 0 h 2880425"/>
                  <a:gd name="connsiteX5" fmla="*/ 1790596 w 4053053"/>
                  <a:gd name="connsiteY5" fmla="*/ 1406236 h 2880425"/>
                  <a:gd name="connsiteX6" fmla="*/ 0 w 4053053"/>
                  <a:gd name="connsiteY6" fmla="*/ 1603169 h 2880425"/>
                  <a:gd name="connsiteX0" fmla="*/ 0 w 4053053"/>
                  <a:gd name="connsiteY0" fmla="*/ 1603169 h 2712522"/>
                  <a:gd name="connsiteX1" fmla="*/ 2272744 w 4053053"/>
                  <a:gd name="connsiteY1" fmla="*/ 2712522 h 2712522"/>
                  <a:gd name="connsiteX2" fmla="*/ 3669476 w 4053053"/>
                  <a:gd name="connsiteY2" fmla="*/ 2559132 h 2712522"/>
                  <a:gd name="connsiteX3" fmla="*/ 3895705 w 4053053"/>
                  <a:gd name="connsiteY3" fmla="*/ 784761 h 2712522"/>
                  <a:gd name="connsiteX4" fmla="*/ 2725387 w 4053053"/>
                  <a:gd name="connsiteY4" fmla="*/ 0 h 2712522"/>
                  <a:gd name="connsiteX5" fmla="*/ 1790596 w 4053053"/>
                  <a:gd name="connsiteY5" fmla="*/ 1406236 h 2712522"/>
                  <a:gd name="connsiteX6" fmla="*/ 0 w 4053053"/>
                  <a:gd name="connsiteY6" fmla="*/ 1603169 h 2712522"/>
                  <a:gd name="connsiteX0" fmla="*/ 0 w 3895705"/>
                  <a:gd name="connsiteY0" fmla="*/ 1603169 h 2712522"/>
                  <a:gd name="connsiteX1" fmla="*/ 2272744 w 3895705"/>
                  <a:gd name="connsiteY1" fmla="*/ 2712522 h 2712522"/>
                  <a:gd name="connsiteX2" fmla="*/ 3669476 w 3895705"/>
                  <a:gd name="connsiteY2" fmla="*/ 2559132 h 2712522"/>
                  <a:gd name="connsiteX3" fmla="*/ 3895705 w 3895705"/>
                  <a:gd name="connsiteY3" fmla="*/ 784761 h 2712522"/>
                  <a:gd name="connsiteX4" fmla="*/ 2725387 w 3895705"/>
                  <a:gd name="connsiteY4" fmla="*/ 0 h 2712522"/>
                  <a:gd name="connsiteX5" fmla="*/ 1790596 w 3895705"/>
                  <a:gd name="connsiteY5" fmla="*/ 1406236 h 2712522"/>
                  <a:gd name="connsiteX6" fmla="*/ 0 w 3895705"/>
                  <a:gd name="connsiteY6" fmla="*/ 1603169 h 2712522"/>
                  <a:gd name="connsiteX0" fmla="*/ 0 w 3895705"/>
                  <a:gd name="connsiteY0" fmla="*/ 1967270 h 3076623"/>
                  <a:gd name="connsiteX1" fmla="*/ 2272744 w 3895705"/>
                  <a:gd name="connsiteY1" fmla="*/ 3076623 h 3076623"/>
                  <a:gd name="connsiteX2" fmla="*/ 3669476 w 3895705"/>
                  <a:gd name="connsiteY2" fmla="*/ 2923233 h 3076623"/>
                  <a:gd name="connsiteX3" fmla="*/ 3895705 w 3895705"/>
                  <a:gd name="connsiteY3" fmla="*/ 1148862 h 3076623"/>
                  <a:gd name="connsiteX4" fmla="*/ 2396624 w 3895705"/>
                  <a:gd name="connsiteY4" fmla="*/ 0 h 3076623"/>
                  <a:gd name="connsiteX5" fmla="*/ 1790596 w 3895705"/>
                  <a:gd name="connsiteY5" fmla="*/ 1770337 h 3076623"/>
                  <a:gd name="connsiteX6" fmla="*/ 0 w 3895705"/>
                  <a:gd name="connsiteY6" fmla="*/ 1967270 h 3076623"/>
                  <a:gd name="connsiteX0" fmla="*/ 0 w 4549138"/>
                  <a:gd name="connsiteY0" fmla="*/ 1967270 h 3076623"/>
                  <a:gd name="connsiteX1" fmla="*/ 2272744 w 4549138"/>
                  <a:gd name="connsiteY1" fmla="*/ 3076623 h 3076623"/>
                  <a:gd name="connsiteX2" fmla="*/ 3669476 w 4549138"/>
                  <a:gd name="connsiteY2" fmla="*/ 2923233 h 3076623"/>
                  <a:gd name="connsiteX3" fmla="*/ 4549138 w 4549138"/>
                  <a:gd name="connsiteY3" fmla="*/ 1356920 h 3076623"/>
                  <a:gd name="connsiteX4" fmla="*/ 2396624 w 4549138"/>
                  <a:gd name="connsiteY4" fmla="*/ 0 h 3076623"/>
                  <a:gd name="connsiteX5" fmla="*/ 1790596 w 4549138"/>
                  <a:gd name="connsiteY5" fmla="*/ 1770337 h 3076623"/>
                  <a:gd name="connsiteX6" fmla="*/ 0 w 4549138"/>
                  <a:gd name="connsiteY6" fmla="*/ 1967270 h 3076623"/>
                  <a:gd name="connsiteX0" fmla="*/ 0 w 4549138"/>
                  <a:gd name="connsiteY0" fmla="*/ 2282853 h 3392206"/>
                  <a:gd name="connsiteX1" fmla="*/ 2272744 w 4549138"/>
                  <a:gd name="connsiteY1" fmla="*/ 3392206 h 3392206"/>
                  <a:gd name="connsiteX2" fmla="*/ 3669476 w 4549138"/>
                  <a:gd name="connsiteY2" fmla="*/ 3238816 h 3392206"/>
                  <a:gd name="connsiteX3" fmla="*/ 4549138 w 4549138"/>
                  <a:gd name="connsiteY3" fmla="*/ 1672503 h 3392206"/>
                  <a:gd name="connsiteX4" fmla="*/ 1914290 w 4549138"/>
                  <a:gd name="connsiteY4" fmla="*/ 0 h 3392206"/>
                  <a:gd name="connsiteX5" fmla="*/ 1790596 w 4549138"/>
                  <a:gd name="connsiteY5" fmla="*/ 2085920 h 3392206"/>
                  <a:gd name="connsiteX6" fmla="*/ 0 w 4549138"/>
                  <a:gd name="connsiteY6" fmla="*/ 2282853 h 3392206"/>
                  <a:gd name="connsiteX0" fmla="*/ 0 w 4800560"/>
                  <a:gd name="connsiteY0" fmla="*/ 2282853 h 3392206"/>
                  <a:gd name="connsiteX1" fmla="*/ 2272744 w 4800560"/>
                  <a:gd name="connsiteY1" fmla="*/ 3392206 h 3392206"/>
                  <a:gd name="connsiteX2" fmla="*/ 3669476 w 4800560"/>
                  <a:gd name="connsiteY2" fmla="*/ 3238816 h 3392206"/>
                  <a:gd name="connsiteX3" fmla="*/ 4549138 w 4800560"/>
                  <a:gd name="connsiteY3" fmla="*/ 1672503 h 3392206"/>
                  <a:gd name="connsiteX4" fmla="*/ 4800560 w 4800560"/>
                  <a:gd name="connsiteY4" fmla="*/ 1661452 h 3392206"/>
                  <a:gd name="connsiteX5" fmla="*/ 1914290 w 4800560"/>
                  <a:gd name="connsiteY5" fmla="*/ 0 h 3392206"/>
                  <a:gd name="connsiteX6" fmla="*/ 1790596 w 4800560"/>
                  <a:gd name="connsiteY6" fmla="*/ 2085920 h 3392206"/>
                  <a:gd name="connsiteX7" fmla="*/ 0 w 4800560"/>
                  <a:gd name="connsiteY7" fmla="*/ 2282853 h 3392206"/>
                  <a:gd name="connsiteX0" fmla="*/ 0 w 4800560"/>
                  <a:gd name="connsiteY0" fmla="*/ 2282853 h 3392206"/>
                  <a:gd name="connsiteX1" fmla="*/ 2272744 w 4800560"/>
                  <a:gd name="connsiteY1" fmla="*/ 3392206 h 3392206"/>
                  <a:gd name="connsiteX2" fmla="*/ 3669476 w 4800560"/>
                  <a:gd name="connsiteY2" fmla="*/ 3238816 h 3392206"/>
                  <a:gd name="connsiteX3" fmla="*/ 4800560 w 4800560"/>
                  <a:gd name="connsiteY3" fmla="*/ 1661452 h 3392206"/>
                  <a:gd name="connsiteX4" fmla="*/ 1914290 w 4800560"/>
                  <a:gd name="connsiteY4" fmla="*/ 0 h 3392206"/>
                  <a:gd name="connsiteX5" fmla="*/ 1790596 w 4800560"/>
                  <a:gd name="connsiteY5" fmla="*/ 2085920 h 3392206"/>
                  <a:gd name="connsiteX6" fmla="*/ 0 w 4800560"/>
                  <a:gd name="connsiteY6" fmla="*/ 2282853 h 3392206"/>
                  <a:gd name="connsiteX0" fmla="*/ 0 w 4800560"/>
                  <a:gd name="connsiteY0" fmla="*/ 2282853 h 3392206"/>
                  <a:gd name="connsiteX1" fmla="*/ 2272744 w 4800560"/>
                  <a:gd name="connsiteY1" fmla="*/ 3392206 h 3392206"/>
                  <a:gd name="connsiteX2" fmla="*/ 4800560 w 4800560"/>
                  <a:gd name="connsiteY2" fmla="*/ 1661452 h 3392206"/>
                  <a:gd name="connsiteX3" fmla="*/ 1914290 w 4800560"/>
                  <a:gd name="connsiteY3" fmla="*/ 0 h 3392206"/>
                  <a:gd name="connsiteX4" fmla="*/ 1790596 w 4800560"/>
                  <a:gd name="connsiteY4" fmla="*/ 2085920 h 3392206"/>
                  <a:gd name="connsiteX5" fmla="*/ 0 w 4800560"/>
                  <a:gd name="connsiteY5" fmla="*/ 2282853 h 3392206"/>
                  <a:gd name="connsiteX0" fmla="*/ 0 w 4800560"/>
                  <a:gd name="connsiteY0" fmla="*/ 2282853 h 4887308"/>
                  <a:gd name="connsiteX1" fmla="*/ 4527397 w 4800560"/>
                  <a:gd name="connsiteY1" fmla="*/ 4887308 h 4887308"/>
                  <a:gd name="connsiteX2" fmla="*/ 4800560 w 4800560"/>
                  <a:gd name="connsiteY2" fmla="*/ 1661452 h 4887308"/>
                  <a:gd name="connsiteX3" fmla="*/ 1914290 w 4800560"/>
                  <a:gd name="connsiteY3" fmla="*/ 0 h 4887308"/>
                  <a:gd name="connsiteX4" fmla="*/ 1790596 w 4800560"/>
                  <a:gd name="connsiteY4" fmla="*/ 2085920 h 4887308"/>
                  <a:gd name="connsiteX5" fmla="*/ 0 w 4800560"/>
                  <a:gd name="connsiteY5" fmla="*/ 2282853 h 4887308"/>
                  <a:gd name="connsiteX0" fmla="*/ 0 w 5737710"/>
                  <a:gd name="connsiteY0" fmla="*/ 2282853 h 4887308"/>
                  <a:gd name="connsiteX1" fmla="*/ 4527397 w 5737710"/>
                  <a:gd name="connsiteY1" fmla="*/ 4887308 h 4887308"/>
                  <a:gd name="connsiteX2" fmla="*/ 5737710 w 5737710"/>
                  <a:gd name="connsiteY2" fmla="*/ 2109983 h 4887308"/>
                  <a:gd name="connsiteX3" fmla="*/ 1914290 w 5737710"/>
                  <a:gd name="connsiteY3" fmla="*/ 0 h 4887308"/>
                  <a:gd name="connsiteX4" fmla="*/ 1790596 w 5737710"/>
                  <a:gd name="connsiteY4" fmla="*/ 2085920 h 4887308"/>
                  <a:gd name="connsiteX5" fmla="*/ 0 w 5737710"/>
                  <a:gd name="connsiteY5" fmla="*/ 2282853 h 4887308"/>
                  <a:gd name="connsiteX0" fmla="*/ 0 w 5737710"/>
                  <a:gd name="connsiteY0" fmla="*/ 2282853 h 4289267"/>
                  <a:gd name="connsiteX1" fmla="*/ 3958831 w 5737710"/>
                  <a:gd name="connsiteY1" fmla="*/ 4289267 h 4289267"/>
                  <a:gd name="connsiteX2" fmla="*/ 5737710 w 5737710"/>
                  <a:gd name="connsiteY2" fmla="*/ 2109983 h 4289267"/>
                  <a:gd name="connsiteX3" fmla="*/ 1914290 w 5737710"/>
                  <a:gd name="connsiteY3" fmla="*/ 0 h 4289267"/>
                  <a:gd name="connsiteX4" fmla="*/ 1790596 w 5737710"/>
                  <a:gd name="connsiteY4" fmla="*/ 2085920 h 4289267"/>
                  <a:gd name="connsiteX5" fmla="*/ 0 w 5737710"/>
                  <a:gd name="connsiteY5" fmla="*/ 2282853 h 4289267"/>
                  <a:gd name="connsiteX0" fmla="*/ 0 w 9776437"/>
                  <a:gd name="connsiteY0" fmla="*/ 3656721 h 4289267"/>
                  <a:gd name="connsiteX1" fmla="*/ 7997558 w 9776437"/>
                  <a:gd name="connsiteY1" fmla="*/ 4289267 h 4289267"/>
                  <a:gd name="connsiteX2" fmla="*/ 9776437 w 9776437"/>
                  <a:gd name="connsiteY2" fmla="*/ 2109983 h 4289267"/>
                  <a:gd name="connsiteX3" fmla="*/ 5953017 w 9776437"/>
                  <a:gd name="connsiteY3" fmla="*/ 0 h 4289267"/>
                  <a:gd name="connsiteX4" fmla="*/ 5829323 w 9776437"/>
                  <a:gd name="connsiteY4" fmla="*/ 2085920 h 4289267"/>
                  <a:gd name="connsiteX5" fmla="*/ 0 w 9776437"/>
                  <a:gd name="connsiteY5" fmla="*/ 3656721 h 4289267"/>
                  <a:gd name="connsiteX0" fmla="*/ 0 w 9776437"/>
                  <a:gd name="connsiteY0" fmla="*/ 3656721 h 4289267"/>
                  <a:gd name="connsiteX1" fmla="*/ 7997558 w 9776437"/>
                  <a:gd name="connsiteY1" fmla="*/ 4289267 h 4289267"/>
                  <a:gd name="connsiteX2" fmla="*/ 9776437 w 9776437"/>
                  <a:gd name="connsiteY2" fmla="*/ 2109983 h 4289267"/>
                  <a:gd name="connsiteX3" fmla="*/ 5953017 w 9776437"/>
                  <a:gd name="connsiteY3" fmla="*/ 0 h 4289267"/>
                  <a:gd name="connsiteX4" fmla="*/ 5897970 w 9776437"/>
                  <a:gd name="connsiteY4" fmla="*/ 3680301 h 4289267"/>
                  <a:gd name="connsiteX5" fmla="*/ 0 w 9776437"/>
                  <a:gd name="connsiteY5" fmla="*/ 3656721 h 4289267"/>
                  <a:gd name="connsiteX0" fmla="*/ 0 w 9776437"/>
                  <a:gd name="connsiteY0" fmla="*/ 3656721 h 5350406"/>
                  <a:gd name="connsiteX1" fmla="*/ 3277920 w 9776437"/>
                  <a:gd name="connsiteY1" fmla="*/ 5350406 h 5350406"/>
                  <a:gd name="connsiteX2" fmla="*/ 9776437 w 9776437"/>
                  <a:gd name="connsiteY2" fmla="*/ 2109983 h 5350406"/>
                  <a:gd name="connsiteX3" fmla="*/ 5953017 w 9776437"/>
                  <a:gd name="connsiteY3" fmla="*/ 0 h 5350406"/>
                  <a:gd name="connsiteX4" fmla="*/ 5897970 w 9776437"/>
                  <a:gd name="connsiteY4" fmla="*/ 3680301 h 5350406"/>
                  <a:gd name="connsiteX5" fmla="*/ 0 w 9776437"/>
                  <a:gd name="connsiteY5" fmla="*/ 3656721 h 5350406"/>
                  <a:gd name="connsiteX0" fmla="*/ 0 w 9863549"/>
                  <a:gd name="connsiteY0" fmla="*/ 3656721 h 5350406"/>
                  <a:gd name="connsiteX1" fmla="*/ 3277920 w 9863549"/>
                  <a:gd name="connsiteY1" fmla="*/ 5350406 h 5350406"/>
                  <a:gd name="connsiteX2" fmla="*/ 9863549 w 9863549"/>
                  <a:gd name="connsiteY2" fmla="*/ 5337770 h 5350406"/>
                  <a:gd name="connsiteX3" fmla="*/ 9776437 w 9863549"/>
                  <a:gd name="connsiteY3" fmla="*/ 2109983 h 5350406"/>
                  <a:gd name="connsiteX4" fmla="*/ 5953017 w 9863549"/>
                  <a:gd name="connsiteY4" fmla="*/ 0 h 5350406"/>
                  <a:gd name="connsiteX5" fmla="*/ 5897970 w 9863549"/>
                  <a:gd name="connsiteY5" fmla="*/ 3680301 h 5350406"/>
                  <a:gd name="connsiteX6" fmla="*/ 0 w 9863549"/>
                  <a:gd name="connsiteY6" fmla="*/ 3656721 h 53504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863549" h="5350406">
                    <a:moveTo>
                      <a:pt x="0" y="3656721"/>
                    </a:moveTo>
                    <a:lnTo>
                      <a:pt x="3277920" y="5350406"/>
                    </a:lnTo>
                    <a:lnTo>
                      <a:pt x="9863549" y="5337770"/>
                    </a:lnTo>
                    <a:lnTo>
                      <a:pt x="9776437" y="2109983"/>
                    </a:lnTo>
                    <a:lnTo>
                      <a:pt x="5953017" y="0"/>
                    </a:lnTo>
                    <a:lnTo>
                      <a:pt x="5897970" y="3680301"/>
                    </a:lnTo>
                    <a:lnTo>
                      <a:pt x="0" y="3656721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tx1">
                      <a:alpha val="30000"/>
                    </a:schemeClr>
                  </a:gs>
                  <a:gs pos="59000">
                    <a:schemeClr val="bg1">
                      <a:lumMod val="50000"/>
                      <a:shade val="67500"/>
                      <a:satMod val="115000"/>
                      <a:alpha val="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3427412" y="1597122"/>
                <a:ext cx="2541894" cy="196562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571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3415553" y="4004145"/>
              <a:ext cx="4195915" cy="2867301"/>
              <a:chOff x="3415553" y="1597122"/>
              <a:chExt cx="4195915" cy="2867301"/>
            </a:xfrm>
          </p:grpSpPr>
          <p:sp>
            <p:nvSpPr>
              <p:cNvPr id="61" name="Freeform 60"/>
              <p:cNvSpPr/>
              <p:nvPr/>
            </p:nvSpPr>
            <p:spPr>
              <a:xfrm>
                <a:off x="3415553" y="1600200"/>
                <a:ext cx="4195915" cy="2864223"/>
              </a:xfrm>
              <a:custGeom>
                <a:avLst/>
                <a:gdLst>
                  <a:gd name="connsiteX0" fmla="*/ 204849 w 4310743"/>
                  <a:gd name="connsiteY0" fmla="*/ 1769423 h 3009404"/>
                  <a:gd name="connsiteX1" fmla="*/ 1701140 w 4310743"/>
                  <a:gd name="connsiteY1" fmla="*/ 2487880 h 3009404"/>
                  <a:gd name="connsiteX2" fmla="*/ 3874325 w 4310743"/>
                  <a:gd name="connsiteY2" fmla="*/ 2725386 h 3009404"/>
                  <a:gd name="connsiteX3" fmla="*/ 4153395 w 4310743"/>
                  <a:gd name="connsiteY3" fmla="*/ 783771 h 3009404"/>
                  <a:gd name="connsiteX4" fmla="*/ 2930236 w 4310743"/>
                  <a:gd name="connsiteY4" fmla="*/ 166254 h 3009404"/>
                  <a:gd name="connsiteX5" fmla="*/ 204849 w 4310743"/>
                  <a:gd name="connsiteY5" fmla="*/ 1769423 h 3009404"/>
                  <a:gd name="connsiteX0" fmla="*/ 204849 w 4310743"/>
                  <a:gd name="connsiteY0" fmla="*/ 1603169 h 2843150"/>
                  <a:gd name="connsiteX1" fmla="*/ 1701140 w 4310743"/>
                  <a:gd name="connsiteY1" fmla="*/ 2321626 h 2843150"/>
                  <a:gd name="connsiteX2" fmla="*/ 3874325 w 4310743"/>
                  <a:gd name="connsiteY2" fmla="*/ 2559132 h 2843150"/>
                  <a:gd name="connsiteX3" fmla="*/ 4153395 w 4310743"/>
                  <a:gd name="connsiteY3" fmla="*/ 617517 h 2843150"/>
                  <a:gd name="connsiteX4" fmla="*/ 2930236 w 4310743"/>
                  <a:gd name="connsiteY4" fmla="*/ 0 h 2843150"/>
                  <a:gd name="connsiteX5" fmla="*/ 204849 w 4310743"/>
                  <a:gd name="connsiteY5" fmla="*/ 1603169 h 2843150"/>
                  <a:gd name="connsiteX0" fmla="*/ 0 w 4105894"/>
                  <a:gd name="connsiteY0" fmla="*/ 1603169 h 2843150"/>
                  <a:gd name="connsiteX1" fmla="*/ 1496291 w 4105894"/>
                  <a:gd name="connsiteY1" fmla="*/ 2321626 h 2843150"/>
                  <a:gd name="connsiteX2" fmla="*/ 3669476 w 4105894"/>
                  <a:gd name="connsiteY2" fmla="*/ 2559132 h 2843150"/>
                  <a:gd name="connsiteX3" fmla="*/ 3948546 w 4105894"/>
                  <a:gd name="connsiteY3" fmla="*/ 617517 h 2843150"/>
                  <a:gd name="connsiteX4" fmla="*/ 2725387 w 4105894"/>
                  <a:gd name="connsiteY4" fmla="*/ 0 h 2843150"/>
                  <a:gd name="connsiteX5" fmla="*/ 0 w 4105894"/>
                  <a:gd name="connsiteY5" fmla="*/ 1603169 h 2843150"/>
                  <a:gd name="connsiteX0" fmla="*/ 0 w 4105894"/>
                  <a:gd name="connsiteY0" fmla="*/ 1603169 h 2843150"/>
                  <a:gd name="connsiteX1" fmla="*/ 1496291 w 4105894"/>
                  <a:gd name="connsiteY1" fmla="*/ 2321626 h 2843150"/>
                  <a:gd name="connsiteX2" fmla="*/ 3669476 w 4105894"/>
                  <a:gd name="connsiteY2" fmla="*/ 2559132 h 2843150"/>
                  <a:gd name="connsiteX3" fmla="*/ 3948546 w 4105894"/>
                  <a:gd name="connsiteY3" fmla="*/ 617517 h 2843150"/>
                  <a:gd name="connsiteX4" fmla="*/ 2725387 w 4105894"/>
                  <a:gd name="connsiteY4" fmla="*/ 0 h 2843150"/>
                  <a:gd name="connsiteX5" fmla="*/ 0 w 4105894"/>
                  <a:gd name="connsiteY5" fmla="*/ 1603169 h 2843150"/>
                  <a:gd name="connsiteX0" fmla="*/ 0 w 4105894"/>
                  <a:gd name="connsiteY0" fmla="*/ 1603169 h 2843150"/>
                  <a:gd name="connsiteX1" fmla="*/ 1496291 w 4105894"/>
                  <a:gd name="connsiteY1" fmla="*/ 2321626 h 2843150"/>
                  <a:gd name="connsiteX2" fmla="*/ 3669476 w 4105894"/>
                  <a:gd name="connsiteY2" fmla="*/ 2559132 h 2843150"/>
                  <a:gd name="connsiteX3" fmla="*/ 3948546 w 4105894"/>
                  <a:gd name="connsiteY3" fmla="*/ 617517 h 2843150"/>
                  <a:gd name="connsiteX4" fmla="*/ 2725387 w 4105894"/>
                  <a:gd name="connsiteY4" fmla="*/ 0 h 2843150"/>
                  <a:gd name="connsiteX5" fmla="*/ 1790596 w 4105894"/>
                  <a:gd name="connsiteY5" fmla="*/ 1406236 h 2843150"/>
                  <a:gd name="connsiteX6" fmla="*/ 0 w 4105894"/>
                  <a:gd name="connsiteY6" fmla="*/ 1603169 h 2843150"/>
                  <a:gd name="connsiteX0" fmla="*/ 0 w 4069378"/>
                  <a:gd name="connsiteY0" fmla="*/ 1603169 h 2815276"/>
                  <a:gd name="connsiteX1" fmla="*/ 1496291 w 4069378"/>
                  <a:gd name="connsiteY1" fmla="*/ 2321626 h 2815276"/>
                  <a:gd name="connsiteX2" fmla="*/ 3669476 w 4069378"/>
                  <a:gd name="connsiteY2" fmla="*/ 2559132 h 2815276"/>
                  <a:gd name="connsiteX3" fmla="*/ 3895705 w 4069378"/>
                  <a:gd name="connsiteY3" fmla="*/ 784761 h 2815276"/>
                  <a:gd name="connsiteX4" fmla="*/ 2725387 w 4069378"/>
                  <a:gd name="connsiteY4" fmla="*/ 0 h 2815276"/>
                  <a:gd name="connsiteX5" fmla="*/ 1790596 w 4069378"/>
                  <a:gd name="connsiteY5" fmla="*/ 1406236 h 2815276"/>
                  <a:gd name="connsiteX6" fmla="*/ 0 w 4069378"/>
                  <a:gd name="connsiteY6" fmla="*/ 1603169 h 2815276"/>
                  <a:gd name="connsiteX0" fmla="*/ 0 w 4053053"/>
                  <a:gd name="connsiteY0" fmla="*/ 1603169 h 2880425"/>
                  <a:gd name="connsiteX1" fmla="*/ 2272744 w 4053053"/>
                  <a:gd name="connsiteY1" fmla="*/ 2712522 h 2880425"/>
                  <a:gd name="connsiteX2" fmla="*/ 3669476 w 4053053"/>
                  <a:gd name="connsiteY2" fmla="*/ 2559132 h 2880425"/>
                  <a:gd name="connsiteX3" fmla="*/ 3895705 w 4053053"/>
                  <a:gd name="connsiteY3" fmla="*/ 784761 h 2880425"/>
                  <a:gd name="connsiteX4" fmla="*/ 2725387 w 4053053"/>
                  <a:gd name="connsiteY4" fmla="*/ 0 h 2880425"/>
                  <a:gd name="connsiteX5" fmla="*/ 1790596 w 4053053"/>
                  <a:gd name="connsiteY5" fmla="*/ 1406236 h 2880425"/>
                  <a:gd name="connsiteX6" fmla="*/ 0 w 4053053"/>
                  <a:gd name="connsiteY6" fmla="*/ 1603169 h 2880425"/>
                  <a:gd name="connsiteX0" fmla="*/ 0 w 4053053"/>
                  <a:gd name="connsiteY0" fmla="*/ 1603169 h 2880425"/>
                  <a:gd name="connsiteX1" fmla="*/ 2272744 w 4053053"/>
                  <a:gd name="connsiteY1" fmla="*/ 2712522 h 2880425"/>
                  <a:gd name="connsiteX2" fmla="*/ 3669476 w 4053053"/>
                  <a:gd name="connsiteY2" fmla="*/ 2559132 h 2880425"/>
                  <a:gd name="connsiteX3" fmla="*/ 3895705 w 4053053"/>
                  <a:gd name="connsiteY3" fmla="*/ 784761 h 2880425"/>
                  <a:gd name="connsiteX4" fmla="*/ 2725387 w 4053053"/>
                  <a:gd name="connsiteY4" fmla="*/ 0 h 2880425"/>
                  <a:gd name="connsiteX5" fmla="*/ 1790596 w 4053053"/>
                  <a:gd name="connsiteY5" fmla="*/ 1406236 h 2880425"/>
                  <a:gd name="connsiteX6" fmla="*/ 0 w 4053053"/>
                  <a:gd name="connsiteY6" fmla="*/ 1603169 h 2880425"/>
                  <a:gd name="connsiteX0" fmla="*/ 0 w 4053053"/>
                  <a:gd name="connsiteY0" fmla="*/ 1603169 h 2712522"/>
                  <a:gd name="connsiteX1" fmla="*/ 2272744 w 4053053"/>
                  <a:gd name="connsiteY1" fmla="*/ 2712522 h 2712522"/>
                  <a:gd name="connsiteX2" fmla="*/ 3669476 w 4053053"/>
                  <a:gd name="connsiteY2" fmla="*/ 2559132 h 2712522"/>
                  <a:gd name="connsiteX3" fmla="*/ 3895705 w 4053053"/>
                  <a:gd name="connsiteY3" fmla="*/ 784761 h 2712522"/>
                  <a:gd name="connsiteX4" fmla="*/ 2725387 w 4053053"/>
                  <a:gd name="connsiteY4" fmla="*/ 0 h 2712522"/>
                  <a:gd name="connsiteX5" fmla="*/ 1790596 w 4053053"/>
                  <a:gd name="connsiteY5" fmla="*/ 1406236 h 2712522"/>
                  <a:gd name="connsiteX6" fmla="*/ 0 w 4053053"/>
                  <a:gd name="connsiteY6" fmla="*/ 1603169 h 2712522"/>
                  <a:gd name="connsiteX0" fmla="*/ 0 w 3895705"/>
                  <a:gd name="connsiteY0" fmla="*/ 1603169 h 2712522"/>
                  <a:gd name="connsiteX1" fmla="*/ 2272744 w 3895705"/>
                  <a:gd name="connsiteY1" fmla="*/ 2712522 h 2712522"/>
                  <a:gd name="connsiteX2" fmla="*/ 3669476 w 3895705"/>
                  <a:gd name="connsiteY2" fmla="*/ 2559132 h 2712522"/>
                  <a:gd name="connsiteX3" fmla="*/ 3895705 w 3895705"/>
                  <a:gd name="connsiteY3" fmla="*/ 784761 h 2712522"/>
                  <a:gd name="connsiteX4" fmla="*/ 2725387 w 3895705"/>
                  <a:gd name="connsiteY4" fmla="*/ 0 h 2712522"/>
                  <a:gd name="connsiteX5" fmla="*/ 1790596 w 3895705"/>
                  <a:gd name="connsiteY5" fmla="*/ 1406236 h 2712522"/>
                  <a:gd name="connsiteX6" fmla="*/ 0 w 3895705"/>
                  <a:gd name="connsiteY6" fmla="*/ 1603169 h 2712522"/>
                  <a:gd name="connsiteX0" fmla="*/ 0 w 3895705"/>
                  <a:gd name="connsiteY0" fmla="*/ 1967270 h 3076623"/>
                  <a:gd name="connsiteX1" fmla="*/ 2272744 w 3895705"/>
                  <a:gd name="connsiteY1" fmla="*/ 3076623 h 3076623"/>
                  <a:gd name="connsiteX2" fmla="*/ 3669476 w 3895705"/>
                  <a:gd name="connsiteY2" fmla="*/ 2923233 h 3076623"/>
                  <a:gd name="connsiteX3" fmla="*/ 3895705 w 3895705"/>
                  <a:gd name="connsiteY3" fmla="*/ 1148862 h 3076623"/>
                  <a:gd name="connsiteX4" fmla="*/ 2396624 w 3895705"/>
                  <a:gd name="connsiteY4" fmla="*/ 0 h 3076623"/>
                  <a:gd name="connsiteX5" fmla="*/ 1790596 w 3895705"/>
                  <a:gd name="connsiteY5" fmla="*/ 1770337 h 3076623"/>
                  <a:gd name="connsiteX6" fmla="*/ 0 w 3895705"/>
                  <a:gd name="connsiteY6" fmla="*/ 1967270 h 3076623"/>
                  <a:gd name="connsiteX0" fmla="*/ 0 w 4549138"/>
                  <a:gd name="connsiteY0" fmla="*/ 1967270 h 3076623"/>
                  <a:gd name="connsiteX1" fmla="*/ 2272744 w 4549138"/>
                  <a:gd name="connsiteY1" fmla="*/ 3076623 h 3076623"/>
                  <a:gd name="connsiteX2" fmla="*/ 3669476 w 4549138"/>
                  <a:gd name="connsiteY2" fmla="*/ 2923233 h 3076623"/>
                  <a:gd name="connsiteX3" fmla="*/ 4549138 w 4549138"/>
                  <a:gd name="connsiteY3" fmla="*/ 1356920 h 3076623"/>
                  <a:gd name="connsiteX4" fmla="*/ 2396624 w 4549138"/>
                  <a:gd name="connsiteY4" fmla="*/ 0 h 3076623"/>
                  <a:gd name="connsiteX5" fmla="*/ 1790596 w 4549138"/>
                  <a:gd name="connsiteY5" fmla="*/ 1770337 h 3076623"/>
                  <a:gd name="connsiteX6" fmla="*/ 0 w 4549138"/>
                  <a:gd name="connsiteY6" fmla="*/ 1967270 h 3076623"/>
                  <a:gd name="connsiteX0" fmla="*/ 0 w 4549138"/>
                  <a:gd name="connsiteY0" fmla="*/ 2282853 h 3392206"/>
                  <a:gd name="connsiteX1" fmla="*/ 2272744 w 4549138"/>
                  <a:gd name="connsiteY1" fmla="*/ 3392206 h 3392206"/>
                  <a:gd name="connsiteX2" fmla="*/ 3669476 w 4549138"/>
                  <a:gd name="connsiteY2" fmla="*/ 3238816 h 3392206"/>
                  <a:gd name="connsiteX3" fmla="*/ 4549138 w 4549138"/>
                  <a:gd name="connsiteY3" fmla="*/ 1672503 h 3392206"/>
                  <a:gd name="connsiteX4" fmla="*/ 1914290 w 4549138"/>
                  <a:gd name="connsiteY4" fmla="*/ 0 h 3392206"/>
                  <a:gd name="connsiteX5" fmla="*/ 1790596 w 4549138"/>
                  <a:gd name="connsiteY5" fmla="*/ 2085920 h 3392206"/>
                  <a:gd name="connsiteX6" fmla="*/ 0 w 4549138"/>
                  <a:gd name="connsiteY6" fmla="*/ 2282853 h 3392206"/>
                  <a:gd name="connsiteX0" fmla="*/ 0 w 4800560"/>
                  <a:gd name="connsiteY0" fmla="*/ 2282853 h 3392206"/>
                  <a:gd name="connsiteX1" fmla="*/ 2272744 w 4800560"/>
                  <a:gd name="connsiteY1" fmla="*/ 3392206 h 3392206"/>
                  <a:gd name="connsiteX2" fmla="*/ 3669476 w 4800560"/>
                  <a:gd name="connsiteY2" fmla="*/ 3238816 h 3392206"/>
                  <a:gd name="connsiteX3" fmla="*/ 4549138 w 4800560"/>
                  <a:gd name="connsiteY3" fmla="*/ 1672503 h 3392206"/>
                  <a:gd name="connsiteX4" fmla="*/ 4800560 w 4800560"/>
                  <a:gd name="connsiteY4" fmla="*/ 1661452 h 3392206"/>
                  <a:gd name="connsiteX5" fmla="*/ 1914290 w 4800560"/>
                  <a:gd name="connsiteY5" fmla="*/ 0 h 3392206"/>
                  <a:gd name="connsiteX6" fmla="*/ 1790596 w 4800560"/>
                  <a:gd name="connsiteY6" fmla="*/ 2085920 h 3392206"/>
                  <a:gd name="connsiteX7" fmla="*/ 0 w 4800560"/>
                  <a:gd name="connsiteY7" fmla="*/ 2282853 h 3392206"/>
                  <a:gd name="connsiteX0" fmla="*/ 0 w 4800560"/>
                  <a:gd name="connsiteY0" fmla="*/ 2282853 h 3392206"/>
                  <a:gd name="connsiteX1" fmla="*/ 2272744 w 4800560"/>
                  <a:gd name="connsiteY1" fmla="*/ 3392206 h 3392206"/>
                  <a:gd name="connsiteX2" fmla="*/ 3669476 w 4800560"/>
                  <a:gd name="connsiteY2" fmla="*/ 3238816 h 3392206"/>
                  <a:gd name="connsiteX3" fmla="*/ 4800560 w 4800560"/>
                  <a:gd name="connsiteY3" fmla="*/ 1661452 h 3392206"/>
                  <a:gd name="connsiteX4" fmla="*/ 1914290 w 4800560"/>
                  <a:gd name="connsiteY4" fmla="*/ 0 h 3392206"/>
                  <a:gd name="connsiteX5" fmla="*/ 1790596 w 4800560"/>
                  <a:gd name="connsiteY5" fmla="*/ 2085920 h 3392206"/>
                  <a:gd name="connsiteX6" fmla="*/ 0 w 4800560"/>
                  <a:gd name="connsiteY6" fmla="*/ 2282853 h 3392206"/>
                  <a:gd name="connsiteX0" fmla="*/ 0 w 4800560"/>
                  <a:gd name="connsiteY0" fmla="*/ 2282853 h 3392206"/>
                  <a:gd name="connsiteX1" fmla="*/ 2272744 w 4800560"/>
                  <a:gd name="connsiteY1" fmla="*/ 3392206 h 3392206"/>
                  <a:gd name="connsiteX2" fmla="*/ 4800560 w 4800560"/>
                  <a:gd name="connsiteY2" fmla="*/ 1661452 h 3392206"/>
                  <a:gd name="connsiteX3" fmla="*/ 1914290 w 4800560"/>
                  <a:gd name="connsiteY3" fmla="*/ 0 h 3392206"/>
                  <a:gd name="connsiteX4" fmla="*/ 1790596 w 4800560"/>
                  <a:gd name="connsiteY4" fmla="*/ 2085920 h 3392206"/>
                  <a:gd name="connsiteX5" fmla="*/ 0 w 4800560"/>
                  <a:gd name="connsiteY5" fmla="*/ 2282853 h 3392206"/>
                  <a:gd name="connsiteX0" fmla="*/ 0 w 4800560"/>
                  <a:gd name="connsiteY0" fmla="*/ 2282853 h 4887308"/>
                  <a:gd name="connsiteX1" fmla="*/ 4527397 w 4800560"/>
                  <a:gd name="connsiteY1" fmla="*/ 4887308 h 4887308"/>
                  <a:gd name="connsiteX2" fmla="*/ 4800560 w 4800560"/>
                  <a:gd name="connsiteY2" fmla="*/ 1661452 h 4887308"/>
                  <a:gd name="connsiteX3" fmla="*/ 1914290 w 4800560"/>
                  <a:gd name="connsiteY3" fmla="*/ 0 h 4887308"/>
                  <a:gd name="connsiteX4" fmla="*/ 1790596 w 4800560"/>
                  <a:gd name="connsiteY4" fmla="*/ 2085920 h 4887308"/>
                  <a:gd name="connsiteX5" fmla="*/ 0 w 4800560"/>
                  <a:gd name="connsiteY5" fmla="*/ 2282853 h 4887308"/>
                  <a:gd name="connsiteX0" fmla="*/ 0 w 5737710"/>
                  <a:gd name="connsiteY0" fmla="*/ 2282853 h 4887308"/>
                  <a:gd name="connsiteX1" fmla="*/ 4527397 w 5737710"/>
                  <a:gd name="connsiteY1" fmla="*/ 4887308 h 4887308"/>
                  <a:gd name="connsiteX2" fmla="*/ 5737710 w 5737710"/>
                  <a:gd name="connsiteY2" fmla="*/ 2109983 h 4887308"/>
                  <a:gd name="connsiteX3" fmla="*/ 1914290 w 5737710"/>
                  <a:gd name="connsiteY3" fmla="*/ 0 h 4887308"/>
                  <a:gd name="connsiteX4" fmla="*/ 1790596 w 5737710"/>
                  <a:gd name="connsiteY4" fmla="*/ 2085920 h 4887308"/>
                  <a:gd name="connsiteX5" fmla="*/ 0 w 5737710"/>
                  <a:gd name="connsiteY5" fmla="*/ 2282853 h 4887308"/>
                  <a:gd name="connsiteX0" fmla="*/ 0 w 5737710"/>
                  <a:gd name="connsiteY0" fmla="*/ 2282853 h 4289267"/>
                  <a:gd name="connsiteX1" fmla="*/ 3958831 w 5737710"/>
                  <a:gd name="connsiteY1" fmla="*/ 4289267 h 4289267"/>
                  <a:gd name="connsiteX2" fmla="*/ 5737710 w 5737710"/>
                  <a:gd name="connsiteY2" fmla="*/ 2109983 h 4289267"/>
                  <a:gd name="connsiteX3" fmla="*/ 1914290 w 5737710"/>
                  <a:gd name="connsiteY3" fmla="*/ 0 h 4289267"/>
                  <a:gd name="connsiteX4" fmla="*/ 1790596 w 5737710"/>
                  <a:gd name="connsiteY4" fmla="*/ 2085920 h 4289267"/>
                  <a:gd name="connsiteX5" fmla="*/ 0 w 5737710"/>
                  <a:gd name="connsiteY5" fmla="*/ 2282853 h 4289267"/>
                  <a:gd name="connsiteX0" fmla="*/ 0 w 9776437"/>
                  <a:gd name="connsiteY0" fmla="*/ 3656721 h 4289267"/>
                  <a:gd name="connsiteX1" fmla="*/ 7997558 w 9776437"/>
                  <a:gd name="connsiteY1" fmla="*/ 4289267 h 4289267"/>
                  <a:gd name="connsiteX2" fmla="*/ 9776437 w 9776437"/>
                  <a:gd name="connsiteY2" fmla="*/ 2109983 h 4289267"/>
                  <a:gd name="connsiteX3" fmla="*/ 5953017 w 9776437"/>
                  <a:gd name="connsiteY3" fmla="*/ 0 h 4289267"/>
                  <a:gd name="connsiteX4" fmla="*/ 5829323 w 9776437"/>
                  <a:gd name="connsiteY4" fmla="*/ 2085920 h 4289267"/>
                  <a:gd name="connsiteX5" fmla="*/ 0 w 9776437"/>
                  <a:gd name="connsiteY5" fmla="*/ 3656721 h 4289267"/>
                  <a:gd name="connsiteX0" fmla="*/ 0 w 9776437"/>
                  <a:gd name="connsiteY0" fmla="*/ 3656721 h 4289267"/>
                  <a:gd name="connsiteX1" fmla="*/ 7997558 w 9776437"/>
                  <a:gd name="connsiteY1" fmla="*/ 4289267 h 4289267"/>
                  <a:gd name="connsiteX2" fmla="*/ 9776437 w 9776437"/>
                  <a:gd name="connsiteY2" fmla="*/ 2109983 h 4289267"/>
                  <a:gd name="connsiteX3" fmla="*/ 5953017 w 9776437"/>
                  <a:gd name="connsiteY3" fmla="*/ 0 h 4289267"/>
                  <a:gd name="connsiteX4" fmla="*/ 5897970 w 9776437"/>
                  <a:gd name="connsiteY4" fmla="*/ 3680301 h 4289267"/>
                  <a:gd name="connsiteX5" fmla="*/ 0 w 9776437"/>
                  <a:gd name="connsiteY5" fmla="*/ 3656721 h 4289267"/>
                  <a:gd name="connsiteX0" fmla="*/ 0 w 9776437"/>
                  <a:gd name="connsiteY0" fmla="*/ 3656721 h 5350406"/>
                  <a:gd name="connsiteX1" fmla="*/ 3277920 w 9776437"/>
                  <a:gd name="connsiteY1" fmla="*/ 5350406 h 5350406"/>
                  <a:gd name="connsiteX2" fmla="*/ 9776437 w 9776437"/>
                  <a:gd name="connsiteY2" fmla="*/ 2109983 h 5350406"/>
                  <a:gd name="connsiteX3" fmla="*/ 5953017 w 9776437"/>
                  <a:gd name="connsiteY3" fmla="*/ 0 h 5350406"/>
                  <a:gd name="connsiteX4" fmla="*/ 5897970 w 9776437"/>
                  <a:gd name="connsiteY4" fmla="*/ 3680301 h 5350406"/>
                  <a:gd name="connsiteX5" fmla="*/ 0 w 9776437"/>
                  <a:gd name="connsiteY5" fmla="*/ 3656721 h 5350406"/>
                  <a:gd name="connsiteX0" fmla="*/ 0 w 9863549"/>
                  <a:gd name="connsiteY0" fmla="*/ 3656721 h 5350406"/>
                  <a:gd name="connsiteX1" fmla="*/ 3277920 w 9863549"/>
                  <a:gd name="connsiteY1" fmla="*/ 5350406 h 5350406"/>
                  <a:gd name="connsiteX2" fmla="*/ 9863549 w 9863549"/>
                  <a:gd name="connsiteY2" fmla="*/ 5337770 h 5350406"/>
                  <a:gd name="connsiteX3" fmla="*/ 9776437 w 9863549"/>
                  <a:gd name="connsiteY3" fmla="*/ 2109983 h 5350406"/>
                  <a:gd name="connsiteX4" fmla="*/ 5953017 w 9863549"/>
                  <a:gd name="connsiteY4" fmla="*/ 0 h 5350406"/>
                  <a:gd name="connsiteX5" fmla="*/ 5897970 w 9863549"/>
                  <a:gd name="connsiteY5" fmla="*/ 3680301 h 5350406"/>
                  <a:gd name="connsiteX6" fmla="*/ 0 w 9863549"/>
                  <a:gd name="connsiteY6" fmla="*/ 3656721 h 53504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863549" h="5350406">
                    <a:moveTo>
                      <a:pt x="0" y="3656721"/>
                    </a:moveTo>
                    <a:lnTo>
                      <a:pt x="3277920" y="5350406"/>
                    </a:lnTo>
                    <a:lnTo>
                      <a:pt x="9863549" y="5337770"/>
                    </a:lnTo>
                    <a:lnTo>
                      <a:pt x="9776437" y="2109983"/>
                    </a:lnTo>
                    <a:lnTo>
                      <a:pt x="5953017" y="0"/>
                    </a:lnTo>
                    <a:lnTo>
                      <a:pt x="5897970" y="3680301"/>
                    </a:lnTo>
                    <a:lnTo>
                      <a:pt x="0" y="3656721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tx1">
                      <a:alpha val="30000"/>
                    </a:schemeClr>
                  </a:gs>
                  <a:gs pos="59000">
                    <a:schemeClr val="bg1">
                      <a:lumMod val="50000"/>
                      <a:shade val="67500"/>
                      <a:satMod val="115000"/>
                      <a:alpha val="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3427412" y="1597122"/>
                <a:ext cx="2541894" cy="196562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571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54" name="Group 53"/>
            <p:cNvGrpSpPr/>
            <p:nvPr/>
          </p:nvGrpSpPr>
          <p:grpSpPr>
            <a:xfrm>
              <a:off x="6429282" y="4004145"/>
              <a:ext cx="4195915" cy="2867301"/>
              <a:chOff x="3415553" y="1597122"/>
              <a:chExt cx="4195915" cy="2867301"/>
            </a:xfrm>
          </p:grpSpPr>
          <p:sp>
            <p:nvSpPr>
              <p:cNvPr id="55" name="Freeform 54"/>
              <p:cNvSpPr/>
              <p:nvPr/>
            </p:nvSpPr>
            <p:spPr>
              <a:xfrm>
                <a:off x="3415553" y="1600200"/>
                <a:ext cx="4195915" cy="2864223"/>
              </a:xfrm>
              <a:custGeom>
                <a:avLst/>
                <a:gdLst>
                  <a:gd name="connsiteX0" fmla="*/ 204849 w 4310743"/>
                  <a:gd name="connsiteY0" fmla="*/ 1769423 h 3009404"/>
                  <a:gd name="connsiteX1" fmla="*/ 1701140 w 4310743"/>
                  <a:gd name="connsiteY1" fmla="*/ 2487880 h 3009404"/>
                  <a:gd name="connsiteX2" fmla="*/ 3874325 w 4310743"/>
                  <a:gd name="connsiteY2" fmla="*/ 2725386 h 3009404"/>
                  <a:gd name="connsiteX3" fmla="*/ 4153395 w 4310743"/>
                  <a:gd name="connsiteY3" fmla="*/ 783771 h 3009404"/>
                  <a:gd name="connsiteX4" fmla="*/ 2930236 w 4310743"/>
                  <a:gd name="connsiteY4" fmla="*/ 166254 h 3009404"/>
                  <a:gd name="connsiteX5" fmla="*/ 204849 w 4310743"/>
                  <a:gd name="connsiteY5" fmla="*/ 1769423 h 3009404"/>
                  <a:gd name="connsiteX0" fmla="*/ 204849 w 4310743"/>
                  <a:gd name="connsiteY0" fmla="*/ 1603169 h 2843150"/>
                  <a:gd name="connsiteX1" fmla="*/ 1701140 w 4310743"/>
                  <a:gd name="connsiteY1" fmla="*/ 2321626 h 2843150"/>
                  <a:gd name="connsiteX2" fmla="*/ 3874325 w 4310743"/>
                  <a:gd name="connsiteY2" fmla="*/ 2559132 h 2843150"/>
                  <a:gd name="connsiteX3" fmla="*/ 4153395 w 4310743"/>
                  <a:gd name="connsiteY3" fmla="*/ 617517 h 2843150"/>
                  <a:gd name="connsiteX4" fmla="*/ 2930236 w 4310743"/>
                  <a:gd name="connsiteY4" fmla="*/ 0 h 2843150"/>
                  <a:gd name="connsiteX5" fmla="*/ 204849 w 4310743"/>
                  <a:gd name="connsiteY5" fmla="*/ 1603169 h 2843150"/>
                  <a:gd name="connsiteX0" fmla="*/ 0 w 4105894"/>
                  <a:gd name="connsiteY0" fmla="*/ 1603169 h 2843150"/>
                  <a:gd name="connsiteX1" fmla="*/ 1496291 w 4105894"/>
                  <a:gd name="connsiteY1" fmla="*/ 2321626 h 2843150"/>
                  <a:gd name="connsiteX2" fmla="*/ 3669476 w 4105894"/>
                  <a:gd name="connsiteY2" fmla="*/ 2559132 h 2843150"/>
                  <a:gd name="connsiteX3" fmla="*/ 3948546 w 4105894"/>
                  <a:gd name="connsiteY3" fmla="*/ 617517 h 2843150"/>
                  <a:gd name="connsiteX4" fmla="*/ 2725387 w 4105894"/>
                  <a:gd name="connsiteY4" fmla="*/ 0 h 2843150"/>
                  <a:gd name="connsiteX5" fmla="*/ 0 w 4105894"/>
                  <a:gd name="connsiteY5" fmla="*/ 1603169 h 2843150"/>
                  <a:gd name="connsiteX0" fmla="*/ 0 w 4105894"/>
                  <a:gd name="connsiteY0" fmla="*/ 1603169 h 2843150"/>
                  <a:gd name="connsiteX1" fmla="*/ 1496291 w 4105894"/>
                  <a:gd name="connsiteY1" fmla="*/ 2321626 h 2843150"/>
                  <a:gd name="connsiteX2" fmla="*/ 3669476 w 4105894"/>
                  <a:gd name="connsiteY2" fmla="*/ 2559132 h 2843150"/>
                  <a:gd name="connsiteX3" fmla="*/ 3948546 w 4105894"/>
                  <a:gd name="connsiteY3" fmla="*/ 617517 h 2843150"/>
                  <a:gd name="connsiteX4" fmla="*/ 2725387 w 4105894"/>
                  <a:gd name="connsiteY4" fmla="*/ 0 h 2843150"/>
                  <a:gd name="connsiteX5" fmla="*/ 0 w 4105894"/>
                  <a:gd name="connsiteY5" fmla="*/ 1603169 h 2843150"/>
                  <a:gd name="connsiteX0" fmla="*/ 0 w 4105894"/>
                  <a:gd name="connsiteY0" fmla="*/ 1603169 h 2843150"/>
                  <a:gd name="connsiteX1" fmla="*/ 1496291 w 4105894"/>
                  <a:gd name="connsiteY1" fmla="*/ 2321626 h 2843150"/>
                  <a:gd name="connsiteX2" fmla="*/ 3669476 w 4105894"/>
                  <a:gd name="connsiteY2" fmla="*/ 2559132 h 2843150"/>
                  <a:gd name="connsiteX3" fmla="*/ 3948546 w 4105894"/>
                  <a:gd name="connsiteY3" fmla="*/ 617517 h 2843150"/>
                  <a:gd name="connsiteX4" fmla="*/ 2725387 w 4105894"/>
                  <a:gd name="connsiteY4" fmla="*/ 0 h 2843150"/>
                  <a:gd name="connsiteX5" fmla="*/ 1790596 w 4105894"/>
                  <a:gd name="connsiteY5" fmla="*/ 1406236 h 2843150"/>
                  <a:gd name="connsiteX6" fmla="*/ 0 w 4105894"/>
                  <a:gd name="connsiteY6" fmla="*/ 1603169 h 2843150"/>
                  <a:gd name="connsiteX0" fmla="*/ 0 w 4069378"/>
                  <a:gd name="connsiteY0" fmla="*/ 1603169 h 2815276"/>
                  <a:gd name="connsiteX1" fmla="*/ 1496291 w 4069378"/>
                  <a:gd name="connsiteY1" fmla="*/ 2321626 h 2815276"/>
                  <a:gd name="connsiteX2" fmla="*/ 3669476 w 4069378"/>
                  <a:gd name="connsiteY2" fmla="*/ 2559132 h 2815276"/>
                  <a:gd name="connsiteX3" fmla="*/ 3895705 w 4069378"/>
                  <a:gd name="connsiteY3" fmla="*/ 784761 h 2815276"/>
                  <a:gd name="connsiteX4" fmla="*/ 2725387 w 4069378"/>
                  <a:gd name="connsiteY4" fmla="*/ 0 h 2815276"/>
                  <a:gd name="connsiteX5" fmla="*/ 1790596 w 4069378"/>
                  <a:gd name="connsiteY5" fmla="*/ 1406236 h 2815276"/>
                  <a:gd name="connsiteX6" fmla="*/ 0 w 4069378"/>
                  <a:gd name="connsiteY6" fmla="*/ 1603169 h 2815276"/>
                  <a:gd name="connsiteX0" fmla="*/ 0 w 4053053"/>
                  <a:gd name="connsiteY0" fmla="*/ 1603169 h 2880425"/>
                  <a:gd name="connsiteX1" fmla="*/ 2272744 w 4053053"/>
                  <a:gd name="connsiteY1" fmla="*/ 2712522 h 2880425"/>
                  <a:gd name="connsiteX2" fmla="*/ 3669476 w 4053053"/>
                  <a:gd name="connsiteY2" fmla="*/ 2559132 h 2880425"/>
                  <a:gd name="connsiteX3" fmla="*/ 3895705 w 4053053"/>
                  <a:gd name="connsiteY3" fmla="*/ 784761 h 2880425"/>
                  <a:gd name="connsiteX4" fmla="*/ 2725387 w 4053053"/>
                  <a:gd name="connsiteY4" fmla="*/ 0 h 2880425"/>
                  <a:gd name="connsiteX5" fmla="*/ 1790596 w 4053053"/>
                  <a:gd name="connsiteY5" fmla="*/ 1406236 h 2880425"/>
                  <a:gd name="connsiteX6" fmla="*/ 0 w 4053053"/>
                  <a:gd name="connsiteY6" fmla="*/ 1603169 h 2880425"/>
                  <a:gd name="connsiteX0" fmla="*/ 0 w 4053053"/>
                  <a:gd name="connsiteY0" fmla="*/ 1603169 h 2880425"/>
                  <a:gd name="connsiteX1" fmla="*/ 2272744 w 4053053"/>
                  <a:gd name="connsiteY1" fmla="*/ 2712522 h 2880425"/>
                  <a:gd name="connsiteX2" fmla="*/ 3669476 w 4053053"/>
                  <a:gd name="connsiteY2" fmla="*/ 2559132 h 2880425"/>
                  <a:gd name="connsiteX3" fmla="*/ 3895705 w 4053053"/>
                  <a:gd name="connsiteY3" fmla="*/ 784761 h 2880425"/>
                  <a:gd name="connsiteX4" fmla="*/ 2725387 w 4053053"/>
                  <a:gd name="connsiteY4" fmla="*/ 0 h 2880425"/>
                  <a:gd name="connsiteX5" fmla="*/ 1790596 w 4053053"/>
                  <a:gd name="connsiteY5" fmla="*/ 1406236 h 2880425"/>
                  <a:gd name="connsiteX6" fmla="*/ 0 w 4053053"/>
                  <a:gd name="connsiteY6" fmla="*/ 1603169 h 2880425"/>
                  <a:gd name="connsiteX0" fmla="*/ 0 w 4053053"/>
                  <a:gd name="connsiteY0" fmla="*/ 1603169 h 2712522"/>
                  <a:gd name="connsiteX1" fmla="*/ 2272744 w 4053053"/>
                  <a:gd name="connsiteY1" fmla="*/ 2712522 h 2712522"/>
                  <a:gd name="connsiteX2" fmla="*/ 3669476 w 4053053"/>
                  <a:gd name="connsiteY2" fmla="*/ 2559132 h 2712522"/>
                  <a:gd name="connsiteX3" fmla="*/ 3895705 w 4053053"/>
                  <a:gd name="connsiteY3" fmla="*/ 784761 h 2712522"/>
                  <a:gd name="connsiteX4" fmla="*/ 2725387 w 4053053"/>
                  <a:gd name="connsiteY4" fmla="*/ 0 h 2712522"/>
                  <a:gd name="connsiteX5" fmla="*/ 1790596 w 4053053"/>
                  <a:gd name="connsiteY5" fmla="*/ 1406236 h 2712522"/>
                  <a:gd name="connsiteX6" fmla="*/ 0 w 4053053"/>
                  <a:gd name="connsiteY6" fmla="*/ 1603169 h 2712522"/>
                  <a:gd name="connsiteX0" fmla="*/ 0 w 3895705"/>
                  <a:gd name="connsiteY0" fmla="*/ 1603169 h 2712522"/>
                  <a:gd name="connsiteX1" fmla="*/ 2272744 w 3895705"/>
                  <a:gd name="connsiteY1" fmla="*/ 2712522 h 2712522"/>
                  <a:gd name="connsiteX2" fmla="*/ 3669476 w 3895705"/>
                  <a:gd name="connsiteY2" fmla="*/ 2559132 h 2712522"/>
                  <a:gd name="connsiteX3" fmla="*/ 3895705 w 3895705"/>
                  <a:gd name="connsiteY3" fmla="*/ 784761 h 2712522"/>
                  <a:gd name="connsiteX4" fmla="*/ 2725387 w 3895705"/>
                  <a:gd name="connsiteY4" fmla="*/ 0 h 2712522"/>
                  <a:gd name="connsiteX5" fmla="*/ 1790596 w 3895705"/>
                  <a:gd name="connsiteY5" fmla="*/ 1406236 h 2712522"/>
                  <a:gd name="connsiteX6" fmla="*/ 0 w 3895705"/>
                  <a:gd name="connsiteY6" fmla="*/ 1603169 h 2712522"/>
                  <a:gd name="connsiteX0" fmla="*/ 0 w 3895705"/>
                  <a:gd name="connsiteY0" fmla="*/ 1967270 h 3076623"/>
                  <a:gd name="connsiteX1" fmla="*/ 2272744 w 3895705"/>
                  <a:gd name="connsiteY1" fmla="*/ 3076623 h 3076623"/>
                  <a:gd name="connsiteX2" fmla="*/ 3669476 w 3895705"/>
                  <a:gd name="connsiteY2" fmla="*/ 2923233 h 3076623"/>
                  <a:gd name="connsiteX3" fmla="*/ 3895705 w 3895705"/>
                  <a:gd name="connsiteY3" fmla="*/ 1148862 h 3076623"/>
                  <a:gd name="connsiteX4" fmla="*/ 2396624 w 3895705"/>
                  <a:gd name="connsiteY4" fmla="*/ 0 h 3076623"/>
                  <a:gd name="connsiteX5" fmla="*/ 1790596 w 3895705"/>
                  <a:gd name="connsiteY5" fmla="*/ 1770337 h 3076623"/>
                  <a:gd name="connsiteX6" fmla="*/ 0 w 3895705"/>
                  <a:gd name="connsiteY6" fmla="*/ 1967270 h 3076623"/>
                  <a:gd name="connsiteX0" fmla="*/ 0 w 4549138"/>
                  <a:gd name="connsiteY0" fmla="*/ 1967270 h 3076623"/>
                  <a:gd name="connsiteX1" fmla="*/ 2272744 w 4549138"/>
                  <a:gd name="connsiteY1" fmla="*/ 3076623 h 3076623"/>
                  <a:gd name="connsiteX2" fmla="*/ 3669476 w 4549138"/>
                  <a:gd name="connsiteY2" fmla="*/ 2923233 h 3076623"/>
                  <a:gd name="connsiteX3" fmla="*/ 4549138 w 4549138"/>
                  <a:gd name="connsiteY3" fmla="*/ 1356920 h 3076623"/>
                  <a:gd name="connsiteX4" fmla="*/ 2396624 w 4549138"/>
                  <a:gd name="connsiteY4" fmla="*/ 0 h 3076623"/>
                  <a:gd name="connsiteX5" fmla="*/ 1790596 w 4549138"/>
                  <a:gd name="connsiteY5" fmla="*/ 1770337 h 3076623"/>
                  <a:gd name="connsiteX6" fmla="*/ 0 w 4549138"/>
                  <a:gd name="connsiteY6" fmla="*/ 1967270 h 3076623"/>
                  <a:gd name="connsiteX0" fmla="*/ 0 w 4549138"/>
                  <a:gd name="connsiteY0" fmla="*/ 2282853 h 3392206"/>
                  <a:gd name="connsiteX1" fmla="*/ 2272744 w 4549138"/>
                  <a:gd name="connsiteY1" fmla="*/ 3392206 h 3392206"/>
                  <a:gd name="connsiteX2" fmla="*/ 3669476 w 4549138"/>
                  <a:gd name="connsiteY2" fmla="*/ 3238816 h 3392206"/>
                  <a:gd name="connsiteX3" fmla="*/ 4549138 w 4549138"/>
                  <a:gd name="connsiteY3" fmla="*/ 1672503 h 3392206"/>
                  <a:gd name="connsiteX4" fmla="*/ 1914290 w 4549138"/>
                  <a:gd name="connsiteY4" fmla="*/ 0 h 3392206"/>
                  <a:gd name="connsiteX5" fmla="*/ 1790596 w 4549138"/>
                  <a:gd name="connsiteY5" fmla="*/ 2085920 h 3392206"/>
                  <a:gd name="connsiteX6" fmla="*/ 0 w 4549138"/>
                  <a:gd name="connsiteY6" fmla="*/ 2282853 h 3392206"/>
                  <a:gd name="connsiteX0" fmla="*/ 0 w 4800560"/>
                  <a:gd name="connsiteY0" fmla="*/ 2282853 h 3392206"/>
                  <a:gd name="connsiteX1" fmla="*/ 2272744 w 4800560"/>
                  <a:gd name="connsiteY1" fmla="*/ 3392206 h 3392206"/>
                  <a:gd name="connsiteX2" fmla="*/ 3669476 w 4800560"/>
                  <a:gd name="connsiteY2" fmla="*/ 3238816 h 3392206"/>
                  <a:gd name="connsiteX3" fmla="*/ 4549138 w 4800560"/>
                  <a:gd name="connsiteY3" fmla="*/ 1672503 h 3392206"/>
                  <a:gd name="connsiteX4" fmla="*/ 4800560 w 4800560"/>
                  <a:gd name="connsiteY4" fmla="*/ 1661452 h 3392206"/>
                  <a:gd name="connsiteX5" fmla="*/ 1914290 w 4800560"/>
                  <a:gd name="connsiteY5" fmla="*/ 0 h 3392206"/>
                  <a:gd name="connsiteX6" fmla="*/ 1790596 w 4800560"/>
                  <a:gd name="connsiteY6" fmla="*/ 2085920 h 3392206"/>
                  <a:gd name="connsiteX7" fmla="*/ 0 w 4800560"/>
                  <a:gd name="connsiteY7" fmla="*/ 2282853 h 3392206"/>
                  <a:gd name="connsiteX0" fmla="*/ 0 w 4800560"/>
                  <a:gd name="connsiteY0" fmla="*/ 2282853 h 3392206"/>
                  <a:gd name="connsiteX1" fmla="*/ 2272744 w 4800560"/>
                  <a:gd name="connsiteY1" fmla="*/ 3392206 h 3392206"/>
                  <a:gd name="connsiteX2" fmla="*/ 3669476 w 4800560"/>
                  <a:gd name="connsiteY2" fmla="*/ 3238816 h 3392206"/>
                  <a:gd name="connsiteX3" fmla="*/ 4800560 w 4800560"/>
                  <a:gd name="connsiteY3" fmla="*/ 1661452 h 3392206"/>
                  <a:gd name="connsiteX4" fmla="*/ 1914290 w 4800560"/>
                  <a:gd name="connsiteY4" fmla="*/ 0 h 3392206"/>
                  <a:gd name="connsiteX5" fmla="*/ 1790596 w 4800560"/>
                  <a:gd name="connsiteY5" fmla="*/ 2085920 h 3392206"/>
                  <a:gd name="connsiteX6" fmla="*/ 0 w 4800560"/>
                  <a:gd name="connsiteY6" fmla="*/ 2282853 h 3392206"/>
                  <a:gd name="connsiteX0" fmla="*/ 0 w 4800560"/>
                  <a:gd name="connsiteY0" fmla="*/ 2282853 h 3392206"/>
                  <a:gd name="connsiteX1" fmla="*/ 2272744 w 4800560"/>
                  <a:gd name="connsiteY1" fmla="*/ 3392206 h 3392206"/>
                  <a:gd name="connsiteX2" fmla="*/ 4800560 w 4800560"/>
                  <a:gd name="connsiteY2" fmla="*/ 1661452 h 3392206"/>
                  <a:gd name="connsiteX3" fmla="*/ 1914290 w 4800560"/>
                  <a:gd name="connsiteY3" fmla="*/ 0 h 3392206"/>
                  <a:gd name="connsiteX4" fmla="*/ 1790596 w 4800560"/>
                  <a:gd name="connsiteY4" fmla="*/ 2085920 h 3392206"/>
                  <a:gd name="connsiteX5" fmla="*/ 0 w 4800560"/>
                  <a:gd name="connsiteY5" fmla="*/ 2282853 h 3392206"/>
                  <a:gd name="connsiteX0" fmla="*/ 0 w 4800560"/>
                  <a:gd name="connsiteY0" fmla="*/ 2282853 h 4887308"/>
                  <a:gd name="connsiteX1" fmla="*/ 4527397 w 4800560"/>
                  <a:gd name="connsiteY1" fmla="*/ 4887308 h 4887308"/>
                  <a:gd name="connsiteX2" fmla="*/ 4800560 w 4800560"/>
                  <a:gd name="connsiteY2" fmla="*/ 1661452 h 4887308"/>
                  <a:gd name="connsiteX3" fmla="*/ 1914290 w 4800560"/>
                  <a:gd name="connsiteY3" fmla="*/ 0 h 4887308"/>
                  <a:gd name="connsiteX4" fmla="*/ 1790596 w 4800560"/>
                  <a:gd name="connsiteY4" fmla="*/ 2085920 h 4887308"/>
                  <a:gd name="connsiteX5" fmla="*/ 0 w 4800560"/>
                  <a:gd name="connsiteY5" fmla="*/ 2282853 h 4887308"/>
                  <a:gd name="connsiteX0" fmla="*/ 0 w 5737710"/>
                  <a:gd name="connsiteY0" fmla="*/ 2282853 h 4887308"/>
                  <a:gd name="connsiteX1" fmla="*/ 4527397 w 5737710"/>
                  <a:gd name="connsiteY1" fmla="*/ 4887308 h 4887308"/>
                  <a:gd name="connsiteX2" fmla="*/ 5737710 w 5737710"/>
                  <a:gd name="connsiteY2" fmla="*/ 2109983 h 4887308"/>
                  <a:gd name="connsiteX3" fmla="*/ 1914290 w 5737710"/>
                  <a:gd name="connsiteY3" fmla="*/ 0 h 4887308"/>
                  <a:gd name="connsiteX4" fmla="*/ 1790596 w 5737710"/>
                  <a:gd name="connsiteY4" fmla="*/ 2085920 h 4887308"/>
                  <a:gd name="connsiteX5" fmla="*/ 0 w 5737710"/>
                  <a:gd name="connsiteY5" fmla="*/ 2282853 h 4887308"/>
                  <a:gd name="connsiteX0" fmla="*/ 0 w 5737710"/>
                  <a:gd name="connsiteY0" fmla="*/ 2282853 h 4289267"/>
                  <a:gd name="connsiteX1" fmla="*/ 3958831 w 5737710"/>
                  <a:gd name="connsiteY1" fmla="*/ 4289267 h 4289267"/>
                  <a:gd name="connsiteX2" fmla="*/ 5737710 w 5737710"/>
                  <a:gd name="connsiteY2" fmla="*/ 2109983 h 4289267"/>
                  <a:gd name="connsiteX3" fmla="*/ 1914290 w 5737710"/>
                  <a:gd name="connsiteY3" fmla="*/ 0 h 4289267"/>
                  <a:gd name="connsiteX4" fmla="*/ 1790596 w 5737710"/>
                  <a:gd name="connsiteY4" fmla="*/ 2085920 h 4289267"/>
                  <a:gd name="connsiteX5" fmla="*/ 0 w 5737710"/>
                  <a:gd name="connsiteY5" fmla="*/ 2282853 h 4289267"/>
                  <a:gd name="connsiteX0" fmla="*/ 0 w 9776437"/>
                  <a:gd name="connsiteY0" fmla="*/ 3656721 h 4289267"/>
                  <a:gd name="connsiteX1" fmla="*/ 7997558 w 9776437"/>
                  <a:gd name="connsiteY1" fmla="*/ 4289267 h 4289267"/>
                  <a:gd name="connsiteX2" fmla="*/ 9776437 w 9776437"/>
                  <a:gd name="connsiteY2" fmla="*/ 2109983 h 4289267"/>
                  <a:gd name="connsiteX3" fmla="*/ 5953017 w 9776437"/>
                  <a:gd name="connsiteY3" fmla="*/ 0 h 4289267"/>
                  <a:gd name="connsiteX4" fmla="*/ 5829323 w 9776437"/>
                  <a:gd name="connsiteY4" fmla="*/ 2085920 h 4289267"/>
                  <a:gd name="connsiteX5" fmla="*/ 0 w 9776437"/>
                  <a:gd name="connsiteY5" fmla="*/ 3656721 h 4289267"/>
                  <a:gd name="connsiteX0" fmla="*/ 0 w 9776437"/>
                  <a:gd name="connsiteY0" fmla="*/ 3656721 h 4289267"/>
                  <a:gd name="connsiteX1" fmla="*/ 7997558 w 9776437"/>
                  <a:gd name="connsiteY1" fmla="*/ 4289267 h 4289267"/>
                  <a:gd name="connsiteX2" fmla="*/ 9776437 w 9776437"/>
                  <a:gd name="connsiteY2" fmla="*/ 2109983 h 4289267"/>
                  <a:gd name="connsiteX3" fmla="*/ 5953017 w 9776437"/>
                  <a:gd name="connsiteY3" fmla="*/ 0 h 4289267"/>
                  <a:gd name="connsiteX4" fmla="*/ 5897970 w 9776437"/>
                  <a:gd name="connsiteY4" fmla="*/ 3680301 h 4289267"/>
                  <a:gd name="connsiteX5" fmla="*/ 0 w 9776437"/>
                  <a:gd name="connsiteY5" fmla="*/ 3656721 h 4289267"/>
                  <a:gd name="connsiteX0" fmla="*/ 0 w 9776437"/>
                  <a:gd name="connsiteY0" fmla="*/ 3656721 h 5350406"/>
                  <a:gd name="connsiteX1" fmla="*/ 3277920 w 9776437"/>
                  <a:gd name="connsiteY1" fmla="*/ 5350406 h 5350406"/>
                  <a:gd name="connsiteX2" fmla="*/ 9776437 w 9776437"/>
                  <a:gd name="connsiteY2" fmla="*/ 2109983 h 5350406"/>
                  <a:gd name="connsiteX3" fmla="*/ 5953017 w 9776437"/>
                  <a:gd name="connsiteY3" fmla="*/ 0 h 5350406"/>
                  <a:gd name="connsiteX4" fmla="*/ 5897970 w 9776437"/>
                  <a:gd name="connsiteY4" fmla="*/ 3680301 h 5350406"/>
                  <a:gd name="connsiteX5" fmla="*/ 0 w 9776437"/>
                  <a:gd name="connsiteY5" fmla="*/ 3656721 h 5350406"/>
                  <a:gd name="connsiteX0" fmla="*/ 0 w 9863549"/>
                  <a:gd name="connsiteY0" fmla="*/ 3656721 h 5350406"/>
                  <a:gd name="connsiteX1" fmla="*/ 3277920 w 9863549"/>
                  <a:gd name="connsiteY1" fmla="*/ 5350406 h 5350406"/>
                  <a:gd name="connsiteX2" fmla="*/ 9863549 w 9863549"/>
                  <a:gd name="connsiteY2" fmla="*/ 5337770 h 5350406"/>
                  <a:gd name="connsiteX3" fmla="*/ 9776437 w 9863549"/>
                  <a:gd name="connsiteY3" fmla="*/ 2109983 h 5350406"/>
                  <a:gd name="connsiteX4" fmla="*/ 5953017 w 9863549"/>
                  <a:gd name="connsiteY4" fmla="*/ 0 h 5350406"/>
                  <a:gd name="connsiteX5" fmla="*/ 5897970 w 9863549"/>
                  <a:gd name="connsiteY5" fmla="*/ 3680301 h 5350406"/>
                  <a:gd name="connsiteX6" fmla="*/ 0 w 9863549"/>
                  <a:gd name="connsiteY6" fmla="*/ 3656721 h 5350406"/>
                  <a:gd name="connsiteX0" fmla="*/ 0 w 9863549"/>
                  <a:gd name="connsiteY0" fmla="*/ 3656721 h 5350406"/>
                  <a:gd name="connsiteX1" fmla="*/ 3277920 w 9863549"/>
                  <a:gd name="connsiteY1" fmla="*/ 5350406 h 5350406"/>
                  <a:gd name="connsiteX2" fmla="*/ 9863549 w 9863549"/>
                  <a:gd name="connsiteY2" fmla="*/ 5337770 h 5350406"/>
                  <a:gd name="connsiteX3" fmla="*/ 9776437 w 9863549"/>
                  <a:gd name="connsiteY3" fmla="*/ 2821695 h 5350406"/>
                  <a:gd name="connsiteX4" fmla="*/ 5953017 w 9863549"/>
                  <a:gd name="connsiteY4" fmla="*/ 0 h 5350406"/>
                  <a:gd name="connsiteX5" fmla="*/ 5897970 w 9863549"/>
                  <a:gd name="connsiteY5" fmla="*/ 3680301 h 5350406"/>
                  <a:gd name="connsiteX6" fmla="*/ 0 w 9863549"/>
                  <a:gd name="connsiteY6" fmla="*/ 3656721 h 53504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863549" h="5350406">
                    <a:moveTo>
                      <a:pt x="0" y="3656721"/>
                    </a:moveTo>
                    <a:lnTo>
                      <a:pt x="3277920" y="5350406"/>
                    </a:lnTo>
                    <a:lnTo>
                      <a:pt x="9863549" y="5337770"/>
                    </a:lnTo>
                    <a:lnTo>
                      <a:pt x="9776437" y="2821695"/>
                    </a:lnTo>
                    <a:lnTo>
                      <a:pt x="5953017" y="0"/>
                    </a:lnTo>
                    <a:lnTo>
                      <a:pt x="5897970" y="3680301"/>
                    </a:lnTo>
                    <a:lnTo>
                      <a:pt x="0" y="3656721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tx1">
                      <a:alpha val="30000"/>
                    </a:schemeClr>
                  </a:gs>
                  <a:gs pos="59000">
                    <a:schemeClr val="bg1">
                      <a:lumMod val="50000"/>
                      <a:shade val="67500"/>
                      <a:satMod val="115000"/>
                      <a:alpha val="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3427412" y="1597122"/>
                <a:ext cx="2541894" cy="196562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571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</p:grpSp>
      <p:grpSp>
        <p:nvGrpSpPr>
          <p:cNvPr id="65" name="Group 64"/>
          <p:cNvGrpSpPr/>
          <p:nvPr/>
        </p:nvGrpSpPr>
        <p:grpSpPr>
          <a:xfrm>
            <a:off x="2702372" y="2228537"/>
            <a:ext cx="1637606" cy="972508"/>
            <a:chOff x="3602224" y="1909482"/>
            <a:chExt cx="2182906" cy="1296339"/>
          </a:xfrm>
        </p:grpSpPr>
        <p:sp>
          <p:nvSpPr>
            <p:cNvPr id="63" name="TextBox 62"/>
            <p:cNvSpPr txBox="1"/>
            <p:nvPr/>
          </p:nvSpPr>
          <p:spPr>
            <a:xfrm>
              <a:off x="3973869" y="1909482"/>
              <a:ext cx="1530363" cy="4153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25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Quadrant  4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 flipH="1">
              <a:off x="3602224" y="2344271"/>
              <a:ext cx="2182906" cy="861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kern="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Insert your desired text here. </a:t>
              </a:r>
              <a:endParaRPr lang="en-US" sz="12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4939719" y="2228537"/>
            <a:ext cx="1637606" cy="972508"/>
            <a:chOff x="3602224" y="1909482"/>
            <a:chExt cx="2182906" cy="1296339"/>
          </a:xfrm>
        </p:grpSpPr>
        <p:sp>
          <p:nvSpPr>
            <p:cNvPr id="67" name="TextBox 66"/>
            <p:cNvSpPr txBox="1"/>
            <p:nvPr/>
          </p:nvSpPr>
          <p:spPr>
            <a:xfrm>
              <a:off x="3973869" y="1909482"/>
              <a:ext cx="1530363" cy="4153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25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Quadrant  1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 flipH="1">
              <a:off x="3602224" y="2344271"/>
              <a:ext cx="2182906" cy="861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kern="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Insert your desired text here. </a:t>
              </a:r>
              <a:endParaRPr lang="en-US" sz="12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2702372" y="3970385"/>
            <a:ext cx="1637606" cy="972508"/>
            <a:chOff x="3602224" y="1909482"/>
            <a:chExt cx="2182906" cy="1296339"/>
          </a:xfrm>
        </p:grpSpPr>
        <p:sp>
          <p:nvSpPr>
            <p:cNvPr id="70" name="TextBox 69"/>
            <p:cNvSpPr txBox="1"/>
            <p:nvPr/>
          </p:nvSpPr>
          <p:spPr>
            <a:xfrm>
              <a:off x="3973869" y="1909482"/>
              <a:ext cx="1530363" cy="4153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25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Quadrant  3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 flipH="1">
              <a:off x="3602224" y="2344271"/>
              <a:ext cx="2182906" cy="861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kern="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Insert your desired text here. </a:t>
              </a:r>
              <a:endParaRPr lang="en-US" sz="12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4939719" y="3970385"/>
            <a:ext cx="1637606" cy="972508"/>
            <a:chOff x="3602224" y="1909482"/>
            <a:chExt cx="2182906" cy="1296339"/>
          </a:xfrm>
        </p:grpSpPr>
        <p:sp>
          <p:nvSpPr>
            <p:cNvPr id="73" name="TextBox 72"/>
            <p:cNvSpPr txBox="1"/>
            <p:nvPr/>
          </p:nvSpPr>
          <p:spPr>
            <a:xfrm>
              <a:off x="3973869" y="1909482"/>
              <a:ext cx="1530363" cy="4153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25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Quadrant  2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 flipH="1">
              <a:off x="3602224" y="2344271"/>
              <a:ext cx="2182906" cy="861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kern="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Insert your desired text here. </a:t>
              </a:r>
              <a:endParaRPr lang="en-US" sz="12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3187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95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Freeform 74"/>
          <p:cNvSpPr/>
          <p:nvPr/>
        </p:nvSpPr>
        <p:spPr>
          <a:xfrm>
            <a:off x="1712564" y="1848559"/>
            <a:ext cx="7370309" cy="4149988"/>
          </a:xfrm>
          <a:custGeom>
            <a:avLst/>
            <a:gdLst>
              <a:gd name="connsiteX0" fmla="*/ 204849 w 4310743"/>
              <a:gd name="connsiteY0" fmla="*/ 1769423 h 3009404"/>
              <a:gd name="connsiteX1" fmla="*/ 1701140 w 4310743"/>
              <a:gd name="connsiteY1" fmla="*/ 2487880 h 3009404"/>
              <a:gd name="connsiteX2" fmla="*/ 3874325 w 4310743"/>
              <a:gd name="connsiteY2" fmla="*/ 2725386 h 3009404"/>
              <a:gd name="connsiteX3" fmla="*/ 4153395 w 4310743"/>
              <a:gd name="connsiteY3" fmla="*/ 783771 h 3009404"/>
              <a:gd name="connsiteX4" fmla="*/ 2930236 w 4310743"/>
              <a:gd name="connsiteY4" fmla="*/ 166254 h 3009404"/>
              <a:gd name="connsiteX5" fmla="*/ 204849 w 4310743"/>
              <a:gd name="connsiteY5" fmla="*/ 1769423 h 3009404"/>
              <a:gd name="connsiteX0" fmla="*/ 204849 w 4310743"/>
              <a:gd name="connsiteY0" fmla="*/ 1603169 h 2843150"/>
              <a:gd name="connsiteX1" fmla="*/ 1701140 w 4310743"/>
              <a:gd name="connsiteY1" fmla="*/ 2321626 h 2843150"/>
              <a:gd name="connsiteX2" fmla="*/ 3874325 w 4310743"/>
              <a:gd name="connsiteY2" fmla="*/ 2559132 h 2843150"/>
              <a:gd name="connsiteX3" fmla="*/ 4153395 w 4310743"/>
              <a:gd name="connsiteY3" fmla="*/ 617517 h 2843150"/>
              <a:gd name="connsiteX4" fmla="*/ 2930236 w 4310743"/>
              <a:gd name="connsiteY4" fmla="*/ 0 h 2843150"/>
              <a:gd name="connsiteX5" fmla="*/ 204849 w 4310743"/>
              <a:gd name="connsiteY5" fmla="*/ 1603169 h 2843150"/>
              <a:gd name="connsiteX0" fmla="*/ 0 w 4105894"/>
              <a:gd name="connsiteY0" fmla="*/ 1603169 h 2843150"/>
              <a:gd name="connsiteX1" fmla="*/ 1496291 w 4105894"/>
              <a:gd name="connsiteY1" fmla="*/ 2321626 h 2843150"/>
              <a:gd name="connsiteX2" fmla="*/ 3669476 w 4105894"/>
              <a:gd name="connsiteY2" fmla="*/ 2559132 h 2843150"/>
              <a:gd name="connsiteX3" fmla="*/ 3948546 w 4105894"/>
              <a:gd name="connsiteY3" fmla="*/ 617517 h 2843150"/>
              <a:gd name="connsiteX4" fmla="*/ 2725387 w 4105894"/>
              <a:gd name="connsiteY4" fmla="*/ 0 h 2843150"/>
              <a:gd name="connsiteX5" fmla="*/ 0 w 4105894"/>
              <a:gd name="connsiteY5" fmla="*/ 1603169 h 2843150"/>
              <a:gd name="connsiteX0" fmla="*/ 0 w 4105894"/>
              <a:gd name="connsiteY0" fmla="*/ 1603169 h 2843150"/>
              <a:gd name="connsiteX1" fmla="*/ 1496291 w 4105894"/>
              <a:gd name="connsiteY1" fmla="*/ 2321626 h 2843150"/>
              <a:gd name="connsiteX2" fmla="*/ 3669476 w 4105894"/>
              <a:gd name="connsiteY2" fmla="*/ 2559132 h 2843150"/>
              <a:gd name="connsiteX3" fmla="*/ 3948546 w 4105894"/>
              <a:gd name="connsiteY3" fmla="*/ 617517 h 2843150"/>
              <a:gd name="connsiteX4" fmla="*/ 2725387 w 4105894"/>
              <a:gd name="connsiteY4" fmla="*/ 0 h 2843150"/>
              <a:gd name="connsiteX5" fmla="*/ 0 w 4105894"/>
              <a:gd name="connsiteY5" fmla="*/ 1603169 h 2843150"/>
              <a:gd name="connsiteX0" fmla="*/ 0 w 4105894"/>
              <a:gd name="connsiteY0" fmla="*/ 1603169 h 2843150"/>
              <a:gd name="connsiteX1" fmla="*/ 1496291 w 4105894"/>
              <a:gd name="connsiteY1" fmla="*/ 2321626 h 2843150"/>
              <a:gd name="connsiteX2" fmla="*/ 3669476 w 4105894"/>
              <a:gd name="connsiteY2" fmla="*/ 2559132 h 2843150"/>
              <a:gd name="connsiteX3" fmla="*/ 3948546 w 4105894"/>
              <a:gd name="connsiteY3" fmla="*/ 617517 h 2843150"/>
              <a:gd name="connsiteX4" fmla="*/ 2725387 w 4105894"/>
              <a:gd name="connsiteY4" fmla="*/ 0 h 2843150"/>
              <a:gd name="connsiteX5" fmla="*/ 1790596 w 4105894"/>
              <a:gd name="connsiteY5" fmla="*/ 1406236 h 2843150"/>
              <a:gd name="connsiteX6" fmla="*/ 0 w 4105894"/>
              <a:gd name="connsiteY6" fmla="*/ 1603169 h 2843150"/>
              <a:gd name="connsiteX0" fmla="*/ 0 w 4069378"/>
              <a:gd name="connsiteY0" fmla="*/ 1603169 h 2815276"/>
              <a:gd name="connsiteX1" fmla="*/ 1496291 w 4069378"/>
              <a:gd name="connsiteY1" fmla="*/ 2321626 h 2815276"/>
              <a:gd name="connsiteX2" fmla="*/ 3669476 w 4069378"/>
              <a:gd name="connsiteY2" fmla="*/ 2559132 h 2815276"/>
              <a:gd name="connsiteX3" fmla="*/ 3895705 w 4069378"/>
              <a:gd name="connsiteY3" fmla="*/ 784761 h 2815276"/>
              <a:gd name="connsiteX4" fmla="*/ 2725387 w 4069378"/>
              <a:gd name="connsiteY4" fmla="*/ 0 h 2815276"/>
              <a:gd name="connsiteX5" fmla="*/ 1790596 w 4069378"/>
              <a:gd name="connsiteY5" fmla="*/ 1406236 h 2815276"/>
              <a:gd name="connsiteX6" fmla="*/ 0 w 4069378"/>
              <a:gd name="connsiteY6" fmla="*/ 1603169 h 2815276"/>
              <a:gd name="connsiteX0" fmla="*/ 0 w 4053053"/>
              <a:gd name="connsiteY0" fmla="*/ 1603169 h 2880425"/>
              <a:gd name="connsiteX1" fmla="*/ 2272744 w 4053053"/>
              <a:gd name="connsiteY1" fmla="*/ 2712522 h 2880425"/>
              <a:gd name="connsiteX2" fmla="*/ 3669476 w 4053053"/>
              <a:gd name="connsiteY2" fmla="*/ 2559132 h 2880425"/>
              <a:gd name="connsiteX3" fmla="*/ 3895705 w 4053053"/>
              <a:gd name="connsiteY3" fmla="*/ 784761 h 2880425"/>
              <a:gd name="connsiteX4" fmla="*/ 2725387 w 4053053"/>
              <a:gd name="connsiteY4" fmla="*/ 0 h 2880425"/>
              <a:gd name="connsiteX5" fmla="*/ 1790596 w 4053053"/>
              <a:gd name="connsiteY5" fmla="*/ 1406236 h 2880425"/>
              <a:gd name="connsiteX6" fmla="*/ 0 w 4053053"/>
              <a:gd name="connsiteY6" fmla="*/ 1603169 h 2880425"/>
              <a:gd name="connsiteX0" fmla="*/ 0 w 4053053"/>
              <a:gd name="connsiteY0" fmla="*/ 1603169 h 2880425"/>
              <a:gd name="connsiteX1" fmla="*/ 2272744 w 4053053"/>
              <a:gd name="connsiteY1" fmla="*/ 2712522 h 2880425"/>
              <a:gd name="connsiteX2" fmla="*/ 3669476 w 4053053"/>
              <a:gd name="connsiteY2" fmla="*/ 2559132 h 2880425"/>
              <a:gd name="connsiteX3" fmla="*/ 3895705 w 4053053"/>
              <a:gd name="connsiteY3" fmla="*/ 784761 h 2880425"/>
              <a:gd name="connsiteX4" fmla="*/ 2725387 w 4053053"/>
              <a:gd name="connsiteY4" fmla="*/ 0 h 2880425"/>
              <a:gd name="connsiteX5" fmla="*/ 1790596 w 4053053"/>
              <a:gd name="connsiteY5" fmla="*/ 1406236 h 2880425"/>
              <a:gd name="connsiteX6" fmla="*/ 0 w 4053053"/>
              <a:gd name="connsiteY6" fmla="*/ 1603169 h 2880425"/>
              <a:gd name="connsiteX0" fmla="*/ 0 w 4053053"/>
              <a:gd name="connsiteY0" fmla="*/ 1603169 h 2712522"/>
              <a:gd name="connsiteX1" fmla="*/ 2272744 w 4053053"/>
              <a:gd name="connsiteY1" fmla="*/ 2712522 h 2712522"/>
              <a:gd name="connsiteX2" fmla="*/ 3669476 w 4053053"/>
              <a:gd name="connsiteY2" fmla="*/ 2559132 h 2712522"/>
              <a:gd name="connsiteX3" fmla="*/ 3895705 w 4053053"/>
              <a:gd name="connsiteY3" fmla="*/ 784761 h 2712522"/>
              <a:gd name="connsiteX4" fmla="*/ 2725387 w 4053053"/>
              <a:gd name="connsiteY4" fmla="*/ 0 h 2712522"/>
              <a:gd name="connsiteX5" fmla="*/ 1790596 w 4053053"/>
              <a:gd name="connsiteY5" fmla="*/ 1406236 h 2712522"/>
              <a:gd name="connsiteX6" fmla="*/ 0 w 4053053"/>
              <a:gd name="connsiteY6" fmla="*/ 1603169 h 2712522"/>
              <a:gd name="connsiteX0" fmla="*/ 0 w 3895705"/>
              <a:gd name="connsiteY0" fmla="*/ 1603169 h 2712522"/>
              <a:gd name="connsiteX1" fmla="*/ 2272744 w 3895705"/>
              <a:gd name="connsiteY1" fmla="*/ 2712522 h 2712522"/>
              <a:gd name="connsiteX2" fmla="*/ 3669476 w 3895705"/>
              <a:gd name="connsiteY2" fmla="*/ 2559132 h 2712522"/>
              <a:gd name="connsiteX3" fmla="*/ 3895705 w 3895705"/>
              <a:gd name="connsiteY3" fmla="*/ 784761 h 2712522"/>
              <a:gd name="connsiteX4" fmla="*/ 2725387 w 3895705"/>
              <a:gd name="connsiteY4" fmla="*/ 0 h 2712522"/>
              <a:gd name="connsiteX5" fmla="*/ 1790596 w 3895705"/>
              <a:gd name="connsiteY5" fmla="*/ 1406236 h 2712522"/>
              <a:gd name="connsiteX6" fmla="*/ 0 w 3895705"/>
              <a:gd name="connsiteY6" fmla="*/ 1603169 h 2712522"/>
              <a:gd name="connsiteX0" fmla="*/ 0 w 3895705"/>
              <a:gd name="connsiteY0" fmla="*/ 1967270 h 3076623"/>
              <a:gd name="connsiteX1" fmla="*/ 2272744 w 3895705"/>
              <a:gd name="connsiteY1" fmla="*/ 3076623 h 3076623"/>
              <a:gd name="connsiteX2" fmla="*/ 3669476 w 3895705"/>
              <a:gd name="connsiteY2" fmla="*/ 2923233 h 3076623"/>
              <a:gd name="connsiteX3" fmla="*/ 3895705 w 3895705"/>
              <a:gd name="connsiteY3" fmla="*/ 1148862 h 3076623"/>
              <a:gd name="connsiteX4" fmla="*/ 2396624 w 3895705"/>
              <a:gd name="connsiteY4" fmla="*/ 0 h 3076623"/>
              <a:gd name="connsiteX5" fmla="*/ 1790596 w 3895705"/>
              <a:gd name="connsiteY5" fmla="*/ 1770337 h 3076623"/>
              <a:gd name="connsiteX6" fmla="*/ 0 w 3895705"/>
              <a:gd name="connsiteY6" fmla="*/ 1967270 h 3076623"/>
              <a:gd name="connsiteX0" fmla="*/ 0 w 4549138"/>
              <a:gd name="connsiteY0" fmla="*/ 1967270 h 3076623"/>
              <a:gd name="connsiteX1" fmla="*/ 2272744 w 4549138"/>
              <a:gd name="connsiteY1" fmla="*/ 3076623 h 3076623"/>
              <a:gd name="connsiteX2" fmla="*/ 3669476 w 4549138"/>
              <a:gd name="connsiteY2" fmla="*/ 2923233 h 3076623"/>
              <a:gd name="connsiteX3" fmla="*/ 4549138 w 4549138"/>
              <a:gd name="connsiteY3" fmla="*/ 1356920 h 3076623"/>
              <a:gd name="connsiteX4" fmla="*/ 2396624 w 4549138"/>
              <a:gd name="connsiteY4" fmla="*/ 0 h 3076623"/>
              <a:gd name="connsiteX5" fmla="*/ 1790596 w 4549138"/>
              <a:gd name="connsiteY5" fmla="*/ 1770337 h 3076623"/>
              <a:gd name="connsiteX6" fmla="*/ 0 w 4549138"/>
              <a:gd name="connsiteY6" fmla="*/ 1967270 h 3076623"/>
              <a:gd name="connsiteX0" fmla="*/ 0 w 4549138"/>
              <a:gd name="connsiteY0" fmla="*/ 2282853 h 3392206"/>
              <a:gd name="connsiteX1" fmla="*/ 2272744 w 4549138"/>
              <a:gd name="connsiteY1" fmla="*/ 3392206 h 3392206"/>
              <a:gd name="connsiteX2" fmla="*/ 3669476 w 4549138"/>
              <a:gd name="connsiteY2" fmla="*/ 3238816 h 3392206"/>
              <a:gd name="connsiteX3" fmla="*/ 4549138 w 4549138"/>
              <a:gd name="connsiteY3" fmla="*/ 1672503 h 3392206"/>
              <a:gd name="connsiteX4" fmla="*/ 1914290 w 4549138"/>
              <a:gd name="connsiteY4" fmla="*/ 0 h 3392206"/>
              <a:gd name="connsiteX5" fmla="*/ 1790596 w 4549138"/>
              <a:gd name="connsiteY5" fmla="*/ 2085920 h 3392206"/>
              <a:gd name="connsiteX6" fmla="*/ 0 w 4549138"/>
              <a:gd name="connsiteY6" fmla="*/ 2282853 h 3392206"/>
              <a:gd name="connsiteX0" fmla="*/ 0 w 4800560"/>
              <a:gd name="connsiteY0" fmla="*/ 2282853 h 3392206"/>
              <a:gd name="connsiteX1" fmla="*/ 2272744 w 4800560"/>
              <a:gd name="connsiteY1" fmla="*/ 3392206 h 3392206"/>
              <a:gd name="connsiteX2" fmla="*/ 3669476 w 4800560"/>
              <a:gd name="connsiteY2" fmla="*/ 3238816 h 3392206"/>
              <a:gd name="connsiteX3" fmla="*/ 4549138 w 4800560"/>
              <a:gd name="connsiteY3" fmla="*/ 1672503 h 3392206"/>
              <a:gd name="connsiteX4" fmla="*/ 4800560 w 4800560"/>
              <a:gd name="connsiteY4" fmla="*/ 1661452 h 3392206"/>
              <a:gd name="connsiteX5" fmla="*/ 1914290 w 4800560"/>
              <a:gd name="connsiteY5" fmla="*/ 0 h 3392206"/>
              <a:gd name="connsiteX6" fmla="*/ 1790596 w 4800560"/>
              <a:gd name="connsiteY6" fmla="*/ 2085920 h 3392206"/>
              <a:gd name="connsiteX7" fmla="*/ 0 w 4800560"/>
              <a:gd name="connsiteY7" fmla="*/ 2282853 h 3392206"/>
              <a:gd name="connsiteX0" fmla="*/ 0 w 4800560"/>
              <a:gd name="connsiteY0" fmla="*/ 2282853 h 3392206"/>
              <a:gd name="connsiteX1" fmla="*/ 2272744 w 4800560"/>
              <a:gd name="connsiteY1" fmla="*/ 3392206 h 3392206"/>
              <a:gd name="connsiteX2" fmla="*/ 3669476 w 4800560"/>
              <a:gd name="connsiteY2" fmla="*/ 3238816 h 3392206"/>
              <a:gd name="connsiteX3" fmla="*/ 4800560 w 4800560"/>
              <a:gd name="connsiteY3" fmla="*/ 1661452 h 3392206"/>
              <a:gd name="connsiteX4" fmla="*/ 1914290 w 4800560"/>
              <a:gd name="connsiteY4" fmla="*/ 0 h 3392206"/>
              <a:gd name="connsiteX5" fmla="*/ 1790596 w 4800560"/>
              <a:gd name="connsiteY5" fmla="*/ 2085920 h 3392206"/>
              <a:gd name="connsiteX6" fmla="*/ 0 w 4800560"/>
              <a:gd name="connsiteY6" fmla="*/ 2282853 h 3392206"/>
              <a:gd name="connsiteX0" fmla="*/ 0 w 4800560"/>
              <a:gd name="connsiteY0" fmla="*/ 2282853 h 3392206"/>
              <a:gd name="connsiteX1" fmla="*/ 2272744 w 4800560"/>
              <a:gd name="connsiteY1" fmla="*/ 3392206 h 3392206"/>
              <a:gd name="connsiteX2" fmla="*/ 4800560 w 4800560"/>
              <a:gd name="connsiteY2" fmla="*/ 1661452 h 3392206"/>
              <a:gd name="connsiteX3" fmla="*/ 1914290 w 4800560"/>
              <a:gd name="connsiteY3" fmla="*/ 0 h 3392206"/>
              <a:gd name="connsiteX4" fmla="*/ 1790596 w 4800560"/>
              <a:gd name="connsiteY4" fmla="*/ 2085920 h 3392206"/>
              <a:gd name="connsiteX5" fmla="*/ 0 w 4800560"/>
              <a:gd name="connsiteY5" fmla="*/ 2282853 h 3392206"/>
              <a:gd name="connsiteX0" fmla="*/ 0 w 4800560"/>
              <a:gd name="connsiteY0" fmla="*/ 2282853 h 4887308"/>
              <a:gd name="connsiteX1" fmla="*/ 4527397 w 4800560"/>
              <a:gd name="connsiteY1" fmla="*/ 4887308 h 4887308"/>
              <a:gd name="connsiteX2" fmla="*/ 4800560 w 4800560"/>
              <a:gd name="connsiteY2" fmla="*/ 1661452 h 4887308"/>
              <a:gd name="connsiteX3" fmla="*/ 1914290 w 4800560"/>
              <a:gd name="connsiteY3" fmla="*/ 0 h 4887308"/>
              <a:gd name="connsiteX4" fmla="*/ 1790596 w 4800560"/>
              <a:gd name="connsiteY4" fmla="*/ 2085920 h 4887308"/>
              <a:gd name="connsiteX5" fmla="*/ 0 w 4800560"/>
              <a:gd name="connsiteY5" fmla="*/ 2282853 h 4887308"/>
              <a:gd name="connsiteX0" fmla="*/ 0 w 5737710"/>
              <a:gd name="connsiteY0" fmla="*/ 2282853 h 4887308"/>
              <a:gd name="connsiteX1" fmla="*/ 4527397 w 5737710"/>
              <a:gd name="connsiteY1" fmla="*/ 4887308 h 4887308"/>
              <a:gd name="connsiteX2" fmla="*/ 5737710 w 5737710"/>
              <a:gd name="connsiteY2" fmla="*/ 2109983 h 4887308"/>
              <a:gd name="connsiteX3" fmla="*/ 1914290 w 5737710"/>
              <a:gd name="connsiteY3" fmla="*/ 0 h 4887308"/>
              <a:gd name="connsiteX4" fmla="*/ 1790596 w 5737710"/>
              <a:gd name="connsiteY4" fmla="*/ 2085920 h 4887308"/>
              <a:gd name="connsiteX5" fmla="*/ 0 w 5737710"/>
              <a:gd name="connsiteY5" fmla="*/ 2282853 h 4887308"/>
              <a:gd name="connsiteX0" fmla="*/ 0 w 5737710"/>
              <a:gd name="connsiteY0" fmla="*/ 2282853 h 4289267"/>
              <a:gd name="connsiteX1" fmla="*/ 3958831 w 5737710"/>
              <a:gd name="connsiteY1" fmla="*/ 4289267 h 4289267"/>
              <a:gd name="connsiteX2" fmla="*/ 5737710 w 5737710"/>
              <a:gd name="connsiteY2" fmla="*/ 2109983 h 4289267"/>
              <a:gd name="connsiteX3" fmla="*/ 1914290 w 5737710"/>
              <a:gd name="connsiteY3" fmla="*/ 0 h 4289267"/>
              <a:gd name="connsiteX4" fmla="*/ 1790596 w 5737710"/>
              <a:gd name="connsiteY4" fmla="*/ 2085920 h 4289267"/>
              <a:gd name="connsiteX5" fmla="*/ 0 w 5737710"/>
              <a:gd name="connsiteY5" fmla="*/ 2282853 h 4289267"/>
              <a:gd name="connsiteX0" fmla="*/ 0 w 9776437"/>
              <a:gd name="connsiteY0" fmla="*/ 3656721 h 4289267"/>
              <a:gd name="connsiteX1" fmla="*/ 7997558 w 9776437"/>
              <a:gd name="connsiteY1" fmla="*/ 4289267 h 4289267"/>
              <a:gd name="connsiteX2" fmla="*/ 9776437 w 9776437"/>
              <a:gd name="connsiteY2" fmla="*/ 2109983 h 4289267"/>
              <a:gd name="connsiteX3" fmla="*/ 5953017 w 9776437"/>
              <a:gd name="connsiteY3" fmla="*/ 0 h 4289267"/>
              <a:gd name="connsiteX4" fmla="*/ 5829323 w 9776437"/>
              <a:gd name="connsiteY4" fmla="*/ 2085920 h 4289267"/>
              <a:gd name="connsiteX5" fmla="*/ 0 w 9776437"/>
              <a:gd name="connsiteY5" fmla="*/ 3656721 h 4289267"/>
              <a:gd name="connsiteX0" fmla="*/ 0 w 9776437"/>
              <a:gd name="connsiteY0" fmla="*/ 3656721 h 4289267"/>
              <a:gd name="connsiteX1" fmla="*/ 7997558 w 9776437"/>
              <a:gd name="connsiteY1" fmla="*/ 4289267 h 4289267"/>
              <a:gd name="connsiteX2" fmla="*/ 9776437 w 9776437"/>
              <a:gd name="connsiteY2" fmla="*/ 2109983 h 4289267"/>
              <a:gd name="connsiteX3" fmla="*/ 5953017 w 9776437"/>
              <a:gd name="connsiteY3" fmla="*/ 0 h 4289267"/>
              <a:gd name="connsiteX4" fmla="*/ 5897970 w 9776437"/>
              <a:gd name="connsiteY4" fmla="*/ 3680301 h 4289267"/>
              <a:gd name="connsiteX5" fmla="*/ 0 w 9776437"/>
              <a:gd name="connsiteY5" fmla="*/ 3656721 h 4289267"/>
              <a:gd name="connsiteX0" fmla="*/ 0 w 9776437"/>
              <a:gd name="connsiteY0" fmla="*/ 3656721 h 5350406"/>
              <a:gd name="connsiteX1" fmla="*/ 3277920 w 9776437"/>
              <a:gd name="connsiteY1" fmla="*/ 5350406 h 5350406"/>
              <a:gd name="connsiteX2" fmla="*/ 9776437 w 9776437"/>
              <a:gd name="connsiteY2" fmla="*/ 2109983 h 5350406"/>
              <a:gd name="connsiteX3" fmla="*/ 5953017 w 9776437"/>
              <a:gd name="connsiteY3" fmla="*/ 0 h 5350406"/>
              <a:gd name="connsiteX4" fmla="*/ 5897970 w 9776437"/>
              <a:gd name="connsiteY4" fmla="*/ 3680301 h 5350406"/>
              <a:gd name="connsiteX5" fmla="*/ 0 w 9776437"/>
              <a:gd name="connsiteY5" fmla="*/ 3656721 h 5350406"/>
              <a:gd name="connsiteX0" fmla="*/ 0 w 9863549"/>
              <a:gd name="connsiteY0" fmla="*/ 3656721 h 5350406"/>
              <a:gd name="connsiteX1" fmla="*/ 3277920 w 9863549"/>
              <a:gd name="connsiteY1" fmla="*/ 5350406 h 5350406"/>
              <a:gd name="connsiteX2" fmla="*/ 9863549 w 9863549"/>
              <a:gd name="connsiteY2" fmla="*/ 5337770 h 5350406"/>
              <a:gd name="connsiteX3" fmla="*/ 9776437 w 9863549"/>
              <a:gd name="connsiteY3" fmla="*/ 2109983 h 5350406"/>
              <a:gd name="connsiteX4" fmla="*/ 5953017 w 9863549"/>
              <a:gd name="connsiteY4" fmla="*/ 0 h 5350406"/>
              <a:gd name="connsiteX5" fmla="*/ 5897970 w 9863549"/>
              <a:gd name="connsiteY5" fmla="*/ 3680301 h 5350406"/>
              <a:gd name="connsiteX6" fmla="*/ 0 w 9863549"/>
              <a:gd name="connsiteY6" fmla="*/ 3656721 h 5350406"/>
              <a:gd name="connsiteX0" fmla="*/ 0 w 9863549"/>
              <a:gd name="connsiteY0" fmla="*/ 3656721 h 5350406"/>
              <a:gd name="connsiteX1" fmla="*/ 3277920 w 9863549"/>
              <a:gd name="connsiteY1" fmla="*/ 5350406 h 5350406"/>
              <a:gd name="connsiteX2" fmla="*/ 9863549 w 9863549"/>
              <a:gd name="connsiteY2" fmla="*/ 5337770 h 5350406"/>
              <a:gd name="connsiteX3" fmla="*/ 8117716 w 9863549"/>
              <a:gd name="connsiteY3" fmla="*/ 1169420 h 5350406"/>
              <a:gd name="connsiteX4" fmla="*/ 5953017 w 9863549"/>
              <a:gd name="connsiteY4" fmla="*/ 0 h 5350406"/>
              <a:gd name="connsiteX5" fmla="*/ 5897970 w 9863549"/>
              <a:gd name="connsiteY5" fmla="*/ 3680301 h 5350406"/>
              <a:gd name="connsiteX6" fmla="*/ 0 w 9863549"/>
              <a:gd name="connsiteY6" fmla="*/ 3656721 h 5350406"/>
              <a:gd name="connsiteX0" fmla="*/ 0 w 8125920"/>
              <a:gd name="connsiteY0" fmla="*/ 3656721 h 5350406"/>
              <a:gd name="connsiteX1" fmla="*/ 3277920 w 8125920"/>
              <a:gd name="connsiteY1" fmla="*/ 5350406 h 5350406"/>
              <a:gd name="connsiteX2" fmla="*/ 8125920 w 8125920"/>
              <a:gd name="connsiteY2" fmla="*/ 4459912 h 5350406"/>
              <a:gd name="connsiteX3" fmla="*/ 8117716 w 8125920"/>
              <a:gd name="connsiteY3" fmla="*/ 1169420 h 5350406"/>
              <a:gd name="connsiteX4" fmla="*/ 5953017 w 8125920"/>
              <a:gd name="connsiteY4" fmla="*/ 0 h 5350406"/>
              <a:gd name="connsiteX5" fmla="*/ 5897970 w 8125920"/>
              <a:gd name="connsiteY5" fmla="*/ 3680301 h 5350406"/>
              <a:gd name="connsiteX6" fmla="*/ 0 w 8125920"/>
              <a:gd name="connsiteY6" fmla="*/ 3656721 h 5350406"/>
              <a:gd name="connsiteX0" fmla="*/ 0 w 8125920"/>
              <a:gd name="connsiteY0" fmla="*/ 3656721 h 4535251"/>
              <a:gd name="connsiteX1" fmla="*/ 514482 w 8125920"/>
              <a:gd name="connsiteY1" fmla="*/ 4535251 h 4535251"/>
              <a:gd name="connsiteX2" fmla="*/ 8125920 w 8125920"/>
              <a:gd name="connsiteY2" fmla="*/ 4459912 h 4535251"/>
              <a:gd name="connsiteX3" fmla="*/ 8117716 w 8125920"/>
              <a:gd name="connsiteY3" fmla="*/ 1169420 h 4535251"/>
              <a:gd name="connsiteX4" fmla="*/ 5953017 w 8125920"/>
              <a:gd name="connsiteY4" fmla="*/ 0 h 4535251"/>
              <a:gd name="connsiteX5" fmla="*/ 5897970 w 8125920"/>
              <a:gd name="connsiteY5" fmla="*/ 3680301 h 4535251"/>
              <a:gd name="connsiteX6" fmla="*/ 0 w 8125920"/>
              <a:gd name="connsiteY6" fmla="*/ 3656721 h 4535251"/>
              <a:gd name="connsiteX0" fmla="*/ 0 w 10179183"/>
              <a:gd name="connsiteY0" fmla="*/ 3844834 h 4535251"/>
              <a:gd name="connsiteX1" fmla="*/ 2567745 w 10179183"/>
              <a:gd name="connsiteY1" fmla="*/ 4535251 h 4535251"/>
              <a:gd name="connsiteX2" fmla="*/ 10179183 w 10179183"/>
              <a:gd name="connsiteY2" fmla="*/ 4459912 h 4535251"/>
              <a:gd name="connsiteX3" fmla="*/ 10170979 w 10179183"/>
              <a:gd name="connsiteY3" fmla="*/ 1169420 h 4535251"/>
              <a:gd name="connsiteX4" fmla="*/ 8006280 w 10179183"/>
              <a:gd name="connsiteY4" fmla="*/ 0 h 4535251"/>
              <a:gd name="connsiteX5" fmla="*/ 7951233 w 10179183"/>
              <a:gd name="connsiteY5" fmla="*/ 3680301 h 4535251"/>
              <a:gd name="connsiteX6" fmla="*/ 0 w 10179183"/>
              <a:gd name="connsiteY6" fmla="*/ 3844834 h 4535251"/>
              <a:gd name="connsiteX0" fmla="*/ 0 w 10179183"/>
              <a:gd name="connsiteY0" fmla="*/ 3844834 h 4535251"/>
              <a:gd name="connsiteX1" fmla="*/ 2171559 w 10179183"/>
              <a:gd name="connsiteY1" fmla="*/ 4535251 h 4535251"/>
              <a:gd name="connsiteX2" fmla="*/ 10179183 w 10179183"/>
              <a:gd name="connsiteY2" fmla="*/ 4459912 h 4535251"/>
              <a:gd name="connsiteX3" fmla="*/ 10170979 w 10179183"/>
              <a:gd name="connsiteY3" fmla="*/ 1169420 h 4535251"/>
              <a:gd name="connsiteX4" fmla="*/ 8006280 w 10179183"/>
              <a:gd name="connsiteY4" fmla="*/ 0 h 4535251"/>
              <a:gd name="connsiteX5" fmla="*/ 7951233 w 10179183"/>
              <a:gd name="connsiteY5" fmla="*/ 3680301 h 4535251"/>
              <a:gd name="connsiteX6" fmla="*/ 0 w 10179183"/>
              <a:gd name="connsiteY6" fmla="*/ 3844834 h 4535251"/>
              <a:gd name="connsiteX0" fmla="*/ 0 w 10179183"/>
              <a:gd name="connsiteY0" fmla="*/ 3844834 h 4585321"/>
              <a:gd name="connsiteX1" fmla="*/ 2171559 w 10179183"/>
              <a:gd name="connsiteY1" fmla="*/ 4535251 h 4585321"/>
              <a:gd name="connsiteX2" fmla="*/ 10179183 w 10179183"/>
              <a:gd name="connsiteY2" fmla="*/ 4585321 h 4585321"/>
              <a:gd name="connsiteX3" fmla="*/ 10170979 w 10179183"/>
              <a:gd name="connsiteY3" fmla="*/ 1169420 h 4585321"/>
              <a:gd name="connsiteX4" fmla="*/ 8006280 w 10179183"/>
              <a:gd name="connsiteY4" fmla="*/ 0 h 4585321"/>
              <a:gd name="connsiteX5" fmla="*/ 7951233 w 10179183"/>
              <a:gd name="connsiteY5" fmla="*/ 3680301 h 4585321"/>
              <a:gd name="connsiteX6" fmla="*/ 0 w 10179183"/>
              <a:gd name="connsiteY6" fmla="*/ 3844834 h 4585321"/>
              <a:gd name="connsiteX0" fmla="*/ 0 w 10173714"/>
              <a:gd name="connsiteY0" fmla="*/ 3844834 h 4552125"/>
              <a:gd name="connsiteX1" fmla="*/ 2171559 w 10173714"/>
              <a:gd name="connsiteY1" fmla="*/ 4535251 h 4552125"/>
              <a:gd name="connsiteX2" fmla="*/ 10159262 w 10173714"/>
              <a:gd name="connsiteY2" fmla="*/ 4552125 h 4552125"/>
              <a:gd name="connsiteX3" fmla="*/ 10170979 w 10173714"/>
              <a:gd name="connsiteY3" fmla="*/ 1169420 h 4552125"/>
              <a:gd name="connsiteX4" fmla="*/ 8006280 w 10173714"/>
              <a:gd name="connsiteY4" fmla="*/ 0 h 4552125"/>
              <a:gd name="connsiteX5" fmla="*/ 7951233 w 10173714"/>
              <a:gd name="connsiteY5" fmla="*/ 3680301 h 4552125"/>
              <a:gd name="connsiteX6" fmla="*/ 0 w 10173714"/>
              <a:gd name="connsiteY6" fmla="*/ 3844834 h 4552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173714" h="4552125">
                <a:moveTo>
                  <a:pt x="0" y="3844834"/>
                </a:moveTo>
                <a:lnTo>
                  <a:pt x="2171559" y="4535251"/>
                </a:lnTo>
                <a:lnTo>
                  <a:pt x="10159262" y="4552125"/>
                </a:lnTo>
                <a:cubicBezTo>
                  <a:pt x="10156527" y="3455294"/>
                  <a:pt x="10173714" y="2266251"/>
                  <a:pt x="10170979" y="1169420"/>
                </a:cubicBezTo>
                <a:lnTo>
                  <a:pt x="8006280" y="0"/>
                </a:lnTo>
                <a:lnTo>
                  <a:pt x="7951233" y="3680301"/>
                </a:lnTo>
                <a:lnTo>
                  <a:pt x="0" y="3844834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30000"/>
                </a:schemeClr>
              </a:gs>
              <a:gs pos="59000">
                <a:schemeClr val="bg1">
                  <a:lumMod val="50000"/>
                  <a:shade val="67500"/>
                  <a:satMod val="115000"/>
                  <a:alpha val="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Risk Table List with Columns</a:t>
            </a:r>
          </a:p>
        </p:txBody>
      </p:sp>
      <p:graphicFrame>
        <p:nvGraphicFramePr>
          <p:cNvPr id="66" name="Table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2286622"/>
              </p:ext>
            </p:extLst>
          </p:nvPr>
        </p:nvGraphicFramePr>
        <p:xfrm>
          <a:off x="1713756" y="1881219"/>
          <a:ext cx="5813805" cy="34611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8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94446">
                <a:tc rowSpan="6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98" marR="68598" marT="34299" marB="34299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8598" marR="68598" marT="34299" marB="34299" anchor="ctr" anchorCtr="1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8598" marR="68598" marT="34299" marB="34299" anchor="ctr" anchorCtr="1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8598" marR="68598" marT="34299" marB="34299" anchor="ctr" anchorCtr="1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8598" marR="68598" marT="34299" marB="34299" anchor="ctr" anchorCtr="1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8598" marR="68598" marT="34299" marB="34299" anchor="ctr" anchorCtr="1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8598" marR="68598" marT="34299" marB="34299" anchor="ctr" anchorCtr="1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44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8598" marR="68598" marT="34299" marB="34299" anchor="ctr" anchorCtr="1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8598" marR="68598" marT="34299" marB="34299" anchor="ctr" anchorCtr="1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8598" marR="68598" marT="34299" marB="34299" anchor="ctr" anchorCtr="1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8598" marR="68598" marT="34299" marB="34299" anchor="ctr" anchorCtr="1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8598" marR="68598" marT="34299" marB="34299" anchor="ctr" anchorCtr="1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8598" marR="68598" marT="34299" marB="34299" anchor="ctr" anchorCtr="1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44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8598" marR="68598" marT="34299" marB="34299" anchor="ctr" anchorCtr="1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8598" marR="68598" marT="34299" marB="34299" anchor="ctr" anchorCtr="1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8598" marR="68598" marT="34299" marB="34299" anchor="ctr" anchorCtr="1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8598" marR="68598" marT="34299" marB="34299" anchor="ctr" anchorCtr="1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8598" marR="68598" marT="34299" marB="34299" anchor="ctr" anchorCtr="1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8598" marR="68598" marT="34299" marB="34299" anchor="ctr" anchorCtr="1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44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8598" marR="68598" marT="34299" marB="34299" anchor="ctr" anchorCtr="1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8598" marR="68598" marT="34299" marB="34299" anchor="ctr" anchorCtr="1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8598" marR="68598" marT="34299" marB="34299" anchor="ctr" anchorCtr="1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8598" marR="68598" marT="34299" marB="34299" anchor="ctr" anchorCtr="1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8598" marR="68598" marT="34299" marB="34299" anchor="ctr" anchorCtr="1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8598" marR="68598" marT="34299" marB="34299" anchor="ctr" anchorCtr="1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44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8598" marR="68598" marT="34299" marB="34299" anchor="ctr" anchorCtr="1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8598" marR="68598" marT="34299" marB="34299" anchor="ctr" anchorCtr="1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8598" marR="68598" marT="34299" marB="34299" anchor="ctr" anchorCtr="1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8598" marR="68598" marT="34299" marB="34299" anchor="ctr" anchorCtr="1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8598" marR="68598" marT="34299" marB="34299" anchor="ctr" anchorCtr="1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8598" marR="68598" marT="34299" marB="34299" anchor="ctr" anchorCtr="1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44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98" marR="68598" marT="34299" marB="34299" anchor="ctr" anchorCtr="1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8598" marR="68598" marT="34299" marB="34299" anchor="ctr" anchorCtr="1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8598" marR="68598" marT="34299" marB="34299" anchor="ctr" anchorCtr="1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8598" marR="68598" marT="34299" marB="34299" anchor="ctr" anchorCtr="1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8598" marR="68598" marT="34299" marB="34299" anchor="ctr" anchorCtr="1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8598" marR="68598" marT="34299" marB="34299" anchor="ctr" anchorCtr="1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4446">
                <a:tc gridSpan="7">
                  <a:txBody>
                    <a:bodyPr/>
                    <a:lstStyle/>
                    <a:p>
                      <a:pPr marL="0" marR="0" indent="0" algn="ctr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98" marR="68598" marT="34299" marB="34299" anchor="ctr" anchorCtr="1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9" name="TextBox 68"/>
          <p:cNvSpPr txBox="1"/>
          <p:nvPr/>
        </p:nvSpPr>
        <p:spPr>
          <a:xfrm rot="16200000">
            <a:off x="1062240" y="3011733"/>
            <a:ext cx="191751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latin typeface="Arial" pitchFamily="34" charset="0"/>
                <a:cs typeface="Arial" pitchFamily="34" charset="0"/>
              </a:rPr>
              <a:t>Performance Impact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4376105" y="4916404"/>
            <a:ext cx="196079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en-US" sz="1500" dirty="0">
                <a:latin typeface="Arial" pitchFamily="34" charset="0"/>
                <a:cs typeface="Arial" pitchFamily="34" charset="0"/>
              </a:rPr>
              <a:t>Strategic Importance</a:t>
            </a:r>
          </a:p>
        </p:txBody>
      </p:sp>
    </p:spTree>
    <p:extLst>
      <p:ext uri="{BB962C8B-B14F-4D97-AF65-F5344CB8AC3E}">
        <p14:creationId xmlns:p14="http://schemas.microsoft.com/office/powerpoint/2010/main" val="343187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95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Freeform 74"/>
          <p:cNvSpPr/>
          <p:nvPr/>
        </p:nvSpPr>
        <p:spPr>
          <a:xfrm>
            <a:off x="947074" y="1959036"/>
            <a:ext cx="8187048" cy="4069285"/>
          </a:xfrm>
          <a:custGeom>
            <a:avLst/>
            <a:gdLst>
              <a:gd name="connsiteX0" fmla="*/ 204849 w 4310743"/>
              <a:gd name="connsiteY0" fmla="*/ 1769423 h 3009404"/>
              <a:gd name="connsiteX1" fmla="*/ 1701140 w 4310743"/>
              <a:gd name="connsiteY1" fmla="*/ 2487880 h 3009404"/>
              <a:gd name="connsiteX2" fmla="*/ 3874325 w 4310743"/>
              <a:gd name="connsiteY2" fmla="*/ 2725386 h 3009404"/>
              <a:gd name="connsiteX3" fmla="*/ 4153395 w 4310743"/>
              <a:gd name="connsiteY3" fmla="*/ 783771 h 3009404"/>
              <a:gd name="connsiteX4" fmla="*/ 2930236 w 4310743"/>
              <a:gd name="connsiteY4" fmla="*/ 166254 h 3009404"/>
              <a:gd name="connsiteX5" fmla="*/ 204849 w 4310743"/>
              <a:gd name="connsiteY5" fmla="*/ 1769423 h 3009404"/>
              <a:gd name="connsiteX0" fmla="*/ 204849 w 4310743"/>
              <a:gd name="connsiteY0" fmla="*/ 1603169 h 2843150"/>
              <a:gd name="connsiteX1" fmla="*/ 1701140 w 4310743"/>
              <a:gd name="connsiteY1" fmla="*/ 2321626 h 2843150"/>
              <a:gd name="connsiteX2" fmla="*/ 3874325 w 4310743"/>
              <a:gd name="connsiteY2" fmla="*/ 2559132 h 2843150"/>
              <a:gd name="connsiteX3" fmla="*/ 4153395 w 4310743"/>
              <a:gd name="connsiteY3" fmla="*/ 617517 h 2843150"/>
              <a:gd name="connsiteX4" fmla="*/ 2930236 w 4310743"/>
              <a:gd name="connsiteY4" fmla="*/ 0 h 2843150"/>
              <a:gd name="connsiteX5" fmla="*/ 204849 w 4310743"/>
              <a:gd name="connsiteY5" fmla="*/ 1603169 h 2843150"/>
              <a:gd name="connsiteX0" fmla="*/ 0 w 4105894"/>
              <a:gd name="connsiteY0" fmla="*/ 1603169 h 2843150"/>
              <a:gd name="connsiteX1" fmla="*/ 1496291 w 4105894"/>
              <a:gd name="connsiteY1" fmla="*/ 2321626 h 2843150"/>
              <a:gd name="connsiteX2" fmla="*/ 3669476 w 4105894"/>
              <a:gd name="connsiteY2" fmla="*/ 2559132 h 2843150"/>
              <a:gd name="connsiteX3" fmla="*/ 3948546 w 4105894"/>
              <a:gd name="connsiteY3" fmla="*/ 617517 h 2843150"/>
              <a:gd name="connsiteX4" fmla="*/ 2725387 w 4105894"/>
              <a:gd name="connsiteY4" fmla="*/ 0 h 2843150"/>
              <a:gd name="connsiteX5" fmla="*/ 0 w 4105894"/>
              <a:gd name="connsiteY5" fmla="*/ 1603169 h 2843150"/>
              <a:gd name="connsiteX0" fmla="*/ 0 w 4105894"/>
              <a:gd name="connsiteY0" fmla="*/ 1603169 h 2843150"/>
              <a:gd name="connsiteX1" fmla="*/ 1496291 w 4105894"/>
              <a:gd name="connsiteY1" fmla="*/ 2321626 h 2843150"/>
              <a:gd name="connsiteX2" fmla="*/ 3669476 w 4105894"/>
              <a:gd name="connsiteY2" fmla="*/ 2559132 h 2843150"/>
              <a:gd name="connsiteX3" fmla="*/ 3948546 w 4105894"/>
              <a:gd name="connsiteY3" fmla="*/ 617517 h 2843150"/>
              <a:gd name="connsiteX4" fmla="*/ 2725387 w 4105894"/>
              <a:gd name="connsiteY4" fmla="*/ 0 h 2843150"/>
              <a:gd name="connsiteX5" fmla="*/ 0 w 4105894"/>
              <a:gd name="connsiteY5" fmla="*/ 1603169 h 2843150"/>
              <a:gd name="connsiteX0" fmla="*/ 0 w 4105894"/>
              <a:gd name="connsiteY0" fmla="*/ 1603169 h 2843150"/>
              <a:gd name="connsiteX1" fmla="*/ 1496291 w 4105894"/>
              <a:gd name="connsiteY1" fmla="*/ 2321626 h 2843150"/>
              <a:gd name="connsiteX2" fmla="*/ 3669476 w 4105894"/>
              <a:gd name="connsiteY2" fmla="*/ 2559132 h 2843150"/>
              <a:gd name="connsiteX3" fmla="*/ 3948546 w 4105894"/>
              <a:gd name="connsiteY3" fmla="*/ 617517 h 2843150"/>
              <a:gd name="connsiteX4" fmla="*/ 2725387 w 4105894"/>
              <a:gd name="connsiteY4" fmla="*/ 0 h 2843150"/>
              <a:gd name="connsiteX5" fmla="*/ 1790596 w 4105894"/>
              <a:gd name="connsiteY5" fmla="*/ 1406236 h 2843150"/>
              <a:gd name="connsiteX6" fmla="*/ 0 w 4105894"/>
              <a:gd name="connsiteY6" fmla="*/ 1603169 h 2843150"/>
              <a:gd name="connsiteX0" fmla="*/ 0 w 4069378"/>
              <a:gd name="connsiteY0" fmla="*/ 1603169 h 2815276"/>
              <a:gd name="connsiteX1" fmla="*/ 1496291 w 4069378"/>
              <a:gd name="connsiteY1" fmla="*/ 2321626 h 2815276"/>
              <a:gd name="connsiteX2" fmla="*/ 3669476 w 4069378"/>
              <a:gd name="connsiteY2" fmla="*/ 2559132 h 2815276"/>
              <a:gd name="connsiteX3" fmla="*/ 3895705 w 4069378"/>
              <a:gd name="connsiteY3" fmla="*/ 784761 h 2815276"/>
              <a:gd name="connsiteX4" fmla="*/ 2725387 w 4069378"/>
              <a:gd name="connsiteY4" fmla="*/ 0 h 2815276"/>
              <a:gd name="connsiteX5" fmla="*/ 1790596 w 4069378"/>
              <a:gd name="connsiteY5" fmla="*/ 1406236 h 2815276"/>
              <a:gd name="connsiteX6" fmla="*/ 0 w 4069378"/>
              <a:gd name="connsiteY6" fmla="*/ 1603169 h 2815276"/>
              <a:gd name="connsiteX0" fmla="*/ 0 w 4053053"/>
              <a:gd name="connsiteY0" fmla="*/ 1603169 h 2880425"/>
              <a:gd name="connsiteX1" fmla="*/ 2272744 w 4053053"/>
              <a:gd name="connsiteY1" fmla="*/ 2712522 h 2880425"/>
              <a:gd name="connsiteX2" fmla="*/ 3669476 w 4053053"/>
              <a:gd name="connsiteY2" fmla="*/ 2559132 h 2880425"/>
              <a:gd name="connsiteX3" fmla="*/ 3895705 w 4053053"/>
              <a:gd name="connsiteY3" fmla="*/ 784761 h 2880425"/>
              <a:gd name="connsiteX4" fmla="*/ 2725387 w 4053053"/>
              <a:gd name="connsiteY4" fmla="*/ 0 h 2880425"/>
              <a:gd name="connsiteX5" fmla="*/ 1790596 w 4053053"/>
              <a:gd name="connsiteY5" fmla="*/ 1406236 h 2880425"/>
              <a:gd name="connsiteX6" fmla="*/ 0 w 4053053"/>
              <a:gd name="connsiteY6" fmla="*/ 1603169 h 2880425"/>
              <a:gd name="connsiteX0" fmla="*/ 0 w 4053053"/>
              <a:gd name="connsiteY0" fmla="*/ 1603169 h 2880425"/>
              <a:gd name="connsiteX1" fmla="*/ 2272744 w 4053053"/>
              <a:gd name="connsiteY1" fmla="*/ 2712522 h 2880425"/>
              <a:gd name="connsiteX2" fmla="*/ 3669476 w 4053053"/>
              <a:gd name="connsiteY2" fmla="*/ 2559132 h 2880425"/>
              <a:gd name="connsiteX3" fmla="*/ 3895705 w 4053053"/>
              <a:gd name="connsiteY3" fmla="*/ 784761 h 2880425"/>
              <a:gd name="connsiteX4" fmla="*/ 2725387 w 4053053"/>
              <a:gd name="connsiteY4" fmla="*/ 0 h 2880425"/>
              <a:gd name="connsiteX5" fmla="*/ 1790596 w 4053053"/>
              <a:gd name="connsiteY5" fmla="*/ 1406236 h 2880425"/>
              <a:gd name="connsiteX6" fmla="*/ 0 w 4053053"/>
              <a:gd name="connsiteY6" fmla="*/ 1603169 h 2880425"/>
              <a:gd name="connsiteX0" fmla="*/ 0 w 4053053"/>
              <a:gd name="connsiteY0" fmla="*/ 1603169 h 2712522"/>
              <a:gd name="connsiteX1" fmla="*/ 2272744 w 4053053"/>
              <a:gd name="connsiteY1" fmla="*/ 2712522 h 2712522"/>
              <a:gd name="connsiteX2" fmla="*/ 3669476 w 4053053"/>
              <a:gd name="connsiteY2" fmla="*/ 2559132 h 2712522"/>
              <a:gd name="connsiteX3" fmla="*/ 3895705 w 4053053"/>
              <a:gd name="connsiteY3" fmla="*/ 784761 h 2712522"/>
              <a:gd name="connsiteX4" fmla="*/ 2725387 w 4053053"/>
              <a:gd name="connsiteY4" fmla="*/ 0 h 2712522"/>
              <a:gd name="connsiteX5" fmla="*/ 1790596 w 4053053"/>
              <a:gd name="connsiteY5" fmla="*/ 1406236 h 2712522"/>
              <a:gd name="connsiteX6" fmla="*/ 0 w 4053053"/>
              <a:gd name="connsiteY6" fmla="*/ 1603169 h 2712522"/>
              <a:gd name="connsiteX0" fmla="*/ 0 w 3895705"/>
              <a:gd name="connsiteY0" fmla="*/ 1603169 h 2712522"/>
              <a:gd name="connsiteX1" fmla="*/ 2272744 w 3895705"/>
              <a:gd name="connsiteY1" fmla="*/ 2712522 h 2712522"/>
              <a:gd name="connsiteX2" fmla="*/ 3669476 w 3895705"/>
              <a:gd name="connsiteY2" fmla="*/ 2559132 h 2712522"/>
              <a:gd name="connsiteX3" fmla="*/ 3895705 w 3895705"/>
              <a:gd name="connsiteY3" fmla="*/ 784761 h 2712522"/>
              <a:gd name="connsiteX4" fmla="*/ 2725387 w 3895705"/>
              <a:gd name="connsiteY4" fmla="*/ 0 h 2712522"/>
              <a:gd name="connsiteX5" fmla="*/ 1790596 w 3895705"/>
              <a:gd name="connsiteY5" fmla="*/ 1406236 h 2712522"/>
              <a:gd name="connsiteX6" fmla="*/ 0 w 3895705"/>
              <a:gd name="connsiteY6" fmla="*/ 1603169 h 2712522"/>
              <a:gd name="connsiteX0" fmla="*/ 0 w 3895705"/>
              <a:gd name="connsiteY0" fmla="*/ 1967270 h 3076623"/>
              <a:gd name="connsiteX1" fmla="*/ 2272744 w 3895705"/>
              <a:gd name="connsiteY1" fmla="*/ 3076623 h 3076623"/>
              <a:gd name="connsiteX2" fmla="*/ 3669476 w 3895705"/>
              <a:gd name="connsiteY2" fmla="*/ 2923233 h 3076623"/>
              <a:gd name="connsiteX3" fmla="*/ 3895705 w 3895705"/>
              <a:gd name="connsiteY3" fmla="*/ 1148862 h 3076623"/>
              <a:gd name="connsiteX4" fmla="*/ 2396624 w 3895705"/>
              <a:gd name="connsiteY4" fmla="*/ 0 h 3076623"/>
              <a:gd name="connsiteX5" fmla="*/ 1790596 w 3895705"/>
              <a:gd name="connsiteY5" fmla="*/ 1770337 h 3076623"/>
              <a:gd name="connsiteX6" fmla="*/ 0 w 3895705"/>
              <a:gd name="connsiteY6" fmla="*/ 1967270 h 3076623"/>
              <a:gd name="connsiteX0" fmla="*/ 0 w 4549138"/>
              <a:gd name="connsiteY0" fmla="*/ 1967270 h 3076623"/>
              <a:gd name="connsiteX1" fmla="*/ 2272744 w 4549138"/>
              <a:gd name="connsiteY1" fmla="*/ 3076623 h 3076623"/>
              <a:gd name="connsiteX2" fmla="*/ 3669476 w 4549138"/>
              <a:gd name="connsiteY2" fmla="*/ 2923233 h 3076623"/>
              <a:gd name="connsiteX3" fmla="*/ 4549138 w 4549138"/>
              <a:gd name="connsiteY3" fmla="*/ 1356920 h 3076623"/>
              <a:gd name="connsiteX4" fmla="*/ 2396624 w 4549138"/>
              <a:gd name="connsiteY4" fmla="*/ 0 h 3076623"/>
              <a:gd name="connsiteX5" fmla="*/ 1790596 w 4549138"/>
              <a:gd name="connsiteY5" fmla="*/ 1770337 h 3076623"/>
              <a:gd name="connsiteX6" fmla="*/ 0 w 4549138"/>
              <a:gd name="connsiteY6" fmla="*/ 1967270 h 3076623"/>
              <a:gd name="connsiteX0" fmla="*/ 0 w 4549138"/>
              <a:gd name="connsiteY0" fmla="*/ 2282853 h 3392206"/>
              <a:gd name="connsiteX1" fmla="*/ 2272744 w 4549138"/>
              <a:gd name="connsiteY1" fmla="*/ 3392206 h 3392206"/>
              <a:gd name="connsiteX2" fmla="*/ 3669476 w 4549138"/>
              <a:gd name="connsiteY2" fmla="*/ 3238816 h 3392206"/>
              <a:gd name="connsiteX3" fmla="*/ 4549138 w 4549138"/>
              <a:gd name="connsiteY3" fmla="*/ 1672503 h 3392206"/>
              <a:gd name="connsiteX4" fmla="*/ 1914290 w 4549138"/>
              <a:gd name="connsiteY4" fmla="*/ 0 h 3392206"/>
              <a:gd name="connsiteX5" fmla="*/ 1790596 w 4549138"/>
              <a:gd name="connsiteY5" fmla="*/ 2085920 h 3392206"/>
              <a:gd name="connsiteX6" fmla="*/ 0 w 4549138"/>
              <a:gd name="connsiteY6" fmla="*/ 2282853 h 3392206"/>
              <a:gd name="connsiteX0" fmla="*/ 0 w 4800560"/>
              <a:gd name="connsiteY0" fmla="*/ 2282853 h 3392206"/>
              <a:gd name="connsiteX1" fmla="*/ 2272744 w 4800560"/>
              <a:gd name="connsiteY1" fmla="*/ 3392206 h 3392206"/>
              <a:gd name="connsiteX2" fmla="*/ 3669476 w 4800560"/>
              <a:gd name="connsiteY2" fmla="*/ 3238816 h 3392206"/>
              <a:gd name="connsiteX3" fmla="*/ 4549138 w 4800560"/>
              <a:gd name="connsiteY3" fmla="*/ 1672503 h 3392206"/>
              <a:gd name="connsiteX4" fmla="*/ 4800560 w 4800560"/>
              <a:gd name="connsiteY4" fmla="*/ 1661452 h 3392206"/>
              <a:gd name="connsiteX5" fmla="*/ 1914290 w 4800560"/>
              <a:gd name="connsiteY5" fmla="*/ 0 h 3392206"/>
              <a:gd name="connsiteX6" fmla="*/ 1790596 w 4800560"/>
              <a:gd name="connsiteY6" fmla="*/ 2085920 h 3392206"/>
              <a:gd name="connsiteX7" fmla="*/ 0 w 4800560"/>
              <a:gd name="connsiteY7" fmla="*/ 2282853 h 3392206"/>
              <a:gd name="connsiteX0" fmla="*/ 0 w 4800560"/>
              <a:gd name="connsiteY0" fmla="*/ 2282853 h 3392206"/>
              <a:gd name="connsiteX1" fmla="*/ 2272744 w 4800560"/>
              <a:gd name="connsiteY1" fmla="*/ 3392206 h 3392206"/>
              <a:gd name="connsiteX2" fmla="*/ 3669476 w 4800560"/>
              <a:gd name="connsiteY2" fmla="*/ 3238816 h 3392206"/>
              <a:gd name="connsiteX3" fmla="*/ 4800560 w 4800560"/>
              <a:gd name="connsiteY3" fmla="*/ 1661452 h 3392206"/>
              <a:gd name="connsiteX4" fmla="*/ 1914290 w 4800560"/>
              <a:gd name="connsiteY4" fmla="*/ 0 h 3392206"/>
              <a:gd name="connsiteX5" fmla="*/ 1790596 w 4800560"/>
              <a:gd name="connsiteY5" fmla="*/ 2085920 h 3392206"/>
              <a:gd name="connsiteX6" fmla="*/ 0 w 4800560"/>
              <a:gd name="connsiteY6" fmla="*/ 2282853 h 3392206"/>
              <a:gd name="connsiteX0" fmla="*/ 0 w 4800560"/>
              <a:gd name="connsiteY0" fmla="*/ 2282853 h 3392206"/>
              <a:gd name="connsiteX1" fmla="*/ 2272744 w 4800560"/>
              <a:gd name="connsiteY1" fmla="*/ 3392206 h 3392206"/>
              <a:gd name="connsiteX2" fmla="*/ 4800560 w 4800560"/>
              <a:gd name="connsiteY2" fmla="*/ 1661452 h 3392206"/>
              <a:gd name="connsiteX3" fmla="*/ 1914290 w 4800560"/>
              <a:gd name="connsiteY3" fmla="*/ 0 h 3392206"/>
              <a:gd name="connsiteX4" fmla="*/ 1790596 w 4800560"/>
              <a:gd name="connsiteY4" fmla="*/ 2085920 h 3392206"/>
              <a:gd name="connsiteX5" fmla="*/ 0 w 4800560"/>
              <a:gd name="connsiteY5" fmla="*/ 2282853 h 3392206"/>
              <a:gd name="connsiteX0" fmla="*/ 0 w 4800560"/>
              <a:gd name="connsiteY0" fmla="*/ 2282853 h 4887308"/>
              <a:gd name="connsiteX1" fmla="*/ 4527397 w 4800560"/>
              <a:gd name="connsiteY1" fmla="*/ 4887308 h 4887308"/>
              <a:gd name="connsiteX2" fmla="*/ 4800560 w 4800560"/>
              <a:gd name="connsiteY2" fmla="*/ 1661452 h 4887308"/>
              <a:gd name="connsiteX3" fmla="*/ 1914290 w 4800560"/>
              <a:gd name="connsiteY3" fmla="*/ 0 h 4887308"/>
              <a:gd name="connsiteX4" fmla="*/ 1790596 w 4800560"/>
              <a:gd name="connsiteY4" fmla="*/ 2085920 h 4887308"/>
              <a:gd name="connsiteX5" fmla="*/ 0 w 4800560"/>
              <a:gd name="connsiteY5" fmla="*/ 2282853 h 4887308"/>
              <a:gd name="connsiteX0" fmla="*/ 0 w 5737710"/>
              <a:gd name="connsiteY0" fmla="*/ 2282853 h 4887308"/>
              <a:gd name="connsiteX1" fmla="*/ 4527397 w 5737710"/>
              <a:gd name="connsiteY1" fmla="*/ 4887308 h 4887308"/>
              <a:gd name="connsiteX2" fmla="*/ 5737710 w 5737710"/>
              <a:gd name="connsiteY2" fmla="*/ 2109983 h 4887308"/>
              <a:gd name="connsiteX3" fmla="*/ 1914290 w 5737710"/>
              <a:gd name="connsiteY3" fmla="*/ 0 h 4887308"/>
              <a:gd name="connsiteX4" fmla="*/ 1790596 w 5737710"/>
              <a:gd name="connsiteY4" fmla="*/ 2085920 h 4887308"/>
              <a:gd name="connsiteX5" fmla="*/ 0 w 5737710"/>
              <a:gd name="connsiteY5" fmla="*/ 2282853 h 4887308"/>
              <a:gd name="connsiteX0" fmla="*/ 0 w 5737710"/>
              <a:gd name="connsiteY0" fmla="*/ 2282853 h 4289267"/>
              <a:gd name="connsiteX1" fmla="*/ 3958831 w 5737710"/>
              <a:gd name="connsiteY1" fmla="*/ 4289267 h 4289267"/>
              <a:gd name="connsiteX2" fmla="*/ 5737710 w 5737710"/>
              <a:gd name="connsiteY2" fmla="*/ 2109983 h 4289267"/>
              <a:gd name="connsiteX3" fmla="*/ 1914290 w 5737710"/>
              <a:gd name="connsiteY3" fmla="*/ 0 h 4289267"/>
              <a:gd name="connsiteX4" fmla="*/ 1790596 w 5737710"/>
              <a:gd name="connsiteY4" fmla="*/ 2085920 h 4289267"/>
              <a:gd name="connsiteX5" fmla="*/ 0 w 5737710"/>
              <a:gd name="connsiteY5" fmla="*/ 2282853 h 4289267"/>
              <a:gd name="connsiteX0" fmla="*/ 0 w 9776437"/>
              <a:gd name="connsiteY0" fmla="*/ 3656721 h 4289267"/>
              <a:gd name="connsiteX1" fmla="*/ 7997558 w 9776437"/>
              <a:gd name="connsiteY1" fmla="*/ 4289267 h 4289267"/>
              <a:gd name="connsiteX2" fmla="*/ 9776437 w 9776437"/>
              <a:gd name="connsiteY2" fmla="*/ 2109983 h 4289267"/>
              <a:gd name="connsiteX3" fmla="*/ 5953017 w 9776437"/>
              <a:gd name="connsiteY3" fmla="*/ 0 h 4289267"/>
              <a:gd name="connsiteX4" fmla="*/ 5829323 w 9776437"/>
              <a:gd name="connsiteY4" fmla="*/ 2085920 h 4289267"/>
              <a:gd name="connsiteX5" fmla="*/ 0 w 9776437"/>
              <a:gd name="connsiteY5" fmla="*/ 3656721 h 4289267"/>
              <a:gd name="connsiteX0" fmla="*/ 0 w 9776437"/>
              <a:gd name="connsiteY0" fmla="*/ 3656721 h 4289267"/>
              <a:gd name="connsiteX1" fmla="*/ 7997558 w 9776437"/>
              <a:gd name="connsiteY1" fmla="*/ 4289267 h 4289267"/>
              <a:gd name="connsiteX2" fmla="*/ 9776437 w 9776437"/>
              <a:gd name="connsiteY2" fmla="*/ 2109983 h 4289267"/>
              <a:gd name="connsiteX3" fmla="*/ 5953017 w 9776437"/>
              <a:gd name="connsiteY3" fmla="*/ 0 h 4289267"/>
              <a:gd name="connsiteX4" fmla="*/ 5897970 w 9776437"/>
              <a:gd name="connsiteY4" fmla="*/ 3680301 h 4289267"/>
              <a:gd name="connsiteX5" fmla="*/ 0 w 9776437"/>
              <a:gd name="connsiteY5" fmla="*/ 3656721 h 4289267"/>
              <a:gd name="connsiteX0" fmla="*/ 0 w 9776437"/>
              <a:gd name="connsiteY0" fmla="*/ 3656721 h 5350406"/>
              <a:gd name="connsiteX1" fmla="*/ 3277920 w 9776437"/>
              <a:gd name="connsiteY1" fmla="*/ 5350406 h 5350406"/>
              <a:gd name="connsiteX2" fmla="*/ 9776437 w 9776437"/>
              <a:gd name="connsiteY2" fmla="*/ 2109983 h 5350406"/>
              <a:gd name="connsiteX3" fmla="*/ 5953017 w 9776437"/>
              <a:gd name="connsiteY3" fmla="*/ 0 h 5350406"/>
              <a:gd name="connsiteX4" fmla="*/ 5897970 w 9776437"/>
              <a:gd name="connsiteY4" fmla="*/ 3680301 h 5350406"/>
              <a:gd name="connsiteX5" fmla="*/ 0 w 9776437"/>
              <a:gd name="connsiteY5" fmla="*/ 3656721 h 5350406"/>
              <a:gd name="connsiteX0" fmla="*/ 0 w 9863549"/>
              <a:gd name="connsiteY0" fmla="*/ 3656721 h 5350406"/>
              <a:gd name="connsiteX1" fmla="*/ 3277920 w 9863549"/>
              <a:gd name="connsiteY1" fmla="*/ 5350406 h 5350406"/>
              <a:gd name="connsiteX2" fmla="*/ 9863549 w 9863549"/>
              <a:gd name="connsiteY2" fmla="*/ 5337770 h 5350406"/>
              <a:gd name="connsiteX3" fmla="*/ 9776437 w 9863549"/>
              <a:gd name="connsiteY3" fmla="*/ 2109983 h 5350406"/>
              <a:gd name="connsiteX4" fmla="*/ 5953017 w 9863549"/>
              <a:gd name="connsiteY4" fmla="*/ 0 h 5350406"/>
              <a:gd name="connsiteX5" fmla="*/ 5897970 w 9863549"/>
              <a:gd name="connsiteY5" fmla="*/ 3680301 h 5350406"/>
              <a:gd name="connsiteX6" fmla="*/ 0 w 9863549"/>
              <a:gd name="connsiteY6" fmla="*/ 3656721 h 5350406"/>
              <a:gd name="connsiteX0" fmla="*/ 0 w 9863549"/>
              <a:gd name="connsiteY0" fmla="*/ 3656721 h 5350406"/>
              <a:gd name="connsiteX1" fmla="*/ 3277920 w 9863549"/>
              <a:gd name="connsiteY1" fmla="*/ 5350406 h 5350406"/>
              <a:gd name="connsiteX2" fmla="*/ 9863549 w 9863549"/>
              <a:gd name="connsiteY2" fmla="*/ 5337770 h 5350406"/>
              <a:gd name="connsiteX3" fmla="*/ 8117716 w 9863549"/>
              <a:gd name="connsiteY3" fmla="*/ 1169420 h 5350406"/>
              <a:gd name="connsiteX4" fmla="*/ 5953017 w 9863549"/>
              <a:gd name="connsiteY4" fmla="*/ 0 h 5350406"/>
              <a:gd name="connsiteX5" fmla="*/ 5897970 w 9863549"/>
              <a:gd name="connsiteY5" fmla="*/ 3680301 h 5350406"/>
              <a:gd name="connsiteX6" fmla="*/ 0 w 9863549"/>
              <a:gd name="connsiteY6" fmla="*/ 3656721 h 5350406"/>
              <a:gd name="connsiteX0" fmla="*/ 0 w 8125920"/>
              <a:gd name="connsiteY0" fmla="*/ 3656721 h 5350406"/>
              <a:gd name="connsiteX1" fmla="*/ 3277920 w 8125920"/>
              <a:gd name="connsiteY1" fmla="*/ 5350406 h 5350406"/>
              <a:gd name="connsiteX2" fmla="*/ 8125920 w 8125920"/>
              <a:gd name="connsiteY2" fmla="*/ 4459912 h 5350406"/>
              <a:gd name="connsiteX3" fmla="*/ 8117716 w 8125920"/>
              <a:gd name="connsiteY3" fmla="*/ 1169420 h 5350406"/>
              <a:gd name="connsiteX4" fmla="*/ 5953017 w 8125920"/>
              <a:gd name="connsiteY4" fmla="*/ 0 h 5350406"/>
              <a:gd name="connsiteX5" fmla="*/ 5897970 w 8125920"/>
              <a:gd name="connsiteY5" fmla="*/ 3680301 h 5350406"/>
              <a:gd name="connsiteX6" fmla="*/ 0 w 8125920"/>
              <a:gd name="connsiteY6" fmla="*/ 3656721 h 5350406"/>
              <a:gd name="connsiteX0" fmla="*/ 0 w 8125920"/>
              <a:gd name="connsiteY0" fmla="*/ 3656721 h 4535251"/>
              <a:gd name="connsiteX1" fmla="*/ 514482 w 8125920"/>
              <a:gd name="connsiteY1" fmla="*/ 4535251 h 4535251"/>
              <a:gd name="connsiteX2" fmla="*/ 8125920 w 8125920"/>
              <a:gd name="connsiteY2" fmla="*/ 4459912 h 4535251"/>
              <a:gd name="connsiteX3" fmla="*/ 8117716 w 8125920"/>
              <a:gd name="connsiteY3" fmla="*/ 1169420 h 4535251"/>
              <a:gd name="connsiteX4" fmla="*/ 5953017 w 8125920"/>
              <a:gd name="connsiteY4" fmla="*/ 0 h 4535251"/>
              <a:gd name="connsiteX5" fmla="*/ 5897970 w 8125920"/>
              <a:gd name="connsiteY5" fmla="*/ 3680301 h 4535251"/>
              <a:gd name="connsiteX6" fmla="*/ 0 w 8125920"/>
              <a:gd name="connsiteY6" fmla="*/ 3656721 h 4535251"/>
              <a:gd name="connsiteX0" fmla="*/ 0 w 10179183"/>
              <a:gd name="connsiteY0" fmla="*/ 3844834 h 4535251"/>
              <a:gd name="connsiteX1" fmla="*/ 2567745 w 10179183"/>
              <a:gd name="connsiteY1" fmla="*/ 4535251 h 4535251"/>
              <a:gd name="connsiteX2" fmla="*/ 10179183 w 10179183"/>
              <a:gd name="connsiteY2" fmla="*/ 4459912 h 4535251"/>
              <a:gd name="connsiteX3" fmla="*/ 10170979 w 10179183"/>
              <a:gd name="connsiteY3" fmla="*/ 1169420 h 4535251"/>
              <a:gd name="connsiteX4" fmla="*/ 8006280 w 10179183"/>
              <a:gd name="connsiteY4" fmla="*/ 0 h 4535251"/>
              <a:gd name="connsiteX5" fmla="*/ 7951233 w 10179183"/>
              <a:gd name="connsiteY5" fmla="*/ 3680301 h 4535251"/>
              <a:gd name="connsiteX6" fmla="*/ 0 w 10179183"/>
              <a:gd name="connsiteY6" fmla="*/ 3844834 h 4535251"/>
              <a:gd name="connsiteX0" fmla="*/ 0 w 10179183"/>
              <a:gd name="connsiteY0" fmla="*/ 3844834 h 4535251"/>
              <a:gd name="connsiteX1" fmla="*/ 2171559 w 10179183"/>
              <a:gd name="connsiteY1" fmla="*/ 4535251 h 4535251"/>
              <a:gd name="connsiteX2" fmla="*/ 10179183 w 10179183"/>
              <a:gd name="connsiteY2" fmla="*/ 4459912 h 4535251"/>
              <a:gd name="connsiteX3" fmla="*/ 10170979 w 10179183"/>
              <a:gd name="connsiteY3" fmla="*/ 1169420 h 4535251"/>
              <a:gd name="connsiteX4" fmla="*/ 8006280 w 10179183"/>
              <a:gd name="connsiteY4" fmla="*/ 0 h 4535251"/>
              <a:gd name="connsiteX5" fmla="*/ 7951233 w 10179183"/>
              <a:gd name="connsiteY5" fmla="*/ 3680301 h 4535251"/>
              <a:gd name="connsiteX6" fmla="*/ 0 w 10179183"/>
              <a:gd name="connsiteY6" fmla="*/ 3844834 h 4535251"/>
              <a:gd name="connsiteX0" fmla="*/ 0 w 10179183"/>
              <a:gd name="connsiteY0" fmla="*/ 3844834 h 4585321"/>
              <a:gd name="connsiteX1" fmla="*/ 2171559 w 10179183"/>
              <a:gd name="connsiteY1" fmla="*/ 4535251 h 4585321"/>
              <a:gd name="connsiteX2" fmla="*/ 10179183 w 10179183"/>
              <a:gd name="connsiteY2" fmla="*/ 4585321 h 4585321"/>
              <a:gd name="connsiteX3" fmla="*/ 10170979 w 10179183"/>
              <a:gd name="connsiteY3" fmla="*/ 1169420 h 4585321"/>
              <a:gd name="connsiteX4" fmla="*/ 8006280 w 10179183"/>
              <a:gd name="connsiteY4" fmla="*/ 0 h 4585321"/>
              <a:gd name="connsiteX5" fmla="*/ 7951233 w 10179183"/>
              <a:gd name="connsiteY5" fmla="*/ 3680301 h 4585321"/>
              <a:gd name="connsiteX6" fmla="*/ 0 w 10179183"/>
              <a:gd name="connsiteY6" fmla="*/ 3844834 h 4585321"/>
              <a:gd name="connsiteX0" fmla="*/ 0 w 10173714"/>
              <a:gd name="connsiteY0" fmla="*/ 3844834 h 4552125"/>
              <a:gd name="connsiteX1" fmla="*/ 2171559 w 10173714"/>
              <a:gd name="connsiteY1" fmla="*/ 4535251 h 4552125"/>
              <a:gd name="connsiteX2" fmla="*/ 10159262 w 10173714"/>
              <a:gd name="connsiteY2" fmla="*/ 4552125 h 4552125"/>
              <a:gd name="connsiteX3" fmla="*/ 10170979 w 10173714"/>
              <a:gd name="connsiteY3" fmla="*/ 1169420 h 4552125"/>
              <a:gd name="connsiteX4" fmla="*/ 8006280 w 10173714"/>
              <a:gd name="connsiteY4" fmla="*/ 0 h 4552125"/>
              <a:gd name="connsiteX5" fmla="*/ 7951233 w 10173714"/>
              <a:gd name="connsiteY5" fmla="*/ 3680301 h 4552125"/>
              <a:gd name="connsiteX6" fmla="*/ 0 w 10173714"/>
              <a:gd name="connsiteY6" fmla="*/ 3844834 h 4552125"/>
              <a:gd name="connsiteX0" fmla="*/ 0 w 10756920"/>
              <a:gd name="connsiteY0" fmla="*/ 3737868 h 4552125"/>
              <a:gd name="connsiteX1" fmla="*/ 2754765 w 10756920"/>
              <a:gd name="connsiteY1" fmla="*/ 4535251 h 4552125"/>
              <a:gd name="connsiteX2" fmla="*/ 10742468 w 10756920"/>
              <a:gd name="connsiteY2" fmla="*/ 4552125 h 4552125"/>
              <a:gd name="connsiteX3" fmla="*/ 10754185 w 10756920"/>
              <a:gd name="connsiteY3" fmla="*/ 1169420 h 4552125"/>
              <a:gd name="connsiteX4" fmla="*/ 8589486 w 10756920"/>
              <a:gd name="connsiteY4" fmla="*/ 0 h 4552125"/>
              <a:gd name="connsiteX5" fmla="*/ 8534439 w 10756920"/>
              <a:gd name="connsiteY5" fmla="*/ 3680301 h 4552125"/>
              <a:gd name="connsiteX6" fmla="*/ 0 w 10756920"/>
              <a:gd name="connsiteY6" fmla="*/ 3737868 h 4552125"/>
              <a:gd name="connsiteX0" fmla="*/ 0 w 10756920"/>
              <a:gd name="connsiteY0" fmla="*/ 3737868 h 4552125"/>
              <a:gd name="connsiteX1" fmla="*/ 1670259 w 10756920"/>
              <a:gd name="connsiteY1" fmla="*/ 4490990 h 4552125"/>
              <a:gd name="connsiteX2" fmla="*/ 10742468 w 10756920"/>
              <a:gd name="connsiteY2" fmla="*/ 4552125 h 4552125"/>
              <a:gd name="connsiteX3" fmla="*/ 10754185 w 10756920"/>
              <a:gd name="connsiteY3" fmla="*/ 1169420 h 4552125"/>
              <a:gd name="connsiteX4" fmla="*/ 8589486 w 10756920"/>
              <a:gd name="connsiteY4" fmla="*/ 0 h 4552125"/>
              <a:gd name="connsiteX5" fmla="*/ 8534439 w 10756920"/>
              <a:gd name="connsiteY5" fmla="*/ 3680301 h 4552125"/>
              <a:gd name="connsiteX6" fmla="*/ 0 w 10756920"/>
              <a:gd name="connsiteY6" fmla="*/ 3737868 h 4552125"/>
              <a:gd name="connsiteX0" fmla="*/ 0 w 10756920"/>
              <a:gd name="connsiteY0" fmla="*/ 3682541 h 4496798"/>
              <a:gd name="connsiteX1" fmla="*/ 1670259 w 10756920"/>
              <a:gd name="connsiteY1" fmla="*/ 4435663 h 4496798"/>
              <a:gd name="connsiteX2" fmla="*/ 10742468 w 10756920"/>
              <a:gd name="connsiteY2" fmla="*/ 4496798 h 4496798"/>
              <a:gd name="connsiteX3" fmla="*/ 10754185 w 10756920"/>
              <a:gd name="connsiteY3" fmla="*/ 1114093 h 4496798"/>
              <a:gd name="connsiteX4" fmla="*/ 9858307 w 10756920"/>
              <a:gd name="connsiteY4" fmla="*/ 0 h 4496798"/>
              <a:gd name="connsiteX5" fmla="*/ 8534439 w 10756920"/>
              <a:gd name="connsiteY5" fmla="*/ 3624974 h 4496798"/>
              <a:gd name="connsiteX6" fmla="*/ 0 w 10756920"/>
              <a:gd name="connsiteY6" fmla="*/ 3682541 h 4496798"/>
              <a:gd name="connsiteX0" fmla="*/ 0 w 11287715"/>
              <a:gd name="connsiteY0" fmla="*/ 3682541 h 4496798"/>
              <a:gd name="connsiteX1" fmla="*/ 1670259 w 11287715"/>
              <a:gd name="connsiteY1" fmla="*/ 4435663 h 4496798"/>
              <a:gd name="connsiteX2" fmla="*/ 10742468 w 11287715"/>
              <a:gd name="connsiteY2" fmla="*/ 4496798 h 4496798"/>
              <a:gd name="connsiteX3" fmla="*/ 11284980 w 11287715"/>
              <a:gd name="connsiteY3" fmla="*/ 1106716 h 4496798"/>
              <a:gd name="connsiteX4" fmla="*/ 9858307 w 11287715"/>
              <a:gd name="connsiteY4" fmla="*/ 0 h 4496798"/>
              <a:gd name="connsiteX5" fmla="*/ 8534439 w 11287715"/>
              <a:gd name="connsiteY5" fmla="*/ 3624974 h 4496798"/>
              <a:gd name="connsiteX6" fmla="*/ 0 w 11287715"/>
              <a:gd name="connsiteY6" fmla="*/ 3682541 h 4496798"/>
              <a:gd name="connsiteX0" fmla="*/ 0 w 11301113"/>
              <a:gd name="connsiteY0" fmla="*/ 3682541 h 4463602"/>
              <a:gd name="connsiteX1" fmla="*/ 1670259 w 11301113"/>
              <a:gd name="connsiteY1" fmla="*/ 4435663 h 4463602"/>
              <a:gd name="connsiteX2" fmla="*/ 11301113 w 11301113"/>
              <a:gd name="connsiteY2" fmla="*/ 4463602 h 4463602"/>
              <a:gd name="connsiteX3" fmla="*/ 11284980 w 11301113"/>
              <a:gd name="connsiteY3" fmla="*/ 1106716 h 4463602"/>
              <a:gd name="connsiteX4" fmla="*/ 9858307 w 11301113"/>
              <a:gd name="connsiteY4" fmla="*/ 0 h 4463602"/>
              <a:gd name="connsiteX5" fmla="*/ 8534439 w 11301113"/>
              <a:gd name="connsiteY5" fmla="*/ 3624974 h 4463602"/>
              <a:gd name="connsiteX6" fmla="*/ 0 w 11301113"/>
              <a:gd name="connsiteY6" fmla="*/ 3682541 h 4463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301113" h="4463602">
                <a:moveTo>
                  <a:pt x="0" y="3682541"/>
                </a:moveTo>
                <a:lnTo>
                  <a:pt x="1670259" y="4435663"/>
                </a:lnTo>
                <a:lnTo>
                  <a:pt x="11301113" y="4463602"/>
                </a:lnTo>
                <a:cubicBezTo>
                  <a:pt x="11298378" y="3366771"/>
                  <a:pt x="11287715" y="2203547"/>
                  <a:pt x="11284980" y="1106716"/>
                </a:cubicBezTo>
                <a:lnTo>
                  <a:pt x="9858307" y="0"/>
                </a:lnTo>
                <a:lnTo>
                  <a:pt x="8534439" y="3624974"/>
                </a:lnTo>
                <a:lnTo>
                  <a:pt x="0" y="3682541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30000"/>
                </a:schemeClr>
              </a:gs>
              <a:gs pos="59000">
                <a:schemeClr val="bg1">
                  <a:lumMod val="50000"/>
                  <a:shade val="67500"/>
                  <a:satMod val="115000"/>
                  <a:alpha val="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Risk Table List with Columns</a:t>
            </a:r>
          </a:p>
        </p:txBody>
      </p:sp>
      <p:graphicFrame>
        <p:nvGraphicFramePr>
          <p:cNvPr id="66" name="Table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8150324"/>
              </p:ext>
            </p:extLst>
          </p:nvPr>
        </p:nvGraphicFramePr>
        <p:xfrm>
          <a:off x="970612" y="1941257"/>
          <a:ext cx="7145608" cy="337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6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99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08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08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08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08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08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04484">
                <a:tc rowSpan="7"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98" marR="68598" marT="34299" marB="34299" anchor="ctr" anchorCtr="1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Impact</a:t>
                      </a:r>
                    </a:p>
                  </a:txBody>
                  <a:tcPr marL="68598" marR="68598" marT="34299" marB="34299" anchor="ctr" anchorCtr="1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4446">
                <a:tc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98" marR="68598" marT="34299" marB="34299" anchor="ctr" anchorCtr="1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Trivial</a:t>
                      </a:r>
                    </a:p>
                  </a:txBody>
                  <a:tcPr marL="68598" marR="68598" marT="34299" marB="34299" anchor="ctr" anchorCtr="1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Minor</a:t>
                      </a:r>
                    </a:p>
                  </a:txBody>
                  <a:tcPr marL="68598" marR="68598" marT="34299" marB="34299" anchor="ctr" anchorCtr="1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Moderate</a:t>
                      </a:r>
                    </a:p>
                  </a:txBody>
                  <a:tcPr marL="68598" marR="68598" marT="34299" marB="34299" anchor="ctr" anchorCtr="1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Major</a:t>
                      </a:r>
                    </a:p>
                  </a:txBody>
                  <a:tcPr marL="68598" marR="68598" marT="34299" marB="34299" anchor="ctr" anchorCtr="1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Extreme</a:t>
                      </a:r>
                    </a:p>
                  </a:txBody>
                  <a:tcPr marL="68598" marR="68598" marT="34299" marB="34299" anchor="ctr" anchorCtr="1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4446">
                <a:tc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Rare</a:t>
                      </a:r>
                    </a:p>
                  </a:txBody>
                  <a:tcPr marL="68598" marR="68598" marT="34299" marB="34299" anchor="ctr" anchorCtr="1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Low</a:t>
                      </a:r>
                    </a:p>
                  </a:txBody>
                  <a:tcPr marL="68598" marR="68598" marT="34299" marB="34299" anchor="ctr" anchorCtr="1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Low</a:t>
                      </a:r>
                    </a:p>
                  </a:txBody>
                  <a:tcPr marL="68598" marR="68598" marT="34299" marB="34299" anchor="ctr" anchorCtr="1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Low</a:t>
                      </a:r>
                    </a:p>
                  </a:txBody>
                  <a:tcPr marL="68598" marR="68598" marT="34299" marB="34299" anchor="ctr" anchorCtr="1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Medium</a:t>
                      </a:r>
                    </a:p>
                  </a:txBody>
                  <a:tcPr marL="68598" marR="68598" marT="34299" marB="34299" anchor="ctr" anchorCtr="1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Medium</a:t>
                      </a:r>
                    </a:p>
                  </a:txBody>
                  <a:tcPr marL="68598" marR="68598" marT="34299" marB="34299" anchor="ctr" anchorCtr="1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4446">
                <a:tc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Unlikely</a:t>
                      </a:r>
                    </a:p>
                  </a:txBody>
                  <a:tcPr marL="68598" marR="68598" marT="34299" marB="34299" anchor="ctr" anchorCtr="1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Low</a:t>
                      </a:r>
                    </a:p>
                  </a:txBody>
                  <a:tcPr marL="68598" marR="68598" marT="34299" marB="34299" anchor="ctr" anchorCtr="1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Low</a:t>
                      </a:r>
                    </a:p>
                  </a:txBody>
                  <a:tcPr marL="68598" marR="68598" marT="34299" marB="34299" anchor="ctr" anchorCtr="1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Medium</a:t>
                      </a:r>
                    </a:p>
                  </a:txBody>
                  <a:tcPr marL="68598" marR="68598" marT="34299" marB="34299" anchor="ctr" anchorCtr="1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Medium</a:t>
                      </a:r>
                    </a:p>
                  </a:txBody>
                  <a:tcPr marL="68598" marR="68598" marT="34299" marB="34299" anchor="ctr" anchorCtr="1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Medium</a:t>
                      </a:r>
                    </a:p>
                  </a:txBody>
                  <a:tcPr marL="68598" marR="68598" marT="34299" marB="34299" anchor="ctr" anchorCtr="1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4446">
                <a:tc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Moderate</a:t>
                      </a:r>
                    </a:p>
                  </a:txBody>
                  <a:tcPr marL="68598" marR="68598" marT="34299" marB="34299" anchor="ctr" anchorCtr="1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Low</a:t>
                      </a:r>
                    </a:p>
                  </a:txBody>
                  <a:tcPr marL="68598" marR="68598" marT="34299" marB="34299" anchor="ctr" anchorCtr="1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Medium</a:t>
                      </a:r>
                    </a:p>
                  </a:txBody>
                  <a:tcPr marL="68598" marR="68598" marT="34299" marB="34299" anchor="ctr" anchorCtr="1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Medium</a:t>
                      </a:r>
                    </a:p>
                  </a:txBody>
                  <a:tcPr marL="68598" marR="68598" marT="34299" marB="34299" anchor="ctr" anchorCtr="1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Medium</a:t>
                      </a:r>
                    </a:p>
                  </a:txBody>
                  <a:tcPr marL="68598" marR="68598" marT="34299" marB="34299" anchor="ctr" anchorCtr="1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High</a:t>
                      </a:r>
                    </a:p>
                  </a:txBody>
                  <a:tcPr marL="68598" marR="68598" marT="34299" marB="34299" anchor="ctr" anchorCtr="1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4446">
                <a:tc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Likely</a:t>
                      </a:r>
                    </a:p>
                  </a:txBody>
                  <a:tcPr marL="68598" marR="68598" marT="34299" marB="34299" anchor="ctr" anchorCtr="1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Medium</a:t>
                      </a:r>
                    </a:p>
                  </a:txBody>
                  <a:tcPr marL="68598" marR="68598" marT="34299" marB="34299" anchor="ctr" anchorCtr="1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Medium</a:t>
                      </a:r>
                    </a:p>
                  </a:txBody>
                  <a:tcPr marL="68598" marR="68598" marT="34299" marB="34299" anchor="ctr" anchorCtr="1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Medium</a:t>
                      </a:r>
                    </a:p>
                  </a:txBody>
                  <a:tcPr marL="68598" marR="68598" marT="34299" marB="34299" anchor="ctr" anchorCtr="1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High</a:t>
                      </a:r>
                    </a:p>
                  </a:txBody>
                  <a:tcPr marL="68598" marR="68598" marT="34299" marB="34299" anchor="ctr" anchorCtr="1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High</a:t>
                      </a:r>
                    </a:p>
                  </a:txBody>
                  <a:tcPr marL="68598" marR="68598" marT="34299" marB="34299" anchor="ctr" anchorCtr="1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4446">
                <a:tc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Very likely</a:t>
                      </a:r>
                    </a:p>
                  </a:txBody>
                  <a:tcPr marL="68598" marR="68598" marT="34299" marB="34299" anchor="ctr" anchorCtr="1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Medium</a:t>
                      </a:r>
                    </a:p>
                  </a:txBody>
                  <a:tcPr marL="68598" marR="68598" marT="34299" marB="34299" anchor="ctr" anchorCtr="1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Medium</a:t>
                      </a:r>
                    </a:p>
                  </a:txBody>
                  <a:tcPr marL="68598" marR="68598" marT="34299" marB="34299" anchor="ctr" anchorCtr="1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High</a:t>
                      </a:r>
                    </a:p>
                  </a:txBody>
                  <a:tcPr marL="68598" marR="68598" marT="34299" marB="34299" anchor="ctr" anchorCtr="1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High</a:t>
                      </a:r>
                    </a:p>
                  </a:txBody>
                  <a:tcPr marL="68598" marR="68598" marT="34299" marB="34299" anchor="ctr" anchorCtr="1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High</a:t>
                      </a:r>
                    </a:p>
                  </a:txBody>
                  <a:tcPr marL="68598" marR="68598" marT="34299" marB="34299" anchor="ctr" anchorCtr="1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 rot="16200000">
            <a:off x="702333" y="3689930"/>
            <a:ext cx="108555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latin typeface="Arial" pitchFamily="34" charset="0"/>
                <a:cs typeface="Arial" pitchFamily="34" charset="0"/>
              </a:rPr>
              <a:t>Probability</a:t>
            </a:r>
          </a:p>
        </p:txBody>
      </p:sp>
    </p:spTree>
    <p:extLst>
      <p:ext uri="{BB962C8B-B14F-4D97-AF65-F5344CB8AC3E}">
        <p14:creationId xmlns:p14="http://schemas.microsoft.com/office/powerpoint/2010/main" val="343187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95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Top 5 Risks</a:t>
            </a:r>
          </a:p>
        </p:txBody>
      </p:sp>
      <p:sp>
        <p:nvSpPr>
          <p:cNvPr id="8" name="Rectangle 7"/>
          <p:cNvSpPr/>
          <p:nvPr/>
        </p:nvSpPr>
        <p:spPr>
          <a:xfrm>
            <a:off x="1" y="1703966"/>
            <a:ext cx="9144000" cy="42974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aphicFrame>
        <p:nvGraphicFramePr>
          <p:cNvPr id="10" name="Chart 9"/>
          <p:cNvGraphicFramePr/>
          <p:nvPr/>
        </p:nvGraphicFramePr>
        <p:xfrm>
          <a:off x="627623" y="2057043"/>
          <a:ext cx="6020574" cy="34039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Box 11"/>
          <p:cNvSpPr txBox="1"/>
          <p:nvPr/>
        </p:nvSpPr>
        <p:spPr>
          <a:xfrm flipH="1">
            <a:off x="6687101" y="2171373"/>
            <a:ext cx="1772111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This is a sample text. Insert your desired text here. </a:t>
            </a:r>
            <a:endParaRPr lang="en-US" sz="13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87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95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Risk Diagram for PowerPoint</a:t>
            </a:r>
          </a:p>
        </p:txBody>
      </p:sp>
      <p:sp>
        <p:nvSpPr>
          <p:cNvPr id="67" name="Freeform 66"/>
          <p:cNvSpPr/>
          <p:nvPr/>
        </p:nvSpPr>
        <p:spPr>
          <a:xfrm>
            <a:off x="5524533" y="2057043"/>
            <a:ext cx="2500088" cy="1465657"/>
          </a:xfrm>
          <a:custGeom>
            <a:avLst/>
            <a:gdLst>
              <a:gd name="connsiteX0" fmla="*/ 204849 w 4310743"/>
              <a:gd name="connsiteY0" fmla="*/ 1769423 h 3009404"/>
              <a:gd name="connsiteX1" fmla="*/ 1701140 w 4310743"/>
              <a:gd name="connsiteY1" fmla="*/ 2487880 h 3009404"/>
              <a:gd name="connsiteX2" fmla="*/ 3874325 w 4310743"/>
              <a:gd name="connsiteY2" fmla="*/ 2725386 h 3009404"/>
              <a:gd name="connsiteX3" fmla="*/ 4153395 w 4310743"/>
              <a:gd name="connsiteY3" fmla="*/ 783771 h 3009404"/>
              <a:gd name="connsiteX4" fmla="*/ 2930236 w 4310743"/>
              <a:gd name="connsiteY4" fmla="*/ 166254 h 3009404"/>
              <a:gd name="connsiteX5" fmla="*/ 204849 w 4310743"/>
              <a:gd name="connsiteY5" fmla="*/ 1769423 h 3009404"/>
              <a:gd name="connsiteX0" fmla="*/ 204849 w 4310743"/>
              <a:gd name="connsiteY0" fmla="*/ 1603169 h 2843150"/>
              <a:gd name="connsiteX1" fmla="*/ 1701140 w 4310743"/>
              <a:gd name="connsiteY1" fmla="*/ 2321626 h 2843150"/>
              <a:gd name="connsiteX2" fmla="*/ 3874325 w 4310743"/>
              <a:gd name="connsiteY2" fmla="*/ 2559132 h 2843150"/>
              <a:gd name="connsiteX3" fmla="*/ 4153395 w 4310743"/>
              <a:gd name="connsiteY3" fmla="*/ 617517 h 2843150"/>
              <a:gd name="connsiteX4" fmla="*/ 2930236 w 4310743"/>
              <a:gd name="connsiteY4" fmla="*/ 0 h 2843150"/>
              <a:gd name="connsiteX5" fmla="*/ 204849 w 4310743"/>
              <a:gd name="connsiteY5" fmla="*/ 1603169 h 2843150"/>
              <a:gd name="connsiteX0" fmla="*/ 0 w 4105894"/>
              <a:gd name="connsiteY0" fmla="*/ 1603169 h 2843150"/>
              <a:gd name="connsiteX1" fmla="*/ 1496291 w 4105894"/>
              <a:gd name="connsiteY1" fmla="*/ 2321626 h 2843150"/>
              <a:gd name="connsiteX2" fmla="*/ 3669476 w 4105894"/>
              <a:gd name="connsiteY2" fmla="*/ 2559132 h 2843150"/>
              <a:gd name="connsiteX3" fmla="*/ 3948546 w 4105894"/>
              <a:gd name="connsiteY3" fmla="*/ 617517 h 2843150"/>
              <a:gd name="connsiteX4" fmla="*/ 2725387 w 4105894"/>
              <a:gd name="connsiteY4" fmla="*/ 0 h 2843150"/>
              <a:gd name="connsiteX5" fmla="*/ 0 w 4105894"/>
              <a:gd name="connsiteY5" fmla="*/ 1603169 h 2843150"/>
              <a:gd name="connsiteX0" fmla="*/ 0 w 4105894"/>
              <a:gd name="connsiteY0" fmla="*/ 1603169 h 2843150"/>
              <a:gd name="connsiteX1" fmla="*/ 1496291 w 4105894"/>
              <a:gd name="connsiteY1" fmla="*/ 2321626 h 2843150"/>
              <a:gd name="connsiteX2" fmla="*/ 3669476 w 4105894"/>
              <a:gd name="connsiteY2" fmla="*/ 2559132 h 2843150"/>
              <a:gd name="connsiteX3" fmla="*/ 3948546 w 4105894"/>
              <a:gd name="connsiteY3" fmla="*/ 617517 h 2843150"/>
              <a:gd name="connsiteX4" fmla="*/ 2725387 w 4105894"/>
              <a:gd name="connsiteY4" fmla="*/ 0 h 2843150"/>
              <a:gd name="connsiteX5" fmla="*/ 0 w 4105894"/>
              <a:gd name="connsiteY5" fmla="*/ 1603169 h 2843150"/>
              <a:gd name="connsiteX0" fmla="*/ 0 w 4105894"/>
              <a:gd name="connsiteY0" fmla="*/ 1603169 h 2843150"/>
              <a:gd name="connsiteX1" fmla="*/ 1496291 w 4105894"/>
              <a:gd name="connsiteY1" fmla="*/ 2321626 h 2843150"/>
              <a:gd name="connsiteX2" fmla="*/ 3669476 w 4105894"/>
              <a:gd name="connsiteY2" fmla="*/ 2559132 h 2843150"/>
              <a:gd name="connsiteX3" fmla="*/ 3948546 w 4105894"/>
              <a:gd name="connsiteY3" fmla="*/ 617517 h 2843150"/>
              <a:gd name="connsiteX4" fmla="*/ 2725387 w 4105894"/>
              <a:gd name="connsiteY4" fmla="*/ 0 h 2843150"/>
              <a:gd name="connsiteX5" fmla="*/ 1790596 w 4105894"/>
              <a:gd name="connsiteY5" fmla="*/ 1406236 h 2843150"/>
              <a:gd name="connsiteX6" fmla="*/ 0 w 4105894"/>
              <a:gd name="connsiteY6" fmla="*/ 1603169 h 2843150"/>
              <a:gd name="connsiteX0" fmla="*/ 0 w 4069378"/>
              <a:gd name="connsiteY0" fmla="*/ 1603169 h 2815276"/>
              <a:gd name="connsiteX1" fmla="*/ 1496291 w 4069378"/>
              <a:gd name="connsiteY1" fmla="*/ 2321626 h 2815276"/>
              <a:gd name="connsiteX2" fmla="*/ 3669476 w 4069378"/>
              <a:gd name="connsiteY2" fmla="*/ 2559132 h 2815276"/>
              <a:gd name="connsiteX3" fmla="*/ 3895705 w 4069378"/>
              <a:gd name="connsiteY3" fmla="*/ 784761 h 2815276"/>
              <a:gd name="connsiteX4" fmla="*/ 2725387 w 4069378"/>
              <a:gd name="connsiteY4" fmla="*/ 0 h 2815276"/>
              <a:gd name="connsiteX5" fmla="*/ 1790596 w 4069378"/>
              <a:gd name="connsiteY5" fmla="*/ 1406236 h 2815276"/>
              <a:gd name="connsiteX6" fmla="*/ 0 w 4069378"/>
              <a:gd name="connsiteY6" fmla="*/ 1603169 h 2815276"/>
              <a:gd name="connsiteX0" fmla="*/ 0 w 4053053"/>
              <a:gd name="connsiteY0" fmla="*/ 1603169 h 2880425"/>
              <a:gd name="connsiteX1" fmla="*/ 2272744 w 4053053"/>
              <a:gd name="connsiteY1" fmla="*/ 2712522 h 2880425"/>
              <a:gd name="connsiteX2" fmla="*/ 3669476 w 4053053"/>
              <a:gd name="connsiteY2" fmla="*/ 2559132 h 2880425"/>
              <a:gd name="connsiteX3" fmla="*/ 3895705 w 4053053"/>
              <a:gd name="connsiteY3" fmla="*/ 784761 h 2880425"/>
              <a:gd name="connsiteX4" fmla="*/ 2725387 w 4053053"/>
              <a:gd name="connsiteY4" fmla="*/ 0 h 2880425"/>
              <a:gd name="connsiteX5" fmla="*/ 1790596 w 4053053"/>
              <a:gd name="connsiteY5" fmla="*/ 1406236 h 2880425"/>
              <a:gd name="connsiteX6" fmla="*/ 0 w 4053053"/>
              <a:gd name="connsiteY6" fmla="*/ 1603169 h 2880425"/>
              <a:gd name="connsiteX0" fmla="*/ 0 w 4053053"/>
              <a:gd name="connsiteY0" fmla="*/ 1603169 h 2880425"/>
              <a:gd name="connsiteX1" fmla="*/ 2272744 w 4053053"/>
              <a:gd name="connsiteY1" fmla="*/ 2712522 h 2880425"/>
              <a:gd name="connsiteX2" fmla="*/ 3669476 w 4053053"/>
              <a:gd name="connsiteY2" fmla="*/ 2559132 h 2880425"/>
              <a:gd name="connsiteX3" fmla="*/ 3895705 w 4053053"/>
              <a:gd name="connsiteY3" fmla="*/ 784761 h 2880425"/>
              <a:gd name="connsiteX4" fmla="*/ 2725387 w 4053053"/>
              <a:gd name="connsiteY4" fmla="*/ 0 h 2880425"/>
              <a:gd name="connsiteX5" fmla="*/ 1790596 w 4053053"/>
              <a:gd name="connsiteY5" fmla="*/ 1406236 h 2880425"/>
              <a:gd name="connsiteX6" fmla="*/ 0 w 4053053"/>
              <a:gd name="connsiteY6" fmla="*/ 1603169 h 2880425"/>
              <a:gd name="connsiteX0" fmla="*/ 0 w 4053053"/>
              <a:gd name="connsiteY0" fmla="*/ 1603169 h 2712522"/>
              <a:gd name="connsiteX1" fmla="*/ 2272744 w 4053053"/>
              <a:gd name="connsiteY1" fmla="*/ 2712522 h 2712522"/>
              <a:gd name="connsiteX2" fmla="*/ 3669476 w 4053053"/>
              <a:gd name="connsiteY2" fmla="*/ 2559132 h 2712522"/>
              <a:gd name="connsiteX3" fmla="*/ 3895705 w 4053053"/>
              <a:gd name="connsiteY3" fmla="*/ 784761 h 2712522"/>
              <a:gd name="connsiteX4" fmla="*/ 2725387 w 4053053"/>
              <a:gd name="connsiteY4" fmla="*/ 0 h 2712522"/>
              <a:gd name="connsiteX5" fmla="*/ 1790596 w 4053053"/>
              <a:gd name="connsiteY5" fmla="*/ 1406236 h 2712522"/>
              <a:gd name="connsiteX6" fmla="*/ 0 w 4053053"/>
              <a:gd name="connsiteY6" fmla="*/ 1603169 h 2712522"/>
              <a:gd name="connsiteX0" fmla="*/ 0 w 3895705"/>
              <a:gd name="connsiteY0" fmla="*/ 1603169 h 2712522"/>
              <a:gd name="connsiteX1" fmla="*/ 2272744 w 3895705"/>
              <a:gd name="connsiteY1" fmla="*/ 2712522 h 2712522"/>
              <a:gd name="connsiteX2" fmla="*/ 3669476 w 3895705"/>
              <a:gd name="connsiteY2" fmla="*/ 2559132 h 2712522"/>
              <a:gd name="connsiteX3" fmla="*/ 3895705 w 3895705"/>
              <a:gd name="connsiteY3" fmla="*/ 784761 h 2712522"/>
              <a:gd name="connsiteX4" fmla="*/ 2725387 w 3895705"/>
              <a:gd name="connsiteY4" fmla="*/ 0 h 2712522"/>
              <a:gd name="connsiteX5" fmla="*/ 1790596 w 3895705"/>
              <a:gd name="connsiteY5" fmla="*/ 1406236 h 2712522"/>
              <a:gd name="connsiteX6" fmla="*/ 0 w 3895705"/>
              <a:gd name="connsiteY6" fmla="*/ 1603169 h 2712522"/>
              <a:gd name="connsiteX0" fmla="*/ 0 w 3895705"/>
              <a:gd name="connsiteY0" fmla="*/ 1967270 h 3076623"/>
              <a:gd name="connsiteX1" fmla="*/ 2272744 w 3895705"/>
              <a:gd name="connsiteY1" fmla="*/ 3076623 h 3076623"/>
              <a:gd name="connsiteX2" fmla="*/ 3669476 w 3895705"/>
              <a:gd name="connsiteY2" fmla="*/ 2923233 h 3076623"/>
              <a:gd name="connsiteX3" fmla="*/ 3895705 w 3895705"/>
              <a:gd name="connsiteY3" fmla="*/ 1148862 h 3076623"/>
              <a:gd name="connsiteX4" fmla="*/ 2396624 w 3895705"/>
              <a:gd name="connsiteY4" fmla="*/ 0 h 3076623"/>
              <a:gd name="connsiteX5" fmla="*/ 1790596 w 3895705"/>
              <a:gd name="connsiteY5" fmla="*/ 1770337 h 3076623"/>
              <a:gd name="connsiteX6" fmla="*/ 0 w 3895705"/>
              <a:gd name="connsiteY6" fmla="*/ 1967270 h 3076623"/>
              <a:gd name="connsiteX0" fmla="*/ 0 w 4549138"/>
              <a:gd name="connsiteY0" fmla="*/ 1967270 h 3076623"/>
              <a:gd name="connsiteX1" fmla="*/ 2272744 w 4549138"/>
              <a:gd name="connsiteY1" fmla="*/ 3076623 h 3076623"/>
              <a:gd name="connsiteX2" fmla="*/ 3669476 w 4549138"/>
              <a:gd name="connsiteY2" fmla="*/ 2923233 h 3076623"/>
              <a:gd name="connsiteX3" fmla="*/ 4549138 w 4549138"/>
              <a:gd name="connsiteY3" fmla="*/ 1356920 h 3076623"/>
              <a:gd name="connsiteX4" fmla="*/ 2396624 w 4549138"/>
              <a:gd name="connsiteY4" fmla="*/ 0 h 3076623"/>
              <a:gd name="connsiteX5" fmla="*/ 1790596 w 4549138"/>
              <a:gd name="connsiteY5" fmla="*/ 1770337 h 3076623"/>
              <a:gd name="connsiteX6" fmla="*/ 0 w 4549138"/>
              <a:gd name="connsiteY6" fmla="*/ 1967270 h 3076623"/>
              <a:gd name="connsiteX0" fmla="*/ 0 w 4549138"/>
              <a:gd name="connsiteY0" fmla="*/ 2282853 h 3392206"/>
              <a:gd name="connsiteX1" fmla="*/ 2272744 w 4549138"/>
              <a:gd name="connsiteY1" fmla="*/ 3392206 h 3392206"/>
              <a:gd name="connsiteX2" fmla="*/ 3669476 w 4549138"/>
              <a:gd name="connsiteY2" fmla="*/ 3238816 h 3392206"/>
              <a:gd name="connsiteX3" fmla="*/ 4549138 w 4549138"/>
              <a:gd name="connsiteY3" fmla="*/ 1672503 h 3392206"/>
              <a:gd name="connsiteX4" fmla="*/ 1914290 w 4549138"/>
              <a:gd name="connsiteY4" fmla="*/ 0 h 3392206"/>
              <a:gd name="connsiteX5" fmla="*/ 1790596 w 4549138"/>
              <a:gd name="connsiteY5" fmla="*/ 2085920 h 3392206"/>
              <a:gd name="connsiteX6" fmla="*/ 0 w 4549138"/>
              <a:gd name="connsiteY6" fmla="*/ 2282853 h 3392206"/>
              <a:gd name="connsiteX0" fmla="*/ 0 w 4800560"/>
              <a:gd name="connsiteY0" fmla="*/ 2282853 h 3392206"/>
              <a:gd name="connsiteX1" fmla="*/ 2272744 w 4800560"/>
              <a:gd name="connsiteY1" fmla="*/ 3392206 h 3392206"/>
              <a:gd name="connsiteX2" fmla="*/ 3669476 w 4800560"/>
              <a:gd name="connsiteY2" fmla="*/ 3238816 h 3392206"/>
              <a:gd name="connsiteX3" fmla="*/ 4549138 w 4800560"/>
              <a:gd name="connsiteY3" fmla="*/ 1672503 h 3392206"/>
              <a:gd name="connsiteX4" fmla="*/ 4800560 w 4800560"/>
              <a:gd name="connsiteY4" fmla="*/ 1661452 h 3392206"/>
              <a:gd name="connsiteX5" fmla="*/ 1914290 w 4800560"/>
              <a:gd name="connsiteY5" fmla="*/ 0 h 3392206"/>
              <a:gd name="connsiteX6" fmla="*/ 1790596 w 4800560"/>
              <a:gd name="connsiteY6" fmla="*/ 2085920 h 3392206"/>
              <a:gd name="connsiteX7" fmla="*/ 0 w 4800560"/>
              <a:gd name="connsiteY7" fmla="*/ 2282853 h 3392206"/>
              <a:gd name="connsiteX0" fmla="*/ 0 w 4800560"/>
              <a:gd name="connsiteY0" fmla="*/ 2282853 h 3392206"/>
              <a:gd name="connsiteX1" fmla="*/ 2272744 w 4800560"/>
              <a:gd name="connsiteY1" fmla="*/ 3392206 h 3392206"/>
              <a:gd name="connsiteX2" fmla="*/ 3669476 w 4800560"/>
              <a:gd name="connsiteY2" fmla="*/ 3238816 h 3392206"/>
              <a:gd name="connsiteX3" fmla="*/ 4800560 w 4800560"/>
              <a:gd name="connsiteY3" fmla="*/ 1661452 h 3392206"/>
              <a:gd name="connsiteX4" fmla="*/ 1914290 w 4800560"/>
              <a:gd name="connsiteY4" fmla="*/ 0 h 3392206"/>
              <a:gd name="connsiteX5" fmla="*/ 1790596 w 4800560"/>
              <a:gd name="connsiteY5" fmla="*/ 2085920 h 3392206"/>
              <a:gd name="connsiteX6" fmla="*/ 0 w 4800560"/>
              <a:gd name="connsiteY6" fmla="*/ 2282853 h 3392206"/>
              <a:gd name="connsiteX0" fmla="*/ 0 w 4800560"/>
              <a:gd name="connsiteY0" fmla="*/ 2282853 h 3392206"/>
              <a:gd name="connsiteX1" fmla="*/ 2272744 w 4800560"/>
              <a:gd name="connsiteY1" fmla="*/ 3392206 h 3392206"/>
              <a:gd name="connsiteX2" fmla="*/ 4800560 w 4800560"/>
              <a:gd name="connsiteY2" fmla="*/ 1661452 h 3392206"/>
              <a:gd name="connsiteX3" fmla="*/ 1914290 w 4800560"/>
              <a:gd name="connsiteY3" fmla="*/ 0 h 3392206"/>
              <a:gd name="connsiteX4" fmla="*/ 1790596 w 4800560"/>
              <a:gd name="connsiteY4" fmla="*/ 2085920 h 3392206"/>
              <a:gd name="connsiteX5" fmla="*/ 0 w 4800560"/>
              <a:gd name="connsiteY5" fmla="*/ 2282853 h 3392206"/>
              <a:gd name="connsiteX0" fmla="*/ 0 w 4800560"/>
              <a:gd name="connsiteY0" fmla="*/ 2282853 h 4887308"/>
              <a:gd name="connsiteX1" fmla="*/ 4527397 w 4800560"/>
              <a:gd name="connsiteY1" fmla="*/ 4887308 h 4887308"/>
              <a:gd name="connsiteX2" fmla="*/ 4800560 w 4800560"/>
              <a:gd name="connsiteY2" fmla="*/ 1661452 h 4887308"/>
              <a:gd name="connsiteX3" fmla="*/ 1914290 w 4800560"/>
              <a:gd name="connsiteY3" fmla="*/ 0 h 4887308"/>
              <a:gd name="connsiteX4" fmla="*/ 1790596 w 4800560"/>
              <a:gd name="connsiteY4" fmla="*/ 2085920 h 4887308"/>
              <a:gd name="connsiteX5" fmla="*/ 0 w 4800560"/>
              <a:gd name="connsiteY5" fmla="*/ 2282853 h 4887308"/>
              <a:gd name="connsiteX0" fmla="*/ 0 w 5737710"/>
              <a:gd name="connsiteY0" fmla="*/ 2282853 h 4887308"/>
              <a:gd name="connsiteX1" fmla="*/ 4527397 w 5737710"/>
              <a:gd name="connsiteY1" fmla="*/ 4887308 h 4887308"/>
              <a:gd name="connsiteX2" fmla="*/ 5737710 w 5737710"/>
              <a:gd name="connsiteY2" fmla="*/ 2109983 h 4887308"/>
              <a:gd name="connsiteX3" fmla="*/ 1914290 w 5737710"/>
              <a:gd name="connsiteY3" fmla="*/ 0 h 4887308"/>
              <a:gd name="connsiteX4" fmla="*/ 1790596 w 5737710"/>
              <a:gd name="connsiteY4" fmla="*/ 2085920 h 4887308"/>
              <a:gd name="connsiteX5" fmla="*/ 0 w 5737710"/>
              <a:gd name="connsiteY5" fmla="*/ 2282853 h 4887308"/>
              <a:gd name="connsiteX0" fmla="*/ 0 w 5737710"/>
              <a:gd name="connsiteY0" fmla="*/ 2282853 h 4289267"/>
              <a:gd name="connsiteX1" fmla="*/ 3958831 w 5737710"/>
              <a:gd name="connsiteY1" fmla="*/ 4289267 h 4289267"/>
              <a:gd name="connsiteX2" fmla="*/ 5737710 w 5737710"/>
              <a:gd name="connsiteY2" fmla="*/ 2109983 h 4289267"/>
              <a:gd name="connsiteX3" fmla="*/ 1914290 w 5737710"/>
              <a:gd name="connsiteY3" fmla="*/ 0 h 4289267"/>
              <a:gd name="connsiteX4" fmla="*/ 1790596 w 5737710"/>
              <a:gd name="connsiteY4" fmla="*/ 2085920 h 4289267"/>
              <a:gd name="connsiteX5" fmla="*/ 0 w 5737710"/>
              <a:gd name="connsiteY5" fmla="*/ 2282853 h 4289267"/>
              <a:gd name="connsiteX0" fmla="*/ 0 w 9776437"/>
              <a:gd name="connsiteY0" fmla="*/ 3656721 h 4289267"/>
              <a:gd name="connsiteX1" fmla="*/ 7997558 w 9776437"/>
              <a:gd name="connsiteY1" fmla="*/ 4289267 h 4289267"/>
              <a:gd name="connsiteX2" fmla="*/ 9776437 w 9776437"/>
              <a:gd name="connsiteY2" fmla="*/ 2109983 h 4289267"/>
              <a:gd name="connsiteX3" fmla="*/ 5953017 w 9776437"/>
              <a:gd name="connsiteY3" fmla="*/ 0 h 4289267"/>
              <a:gd name="connsiteX4" fmla="*/ 5829323 w 9776437"/>
              <a:gd name="connsiteY4" fmla="*/ 2085920 h 4289267"/>
              <a:gd name="connsiteX5" fmla="*/ 0 w 9776437"/>
              <a:gd name="connsiteY5" fmla="*/ 3656721 h 4289267"/>
              <a:gd name="connsiteX0" fmla="*/ 0 w 9776437"/>
              <a:gd name="connsiteY0" fmla="*/ 3656721 h 4289267"/>
              <a:gd name="connsiteX1" fmla="*/ 7997558 w 9776437"/>
              <a:gd name="connsiteY1" fmla="*/ 4289267 h 4289267"/>
              <a:gd name="connsiteX2" fmla="*/ 9776437 w 9776437"/>
              <a:gd name="connsiteY2" fmla="*/ 2109983 h 4289267"/>
              <a:gd name="connsiteX3" fmla="*/ 5953017 w 9776437"/>
              <a:gd name="connsiteY3" fmla="*/ 0 h 4289267"/>
              <a:gd name="connsiteX4" fmla="*/ 5897970 w 9776437"/>
              <a:gd name="connsiteY4" fmla="*/ 3680301 h 4289267"/>
              <a:gd name="connsiteX5" fmla="*/ 0 w 9776437"/>
              <a:gd name="connsiteY5" fmla="*/ 3656721 h 4289267"/>
              <a:gd name="connsiteX0" fmla="*/ 0 w 9776437"/>
              <a:gd name="connsiteY0" fmla="*/ 3656721 h 5350406"/>
              <a:gd name="connsiteX1" fmla="*/ 3277920 w 9776437"/>
              <a:gd name="connsiteY1" fmla="*/ 5350406 h 5350406"/>
              <a:gd name="connsiteX2" fmla="*/ 9776437 w 9776437"/>
              <a:gd name="connsiteY2" fmla="*/ 2109983 h 5350406"/>
              <a:gd name="connsiteX3" fmla="*/ 5953017 w 9776437"/>
              <a:gd name="connsiteY3" fmla="*/ 0 h 5350406"/>
              <a:gd name="connsiteX4" fmla="*/ 5897970 w 9776437"/>
              <a:gd name="connsiteY4" fmla="*/ 3680301 h 5350406"/>
              <a:gd name="connsiteX5" fmla="*/ 0 w 9776437"/>
              <a:gd name="connsiteY5" fmla="*/ 3656721 h 5350406"/>
              <a:gd name="connsiteX0" fmla="*/ 0 w 9863549"/>
              <a:gd name="connsiteY0" fmla="*/ 3656721 h 5350406"/>
              <a:gd name="connsiteX1" fmla="*/ 3277920 w 9863549"/>
              <a:gd name="connsiteY1" fmla="*/ 5350406 h 5350406"/>
              <a:gd name="connsiteX2" fmla="*/ 9863549 w 9863549"/>
              <a:gd name="connsiteY2" fmla="*/ 5337770 h 5350406"/>
              <a:gd name="connsiteX3" fmla="*/ 9776437 w 9863549"/>
              <a:gd name="connsiteY3" fmla="*/ 2109983 h 5350406"/>
              <a:gd name="connsiteX4" fmla="*/ 5953017 w 9863549"/>
              <a:gd name="connsiteY4" fmla="*/ 0 h 5350406"/>
              <a:gd name="connsiteX5" fmla="*/ 5897970 w 9863549"/>
              <a:gd name="connsiteY5" fmla="*/ 3680301 h 5350406"/>
              <a:gd name="connsiteX6" fmla="*/ 0 w 9863549"/>
              <a:gd name="connsiteY6" fmla="*/ 3656721 h 5350406"/>
              <a:gd name="connsiteX0" fmla="*/ 0 w 9863549"/>
              <a:gd name="connsiteY0" fmla="*/ 3656721 h 5350406"/>
              <a:gd name="connsiteX1" fmla="*/ 3277920 w 9863549"/>
              <a:gd name="connsiteY1" fmla="*/ 5350406 h 5350406"/>
              <a:gd name="connsiteX2" fmla="*/ 9863549 w 9863549"/>
              <a:gd name="connsiteY2" fmla="*/ 5337770 h 5350406"/>
              <a:gd name="connsiteX3" fmla="*/ 9776437 w 9863549"/>
              <a:gd name="connsiteY3" fmla="*/ 2821695 h 5350406"/>
              <a:gd name="connsiteX4" fmla="*/ 5953017 w 9863549"/>
              <a:gd name="connsiteY4" fmla="*/ 0 h 5350406"/>
              <a:gd name="connsiteX5" fmla="*/ 5897970 w 9863549"/>
              <a:gd name="connsiteY5" fmla="*/ 3680301 h 5350406"/>
              <a:gd name="connsiteX6" fmla="*/ 0 w 9863549"/>
              <a:gd name="connsiteY6" fmla="*/ 3656721 h 5350406"/>
              <a:gd name="connsiteX0" fmla="*/ 0 w 11033103"/>
              <a:gd name="connsiteY0" fmla="*/ 3206906 h 5350406"/>
              <a:gd name="connsiteX1" fmla="*/ 4447474 w 11033103"/>
              <a:gd name="connsiteY1" fmla="*/ 5350406 h 5350406"/>
              <a:gd name="connsiteX2" fmla="*/ 11033103 w 11033103"/>
              <a:gd name="connsiteY2" fmla="*/ 5337770 h 5350406"/>
              <a:gd name="connsiteX3" fmla="*/ 10945991 w 11033103"/>
              <a:gd name="connsiteY3" fmla="*/ 2821695 h 5350406"/>
              <a:gd name="connsiteX4" fmla="*/ 7122571 w 11033103"/>
              <a:gd name="connsiteY4" fmla="*/ 0 h 5350406"/>
              <a:gd name="connsiteX5" fmla="*/ 7067524 w 11033103"/>
              <a:gd name="connsiteY5" fmla="*/ 3680301 h 5350406"/>
              <a:gd name="connsiteX6" fmla="*/ 0 w 11033103"/>
              <a:gd name="connsiteY6" fmla="*/ 3206906 h 5350406"/>
              <a:gd name="connsiteX0" fmla="*/ 0 w 11247514"/>
              <a:gd name="connsiteY0" fmla="*/ 3194302 h 5350406"/>
              <a:gd name="connsiteX1" fmla="*/ 4661885 w 11247514"/>
              <a:gd name="connsiteY1" fmla="*/ 5350406 h 5350406"/>
              <a:gd name="connsiteX2" fmla="*/ 11247514 w 11247514"/>
              <a:gd name="connsiteY2" fmla="*/ 5337770 h 5350406"/>
              <a:gd name="connsiteX3" fmla="*/ 11160402 w 11247514"/>
              <a:gd name="connsiteY3" fmla="*/ 2821695 h 5350406"/>
              <a:gd name="connsiteX4" fmla="*/ 7336982 w 11247514"/>
              <a:gd name="connsiteY4" fmla="*/ 0 h 5350406"/>
              <a:gd name="connsiteX5" fmla="*/ 7281935 w 11247514"/>
              <a:gd name="connsiteY5" fmla="*/ 3680301 h 5350406"/>
              <a:gd name="connsiteX6" fmla="*/ 0 w 11247514"/>
              <a:gd name="connsiteY6" fmla="*/ 3194302 h 5350406"/>
              <a:gd name="connsiteX0" fmla="*/ 0 w 11221351"/>
              <a:gd name="connsiteY0" fmla="*/ 3181698 h 5350406"/>
              <a:gd name="connsiteX1" fmla="*/ 4635722 w 11221351"/>
              <a:gd name="connsiteY1" fmla="*/ 5350406 h 5350406"/>
              <a:gd name="connsiteX2" fmla="*/ 11221351 w 11221351"/>
              <a:gd name="connsiteY2" fmla="*/ 5337770 h 5350406"/>
              <a:gd name="connsiteX3" fmla="*/ 11134239 w 11221351"/>
              <a:gd name="connsiteY3" fmla="*/ 2821695 h 5350406"/>
              <a:gd name="connsiteX4" fmla="*/ 7310819 w 11221351"/>
              <a:gd name="connsiteY4" fmla="*/ 0 h 5350406"/>
              <a:gd name="connsiteX5" fmla="*/ 7255772 w 11221351"/>
              <a:gd name="connsiteY5" fmla="*/ 3680301 h 5350406"/>
              <a:gd name="connsiteX6" fmla="*/ 0 w 11221351"/>
              <a:gd name="connsiteY6" fmla="*/ 3181698 h 5350406"/>
              <a:gd name="connsiteX0" fmla="*/ 0 w 11221351"/>
              <a:gd name="connsiteY0" fmla="*/ 3181698 h 5350406"/>
              <a:gd name="connsiteX1" fmla="*/ 4635722 w 11221351"/>
              <a:gd name="connsiteY1" fmla="*/ 5350406 h 5350406"/>
              <a:gd name="connsiteX2" fmla="*/ 11221351 w 11221351"/>
              <a:gd name="connsiteY2" fmla="*/ 5337770 h 5350406"/>
              <a:gd name="connsiteX3" fmla="*/ 11134239 w 11221351"/>
              <a:gd name="connsiteY3" fmla="*/ 2821695 h 5350406"/>
              <a:gd name="connsiteX4" fmla="*/ 7310819 w 11221351"/>
              <a:gd name="connsiteY4" fmla="*/ 0 h 5350406"/>
              <a:gd name="connsiteX5" fmla="*/ 7266075 w 11221351"/>
              <a:gd name="connsiteY5" fmla="*/ 3197122 h 5350406"/>
              <a:gd name="connsiteX6" fmla="*/ 0 w 11221351"/>
              <a:gd name="connsiteY6" fmla="*/ 3181698 h 5350406"/>
              <a:gd name="connsiteX0" fmla="*/ 0 w 11458015"/>
              <a:gd name="connsiteY0" fmla="*/ 3110657 h 5350406"/>
              <a:gd name="connsiteX1" fmla="*/ 4872386 w 11458015"/>
              <a:gd name="connsiteY1" fmla="*/ 5350406 h 5350406"/>
              <a:gd name="connsiteX2" fmla="*/ 11458015 w 11458015"/>
              <a:gd name="connsiteY2" fmla="*/ 5337770 h 5350406"/>
              <a:gd name="connsiteX3" fmla="*/ 11370903 w 11458015"/>
              <a:gd name="connsiteY3" fmla="*/ 2821695 h 5350406"/>
              <a:gd name="connsiteX4" fmla="*/ 7547483 w 11458015"/>
              <a:gd name="connsiteY4" fmla="*/ 0 h 5350406"/>
              <a:gd name="connsiteX5" fmla="*/ 7502739 w 11458015"/>
              <a:gd name="connsiteY5" fmla="*/ 3197122 h 5350406"/>
              <a:gd name="connsiteX6" fmla="*/ 0 w 11458015"/>
              <a:gd name="connsiteY6" fmla="*/ 3110657 h 5350406"/>
              <a:gd name="connsiteX0" fmla="*/ 0 w 11458015"/>
              <a:gd name="connsiteY0" fmla="*/ 3110657 h 5350406"/>
              <a:gd name="connsiteX1" fmla="*/ 4872386 w 11458015"/>
              <a:gd name="connsiteY1" fmla="*/ 5350406 h 5350406"/>
              <a:gd name="connsiteX2" fmla="*/ 11458015 w 11458015"/>
              <a:gd name="connsiteY2" fmla="*/ 5337770 h 5350406"/>
              <a:gd name="connsiteX3" fmla="*/ 11370903 w 11458015"/>
              <a:gd name="connsiteY3" fmla="*/ 2821695 h 5350406"/>
              <a:gd name="connsiteX4" fmla="*/ 7547483 w 11458015"/>
              <a:gd name="connsiteY4" fmla="*/ 0 h 5350406"/>
              <a:gd name="connsiteX5" fmla="*/ 7502740 w 11458015"/>
              <a:gd name="connsiteY5" fmla="*/ 2988933 h 5350406"/>
              <a:gd name="connsiteX6" fmla="*/ 0 w 11458015"/>
              <a:gd name="connsiteY6" fmla="*/ 3110657 h 5350406"/>
              <a:gd name="connsiteX0" fmla="*/ 0 w 11458015"/>
              <a:gd name="connsiteY0" fmla="*/ 3110657 h 5350406"/>
              <a:gd name="connsiteX1" fmla="*/ 4872386 w 11458015"/>
              <a:gd name="connsiteY1" fmla="*/ 5350406 h 5350406"/>
              <a:gd name="connsiteX2" fmla="*/ 11458015 w 11458015"/>
              <a:gd name="connsiteY2" fmla="*/ 5337770 h 5350406"/>
              <a:gd name="connsiteX3" fmla="*/ 11370903 w 11458015"/>
              <a:gd name="connsiteY3" fmla="*/ 2821695 h 5350406"/>
              <a:gd name="connsiteX4" fmla="*/ 7547483 w 11458015"/>
              <a:gd name="connsiteY4" fmla="*/ 0 h 5350406"/>
              <a:gd name="connsiteX5" fmla="*/ 7235291 w 11458015"/>
              <a:gd name="connsiteY5" fmla="*/ 2988933 h 5350406"/>
              <a:gd name="connsiteX6" fmla="*/ 0 w 11458015"/>
              <a:gd name="connsiteY6" fmla="*/ 3110657 h 5350406"/>
              <a:gd name="connsiteX0" fmla="*/ 0 w 11458015"/>
              <a:gd name="connsiteY0" fmla="*/ 3110657 h 5337770"/>
              <a:gd name="connsiteX1" fmla="*/ 4012287 w 11458015"/>
              <a:gd name="connsiteY1" fmla="*/ 5273983 h 5337770"/>
              <a:gd name="connsiteX2" fmla="*/ 11458015 w 11458015"/>
              <a:gd name="connsiteY2" fmla="*/ 5337770 h 5337770"/>
              <a:gd name="connsiteX3" fmla="*/ 11370903 w 11458015"/>
              <a:gd name="connsiteY3" fmla="*/ 2821695 h 5337770"/>
              <a:gd name="connsiteX4" fmla="*/ 7547483 w 11458015"/>
              <a:gd name="connsiteY4" fmla="*/ 0 h 5337770"/>
              <a:gd name="connsiteX5" fmla="*/ 7235291 w 11458015"/>
              <a:gd name="connsiteY5" fmla="*/ 2988933 h 5337770"/>
              <a:gd name="connsiteX6" fmla="*/ 0 w 11458015"/>
              <a:gd name="connsiteY6" fmla="*/ 3110657 h 5337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58015" h="5337770">
                <a:moveTo>
                  <a:pt x="0" y="3110657"/>
                </a:moveTo>
                <a:lnTo>
                  <a:pt x="4012287" y="5273983"/>
                </a:lnTo>
                <a:lnTo>
                  <a:pt x="11458015" y="5337770"/>
                </a:lnTo>
                <a:lnTo>
                  <a:pt x="11370903" y="2821695"/>
                </a:lnTo>
                <a:lnTo>
                  <a:pt x="7547483" y="0"/>
                </a:lnTo>
                <a:lnTo>
                  <a:pt x="7235291" y="2988933"/>
                </a:lnTo>
                <a:lnTo>
                  <a:pt x="0" y="3110657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30000"/>
                </a:schemeClr>
              </a:gs>
              <a:gs pos="59000">
                <a:schemeClr val="bg1">
                  <a:lumMod val="50000"/>
                  <a:shade val="67500"/>
                  <a:satMod val="115000"/>
                  <a:alpha val="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0" name="Freeform 69"/>
          <p:cNvSpPr/>
          <p:nvPr/>
        </p:nvSpPr>
        <p:spPr>
          <a:xfrm>
            <a:off x="1345572" y="3976768"/>
            <a:ext cx="2514791" cy="1830074"/>
          </a:xfrm>
          <a:custGeom>
            <a:avLst/>
            <a:gdLst>
              <a:gd name="connsiteX0" fmla="*/ 204849 w 4310743"/>
              <a:gd name="connsiteY0" fmla="*/ 1769423 h 3009404"/>
              <a:gd name="connsiteX1" fmla="*/ 1701140 w 4310743"/>
              <a:gd name="connsiteY1" fmla="*/ 2487880 h 3009404"/>
              <a:gd name="connsiteX2" fmla="*/ 3874325 w 4310743"/>
              <a:gd name="connsiteY2" fmla="*/ 2725386 h 3009404"/>
              <a:gd name="connsiteX3" fmla="*/ 4153395 w 4310743"/>
              <a:gd name="connsiteY3" fmla="*/ 783771 h 3009404"/>
              <a:gd name="connsiteX4" fmla="*/ 2930236 w 4310743"/>
              <a:gd name="connsiteY4" fmla="*/ 166254 h 3009404"/>
              <a:gd name="connsiteX5" fmla="*/ 204849 w 4310743"/>
              <a:gd name="connsiteY5" fmla="*/ 1769423 h 3009404"/>
              <a:gd name="connsiteX0" fmla="*/ 204849 w 4310743"/>
              <a:gd name="connsiteY0" fmla="*/ 1603169 h 2843150"/>
              <a:gd name="connsiteX1" fmla="*/ 1701140 w 4310743"/>
              <a:gd name="connsiteY1" fmla="*/ 2321626 h 2843150"/>
              <a:gd name="connsiteX2" fmla="*/ 3874325 w 4310743"/>
              <a:gd name="connsiteY2" fmla="*/ 2559132 h 2843150"/>
              <a:gd name="connsiteX3" fmla="*/ 4153395 w 4310743"/>
              <a:gd name="connsiteY3" fmla="*/ 617517 h 2843150"/>
              <a:gd name="connsiteX4" fmla="*/ 2930236 w 4310743"/>
              <a:gd name="connsiteY4" fmla="*/ 0 h 2843150"/>
              <a:gd name="connsiteX5" fmla="*/ 204849 w 4310743"/>
              <a:gd name="connsiteY5" fmla="*/ 1603169 h 2843150"/>
              <a:gd name="connsiteX0" fmla="*/ 0 w 4105894"/>
              <a:gd name="connsiteY0" fmla="*/ 1603169 h 2843150"/>
              <a:gd name="connsiteX1" fmla="*/ 1496291 w 4105894"/>
              <a:gd name="connsiteY1" fmla="*/ 2321626 h 2843150"/>
              <a:gd name="connsiteX2" fmla="*/ 3669476 w 4105894"/>
              <a:gd name="connsiteY2" fmla="*/ 2559132 h 2843150"/>
              <a:gd name="connsiteX3" fmla="*/ 3948546 w 4105894"/>
              <a:gd name="connsiteY3" fmla="*/ 617517 h 2843150"/>
              <a:gd name="connsiteX4" fmla="*/ 2725387 w 4105894"/>
              <a:gd name="connsiteY4" fmla="*/ 0 h 2843150"/>
              <a:gd name="connsiteX5" fmla="*/ 0 w 4105894"/>
              <a:gd name="connsiteY5" fmla="*/ 1603169 h 2843150"/>
              <a:gd name="connsiteX0" fmla="*/ 0 w 4105894"/>
              <a:gd name="connsiteY0" fmla="*/ 1603169 h 2843150"/>
              <a:gd name="connsiteX1" fmla="*/ 1496291 w 4105894"/>
              <a:gd name="connsiteY1" fmla="*/ 2321626 h 2843150"/>
              <a:gd name="connsiteX2" fmla="*/ 3669476 w 4105894"/>
              <a:gd name="connsiteY2" fmla="*/ 2559132 h 2843150"/>
              <a:gd name="connsiteX3" fmla="*/ 3948546 w 4105894"/>
              <a:gd name="connsiteY3" fmla="*/ 617517 h 2843150"/>
              <a:gd name="connsiteX4" fmla="*/ 2725387 w 4105894"/>
              <a:gd name="connsiteY4" fmla="*/ 0 h 2843150"/>
              <a:gd name="connsiteX5" fmla="*/ 0 w 4105894"/>
              <a:gd name="connsiteY5" fmla="*/ 1603169 h 2843150"/>
              <a:gd name="connsiteX0" fmla="*/ 0 w 4105894"/>
              <a:gd name="connsiteY0" fmla="*/ 1603169 h 2843150"/>
              <a:gd name="connsiteX1" fmla="*/ 1496291 w 4105894"/>
              <a:gd name="connsiteY1" fmla="*/ 2321626 h 2843150"/>
              <a:gd name="connsiteX2" fmla="*/ 3669476 w 4105894"/>
              <a:gd name="connsiteY2" fmla="*/ 2559132 h 2843150"/>
              <a:gd name="connsiteX3" fmla="*/ 3948546 w 4105894"/>
              <a:gd name="connsiteY3" fmla="*/ 617517 h 2843150"/>
              <a:gd name="connsiteX4" fmla="*/ 2725387 w 4105894"/>
              <a:gd name="connsiteY4" fmla="*/ 0 h 2843150"/>
              <a:gd name="connsiteX5" fmla="*/ 1790596 w 4105894"/>
              <a:gd name="connsiteY5" fmla="*/ 1406236 h 2843150"/>
              <a:gd name="connsiteX6" fmla="*/ 0 w 4105894"/>
              <a:gd name="connsiteY6" fmla="*/ 1603169 h 2843150"/>
              <a:gd name="connsiteX0" fmla="*/ 0 w 4069378"/>
              <a:gd name="connsiteY0" fmla="*/ 1603169 h 2815276"/>
              <a:gd name="connsiteX1" fmla="*/ 1496291 w 4069378"/>
              <a:gd name="connsiteY1" fmla="*/ 2321626 h 2815276"/>
              <a:gd name="connsiteX2" fmla="*/ 3669476 w 4069378"/>
              <a:gd name="connsiteY2" fmla="*/ 2559132 h 2815276"/>
              <a:gd name="connsiteX3" fmla="*/ 3895705 w 4069378"/>
              <a:gd name="connsiteY3" fmla="*/ 784761 h 2815276"/>
              <a:gd name="connsiteX4" fmla="*/ 2725387 w 4069378"/>
              <a:gd name="connsiteY4" fmla="*/ 0 h 2815276"/>
              <a:gd name="connsiteX5" fmla="*/ 1790596 w 4069378"/>
              <a:gd name="connsiteY5" fmla="*/ 1406236 h 2815276"/>
              <a:gd name="connsiteX6" fmla="*/ 0 w 4069378"/>
              <a:gd name="connsiteY6" fmla="*/ 1603169 h 2815276"/>
              <a:gd name="connsiteX0" fmla="*/ 0 w 4053053"/>
              <a:gd name="connsiteY0" fmla="*/ 1603169 h 2880425"/>
              <a:gd name="connsiteX1" fmla="*/ 2272744 w 4053053"/>
              <a:gd name="connsiteY1" fmla="*/ 2712522 h 2880425"/>
              <a:gd name="connsiteX2" fmla="*/ 3669476 w 4053053"/>
              <a:gd name="connsiteY2" fmla="*/ 2559132 h 2880425"/>
              <a:gd name="connsiteX3" fmla="*/ 3895705 w 4053053"/>
              <a:gd name="connsiteY3" fmla="*/ 784761 h 2880425"/>
              <a:gd name="connsiteX4" fmla="*/ 2725387 w 4053053"/>
              <a:gd name="connsiteY4" fmla="*/ 0 h 2880425"/>
              <a:gd name="connsiteX5" fmla="*/ 1790596 w 4053053"/>
              <a:gd name="connsiteY5" fmla="*/ 1406236 h 2880425"/>
              <a:gd name="connsiteX6" fmla="*/ 0 w 4053053"/>
              <a:gd name="connsiteY6" fmla="*/ 1603169 h 2880425"/>
              <a:gd name="connsiteX0" fmla="*/ 0 w 4053053"/>
              <a:gd name="connsiteY0" fmla="*/ 1603169 h 2880425"/>
              <a:gd name="connsiteX1" fmla="*/ 2272744 w 4053053"/>
              <a:gd name="connsiteY1" fmla="*/ 2712522 h 2880425"/>
              <a:gd name="connsiteX2" fmla="*/ 3669476 w 4053053"/>
              <a:gd name="connsiteY2" fmla="*/ 2559132 h 2880425"/>
              <a:gd name="connsiteX3" fmla="*/ 3895705 w 4053053"/>
              <a:gd name="connsiteY3" fmla="*/ 784761 h 2880425"/>
              <a:gd name="connsiteX4" fmla="*/ 2725387 w 4053053"/>
              <a:gd name="connsiteY4" fmla="*/ 0 h 2880425"/>
              <a:gd name="connsiteX5" fmla="*/ 1790596 w 4053053"/>
              <a:gd name="connsiteY5" fmla="*/ 1406236 h 2880425"/>
              <a:gd name="connsiteX6" fmla="*/ 0 w 4053053"/>
              <a:gd name="connsiteY6" fmla="*/ 1603169 h 2880425"/>
              <a:gd name="connsiteX0" fmla="*/ 0 w 4053053"/>
              <a:gd name="connsiteY0" fmla="*/ 1603169 h 2712522"/>
              <a:gd name="connsiteX1" fmla="*/ 2272744 w 4053053"/>
              <a:gd name="connsiteY1" fmla="*/ 2712522 h 2712522"/>
              <a:gd name="connsiteX2" fmla="*/ 3669476 w 4053053"/>
              <a:gd name="connsiteY2" fmla="*/ 2559132 h 2712522"/>
              <a:gd name="connsiteX3" fmla="*/ 3895705 w 4053053"/>
              <a:gd name="connsiteY3" fmla="*/ 784761 h 2712522"/>
              <a:gd name="connsiteX4" fmla="*/ 2725387 w 4053053"/>
              <a:gd name="connsiteY4" fmla="*/ 0 h 2712522"/>
              <a:gd name="connsiteX5" fmla="*/ 1790596 w 4053053"/>
              <a:gd name="connsiteY5" fmla="*/ 1406236 h 2712522"/>
              <a:gd name="connsiteX6" fmla="*/ 0 w 4053053"/>
              <a:gd name="connsiteY6" fmla="*/ 1603169 h 2712522"/>
              <a:gd name="connsiteX0" fmla="*/ 0 w 3895705"/>
              <a:gd name="connsiteY0" fmla="*/ 1603169 h 2712522"/>
              <a:gd name="connsiteX1" fmla="*/ 2272744 w 3895705"/>
              <a:gd name="connsiteY1" fmla="*/ 2712522 h 2712522"/>
              <a:gd name="connsiteX2" fmla="*/ 3669476 w 3895705"/>
              <a:gd name="connsiteY2" fmla="*/ 2559132 h 2712522"/>
              <a:gd name="connsiteX3" fmla="*/ 3895705 w 3895705"/>
              <a:gd name="connsiteY3" fmla="*/ 784761 h 2712522"/>
              <a:gd name="connsiteX4" fmla="*/ 2725387 w 3895705"/>
              <a:gd name="connsiteY4" fmla="*/ 0 h 2712522"/>
              <a:gd name="connsiteX5" fmla="*/ 1790596 w 3895705"/>
              <a:gd name="connsiteY5" fmla="*/ 1406236 h 2712522"/>
              <a:gd name="connsiteX6" fmla="*/ 0 w 3895705"/>
              <a:gd name="connsiteY6" fmla="*/ 1603169 h 2712522"/>
              <a:gd name="connsiteX0" fmla="*/ 0 w 3895705"/>
              <a:gd name="connsiteY0" fmla="*/ 1967270 h 3076623"/>
              <a:gd name="connsiteX1" fmla="*/ 2272744 w 3895705"/>
              <a:gd name="connsiteY1" fmla="*/ 3076623 h 3076623"/>
              <a:gd name="connsiteX2" fmla="*/ 3669476 w 3895705"/>
              <a:gd name="connsiteY2" fmla="*/ 2923233 h 3076623"/>
              <a:gd name="connsiteX3" fmla="*/ 3895705 w 3895705"/>
              <a:gd name="connsiteY3" fmla="*/ 1148862 h 3076623"/>
              <a:gd name="connsiteX4" fmla="*/ 2396624 w 3895705"/>
              <a:gd name="connsiteY4" fmla="*/ 0 h 3076623"/>
              <a:gd name="connsiteX5" fmla="*/ 1790596 w 3895705"/>
              <a:gd name="connsiteY5" fmla="*/ 1770337 h 3076623"/>
              <a:gd name="connsiteX6" fmla="*/ 0 w 3895705"/>
              <a:gd name="connsiteY6" fmla="*/ 1967270 h 3076623"/>
              <a:gd name="connsiteX0" fmla="*/ 0 w 4549138"/>
              <a:gd name="connsiteY0" fmla="*/ 1967270 h 3076623"/>
              <a:gd name="connsiteX1" fmla="*/ 2272744 w 4549138"/>
              <a:gd name="connsiteY1" fmla="*/ 3076623 h 3076623"/>
              <a:gd name="connsiteX2" fmla="*/ 3669476 w 4549138"/>
              <a:gd name="connsiteY2" fmla="*/ 2923233 h 3076623"/>
              <a:gd name="connsiteX3" fmla="*/ 4549138 w 4549138"/>
              <a:gd name="connsiteY3" fmla="*/ 1356920 h 3076623"/>
              <a:gd name="connsiteX4" fmla="*/ 2396624 w 4549138"/>
              <a:gd name="connsiteY4" fmla="*/ 0 h 3076623"/>
              <a:gd name="connsiteX5" fmla="*/ 1790596 w 4549138"/>
              <a:gd name="connsiteY5" fmla="*/ 1770337 h 3076623"/>
              <a:gd name="connsiteX6" fmla="*/ 0 w 4549138"/>
              <a:gd name="connsiteY6" fmla="*/ 1967270 h 3076623"/>
              <a:gd name="connsiteX0" fmla="*/ 0 w 4549138"/>
              <a:gd name="connsiteY0" fmla="*/ 2282853 h 3392206"/>
              <a:gd name="connsiteX1" fmla="*/ 2272744 w 4549138"/>
              <a:gd name="connsiteY1" fmla="*/ 3392206 h 3392206"/>
              <a:gd name="connsiteX2" fmla="*/ 3669476 w 4549138"/>
              <a:gd name="connsiteY2" fmla="*/ 3238816 h 3392206"/>
              <a:gd name="connsiteX3" fmla="*/ 4549138 w 4549138"/>
              <a:gd name="connsiteY3" fmla="*/ 1672503 h 3392206"/>
              <a:gd name="connsiteX4" fmla="*/ 1914290 w 4549138"/>
              <a:gd name="connsiteY4" fmla="*/ 0 h 3392206"/>
              <a:gd name="connsiteX5" fmla="*/ 1790596 w 4549138"/>
              <a:gd name="connsiteY5" fmla="*/ 2085920 h 3392206"/>
              <a:gd name="connsiteX6" fmla="*/ 0 w 4549138"/>
              <a:gd name="connsiteY6" fmla="*/ 2282853 h 3392206"/>
              <a:gd name="connsiteX0" fmla="*/ 0 w 4800560"/>
              <a:gd name="connsiteY0" fmla="*/ 2282853 h 3392206"/>
              <a:gd name="connsiteX1" fmla="*/ 2272744 w 4800560"/>
              <a:gd name="connsiteY1" fmla="*/ 3392206 h 3392206"/>
              <a:gd name="connsiteX2" fmla="*/ 3669476 w 4800560"/>
              <a:gd name="connsiteY2" fmla="*/ 3238816 h 3392206"/>
              <a:gd name="connsiteX3" fmla="*/ 4549138 w 4800560"/>
              <a:gd name="connsiteY3" fmla="*/ 1672503 h 3392206"/>
              <a:gd name="connsiteX4" fmla="*/ 4800560 w 4800560"/>
              <a:gd name="connsiteY4" fmla="*/ 1661452 h 3392206"/>
              <a:gd name="connsiteX5" fmla="*/ 1914290 w 4800560"/>
              <a:gd name="connsiteY5" fmla="*/ 0 h 3392206"/>
              <a:gd name="connsiteX6" fmla="*/ 1790596 w 4800560"/>
              <a:gd name="connsiteY6" fmla="*/ 2085920 h 3392206"/>
              <a:gd name="connsiteX7" fmla="*/ 0 w 4800560"/>
              <a:gd name="connsiteY7" fmla="*/ 2282853 h 3392206"/>
              <a:gd name="connsiteX0" fmla="*/ 0 w 4800560"/>
              <a:gd name="connsiteY0" fmla="*/ 2282853 h 3392206"/>
              <a:gd name="connsiteX1" fmla="*/ 2272744 w 4800560"/>
              <a:gd name="connsiteY1" fmla="*/ 3392206 h 3392206"/>
              <a:gd name="connsiteX2" fmla="*/ 3669476 w 4800560"/>
              <a:gd name="connsiteY2" fmla="*/ 3238816 h 3392206"/>
              <a:gd name="connsiteX3" fmla="*/ 4800560 w 4800560"/>
              <a:gd name="connsiteY3" fmla="*/ 1661452 h 3392206"/>
              <a:gd name="connsiteX4" fmla="*/ 1914290 w 4800560"/>
              <a:gd name="connsiteY4" fmla="*/ 0 h 3392206"/>
              <a:gd name="connsiteX5" fmla="*/ 1790596 w 4800560"/>
              <a:gd name="connsiteY5" fmla="*/ 2085920 h 3392206"/>
              <a:gd name="connsiteX6" fmla="*/ 0 w 4800560"/>
              <a:gd name="connsiteY6" fmla="*/ 2282853 h 3392206"/>
              <a:gd name="connsiteX0" fmla="*/ 0 w 4800560"/>
              <a:gd name="connsiteY0" fmla="*/ 2282853 h 3392206"/>
              <a:gd name="connsiteX1" fmla="*/ 2272744 w 4800560"/>
              <a:gd name="connsiteY1" fmla="*/ 3392206 h 3392206"/>
              <a:gd name="connsiteX2" fmla="*/ 4800560 w 4800560"/>
              <a:gd name="connsiteY2" fmla="*/ 1661452 h 3392206"/>
              <a:gd name="connsiteX3" fmla="*/ 1914290 w 4800560"/>
              <a:gd name="connsiteY3" fmla="*/ 0 h 3392206"/>
              <a:gd name="connsiteX4" fmla="*/ 1790596 w 4800560"/>
              <a:gd name="connsiteY4" fmla="*/ 2085920 h 3392206"/>
              <a:gd name="connsiteX5" fmla="*/ 0 w 4800560"/>
              <a:gd name="connsiteY5" fmla="*/ 2282853 h 3392206"/>
              <a:gd name="connsiteX0" fmla="*/ 0 w 4800560"/>
              <a:gd name="connsiteY0" fmla="*/ 2282853 h 4887308"/>
              <a:gd name="connsiteX1" fmla="*/ 4527397 w 4800560"/>
              <a:gd name="connsiteY1" fmla="*/ 4887308 h 4887308"/>
              <a:gd name="connsiteX2" fmla="*/ 4800560 w 4800560"/>
              <a:gd name="connsiteY2" fmla="*/ 1661452 h 4887308"/>
              <a:gd name="connsiteX3" fmla="*/ 1914290 w 4800560"/>
              <a:gd name="connsiteY3" fmla="*/ 0 h 4887308"/>
              <a:gd name="connsiteX4" fmla="*/ 1790596 w 4800560"/>
              <a:gd name="connsiteY4" fmla="*/ 2085920 h 4887308"/>
              <a:gd name="connsiteX5" fmla="*/ 0 w 4800560"/>
              <a:gd name="connsiteY5" fmla="*/ 2282853 h 4887308"/>
              <a:gd name="connsiteX0" fmla="*/ 0 w 5737710"/>
              <a:gd name="connsiteY0" fmla="*/ 2282853 h 4887308"/>
              <a:gd name="connsiteX1" fmla="*/ 4527397 w 5737710"/>
              <a:gd name="connsiteY1" fmla="*/ 4887308 h 4887308"/>
              <a:gd name="connsiteX2" fmla="*/ 5737710 w 5737710"/>
              <a:gd name="connsiteY2" fmla="*/ 2109983 h 4887308"/>
              <a:gd name="connsiteX3" fmla="*/ 1914290 w 5737710"/>
              <a:gd name="connsiteY3" fmla="*/ 0 h 4887308"/>
              <a:gd name="connsiteX4" fmla="*/ 1790596 w 5737710"/>
              <a:gd name="connsiteY4" fmla="*/ 2085920 h 4887308"/>
              <a:gd name="connsiteX5" fmla="*/ 0 w 5737710"/>
              <a:gd name="connsiteY5" fmla="*/ 2282853 h 4887308"/>
              <a:gd name="connsiteX0" fmla="*/ 0 w 5737710"/>
              <a:gd name="connsiteY0" fmla="*/ 2282853 h 4289267"/>
              <a:gd name="connsiteX1" fmla="*/ 3958831 w 5737710"/>
              <a:gd name="connsiteY1" fmla="*/ 4289267 h 4289267"/>
              <a:gd name="connsiteX2" fmla="*/ 5737710 w 5737710"/>
              <a:gd name="connsiteY2" fmla="*/ 2109983 h 4289267"/>
              <a:gd name="connsiteX3" fmla="*/ 1914290 w 5737710"/>
              <a:gd name="connsiteY3" fmla="*/ 0 h 4289267"/>
              <a:gd name="connsiteX4" fmla="*/ 1790596 w 5737710"/>
              <a:gd name="connsiteY4" fmla="*/ 2085920 h 4289267"/>
              <a:gd name="connsiteX5" fmla="*/ 0 w 5737710"/>
              <a:gd name="connsiteY5" fmla="*/ 2282853 h 4289267"/>
              <a:gd name="connsiteX0" fmla="*/ 0 w 9776437"/>
              <a:gd name="connsiteY0" fmla="*/ 3656721 h 4289267"/>
              <a:gd name="connsiteX1" fmla="*/ 7997558 w 9776437"/>
              <a:gd name="connsiteY1" fmla="*/ 4289267 h 4289267"/>
              <a:gd name="connsiteX2" fmla="*/ 9776437 w 9776437"/>
              <a:gd name="connsiteY2" fmla="*/ 2109983 h 4289267"/>
              <a:gd name="connsiteX3" fmla="*/ 5953017 w 9776437"/>
              <a:gd name="connsiteY3" fmla="*/ 0 h 4289267"/>
              <a:gd name="connsiteX4" fmla="*/ 5829323 w 9776437"/>
              <a:gd name="connsiteY4" fmla="*/ 2085920 h 4289267"/>
              <a:gd name="connsiteX5" fmla="*/ 0 w 9776437"/>
              <a:gd name="connsiteY5" fmla="*/ 3656721 h 4289267"/>
              <a:gd name="connsiteX0" fmla="*/ 0 w 9776437"/>
              <a:gd name="connsiteY0" fmla="*/ 3656721 h 4289267"/>
              <a:gd name="connsiteX1" fmla="*/ 7997558 w 9776437"/>
              <a:gd name="connsiteY1" fmla="*/ 4289267 h 4289267"/>
              <a:gd name="connsiteX2" fmla="*/ 9776437 w 9776437"/>
              <a:gd name="connsiteY2" fmla="*/ 2109983 h 4289267"/>
              <a:gd name="connsiteX3" fmla="*/ 5953017 w 9776437"/>
              <a:gd name="connsiteY3" fmla="*/ 0 h 4289267"/>
              <a:gd name="connsiteX4" fmla="*/ 5897970 w 9776437"/>
              <a:gd name="connsiteY4" fmla="*/ 3680301 h 4289267"/>
              <a:gd name="connsiteX5" fmla="*/ 0 w 9776437"/>
              <a:gd name="connsiteY5" fmla="*/ 3656721 h 4289267"/>
              <a:gd name="connsiteX0" fmla="*/ 0 w 9776437"/>
              <a:gd name="connsiteY0" fmla="*/ 3656721 h 5350406"/>
              <a:gd name="connsiteX1" fmla="*/ 3277920 w 9776437"/>
              <a:gd name="connsiteY1" fmla="*/ 5350406 h 5350406"/>
              <a:gd name="connsiteX2" fmla="*/ 9776437 w 9776437"/>
              <a:gd name="connsiteY2" fmla="*/ 2109983 h 5350406"/>
              <a:gd name="connsiteX3" fmla="*/ 5953017 w 9776437"/>
              <a:gd name="connsiteY3" fmla="*/ 0 h 5350406"/>
              <a:gd name="connsiteX4" fmla="*/ 5897970 w 9776437"/>
              <a:gd name="connsiteY4" fmla="*/ 3680301 h 5350406"/>
              <a:gd name="connsiteX5" fmla="*/ 0 w 9776437"/>
              <a:gd name="connsiteY5" fmla="*/ 3656721 h 5350406"/>
              <a:gd name="connsiteX0" fmla="*/ 0 w 9863549"/>
              <a:gd name="connsiteY0" fmla="*/ 3656721 h 5350406"/>
              <a:gd name="connsiteX1" fmla="*/ 3277920 w 9863549"/>
              <a:gd name="connsiteY1" fmla="*/ 5350406 h 5350406"/>
              <a:gd name="connsiteX2" fmla="*/ 9863549 w 9863549"/>
              <a:gd name="connsiteY2" fmla="*/ 5337770 h 5350406"/>
              <a:gd name="connsiteX3" fmla="*/ 9776437 w 9863549"/>
              <a:gd name="connsiteY3" fmla="*/ 2109983 h 5350406"/>
              <a:gd name="connsiteX4" fmla="*/ 5953017 w 9863549"/>
              <a:gd name="connsiteY4" fmla="*/ 0 h 5350406"/>
              <a:gd name="connsiteX5" fmla="*/ 5897970 w 9863549"/>
              <a:gd name="connsiteY5" fmla="*/ 3680301 h 5350406"/>
              <a:gd name="connsiteX6" fmla="*/ 0 w 9863549"/>
              <a:gd name="connsiteY6" fmla="*/ 3656721 h 5350406"/>
              <a:gd name="connsiteX0" fmla="*/ 0 w 9863549"/>
              <a:gd name="connsiteY0" fmla="*/ 3656721 h 5350406"/>
              <a:gd name="connsiteX1" fmla="*/ 3277920 w 9863549"/>
              <a:gd name="connsiteY1" fmla="*/ 5350406 h 5350406"/>
              <a:gd name="connsiteX2" fmla="*/ 9863549 w 9863549"/>
              <a:gd name="connsiteY2" fmla="*/ 5337770 h 5350406"/>
              <a:gd name="connsiteX3" fmla="*/ 9776437 w 9863549"/>
              <a:gd name="connsiteY3" fmla="*/ 2821695 h 5350406"/>
              <a:gd name="connsiteX4" fmla="*/ 5953017 w 9863549"/>
              <a:gd name="connsiteY4" fmla="*/ 0 h 5350406"/>
              <a:gd name="connsiteX5" fmla="*/ 5897970 w 9863549"/>
              <a:gd name="connsiteY5" fmla="*/ 3680301 h 5350406"/>
              <a:gd name="connsiteX6" fmla="*/ 0 w 9863549"/>
              <a:gd name="connsiteY6" fmla="*/ 3656721 h 5350406"/>
              <a:gd name="connsiteX0" fmla="*/ 0 w 11033103"/>
              <a:gd name="connsiteY0" fmla="*/ 3206906 h 5350406"/>
              <a:gd name="connsiteX1" fmla="*/ 4447474 w 11033103"/>
              <a:gd name="connsiteY1" fmla="*/ 5350406 h 5350406"/>
              <a:gd name="connsiteX2" fmla="*/ 11033103 w 11033103"/>
              <a:gd name="connsiteY2" fmla="*/ 5337770 h 5350406"/>
              <a:gd name="connsiteX3" fmla="*/ 10945991 w 11033103"/>
              <a:gd name="connsiteY3" fmla="*/ 2821695 h 5350406"/>
              <a:gd name="connsiteX4" fmla="*/ 7122571 w 11033103"/>
              <a:gd name="connsiteY4" fmla="*/ 0 h 5350406"/>
              <a:gd name="connsiteX5" fmla="*/ 7067524 w 11033103"/>
              <a:gd name="connsiteY5" fmla="*/ 3680301 h 5350406"/>
              <a:gd name="connsiteX6" fmla="*/ 0 w 11033103"/>
              <a:gd name="connsiteY6" fmla="*/ 3206906 h 5350406"/>
              <a:gd name="connsiteX0" fmla="*/ 0 w 11247514"/>
              <a:gd name="connsiteY0" fmla="*/ 3194302 h 5350406"/>
              <a:gd name="connsiteX1" fmla="*/ 4661885 w 11247514"/>
              <a:gd name="connsiteY1" fmla="*/ 5350406 h 5350406"/>
              <a:gd name="connsiteX2" fmla="*/ 11247514 w 11247514"/>
              <a:gd name="connsiteY2" fmla="*/ 5337770 h 5350406"/>
              <a:gd name="connsiteX3" fmla="*/ 11160402 w 11247514"/>
              <a:gd name="connsiteY3" fmla="*/ 2821695 h 5350406"/>
              <a:gd name="connsiteX4" fmla="*/ 7336982 w 11247514"/>
              <a:gd name="connsiteY4" fmla="*/ 0 h 5350406"/>
              <a:gd name="connsiteX5" fmla="*/ 7281935 w 11247514"/>
              <a:gd name="connsiteY5" fmla="*/ 3680301 h 5350406"/>
              <a:gd name="connsiteX6" fmla="*/ 0 w 11247514"/>
              <a:gd name="connsiteY6" fmla="*/ 3194302 h 5350406"/>
              <a:gd name="connsiteX0" fmla="*/ 0 w 11221351"/>
              <a:gd name="connsiteY0" fmla="*/ 3181698 h 5350406"/>
              <a:gd name="connsiteX1" fmla="*/ 4635722 w 11221351"/>
              <a:gd name="connsiteY1" fmla="*/ 5350406 h 5350406"/>
              <a:gd name="connsiteX2" fmla="*/ 11221351 w 11221351"/>
              <a:gd name="connsiteY2" fmla="*/ 5337770 h 5350406"/>
              <a:gd name="connsiteX3" fmla="*/ 11134239 w 11221351"/>
              <a:gd name="connsiteY3" fmla="*/ 2821695 h 5350406"/>
              <a:gd name="connsiteX4" fmla="*/ 7310819 w 11221351"/>
              <a:gd name="connsiteY4" fmla="*/ 0 h 5350406"/>
              <a:gd name="connsiteX5" fmla="*/ 7255772 w 11221351"/>
              <a:gd name="connsiteY5" fmla="*/ 3680301 h 5350406"/>
              <a:gd name="connsiteX6" fmla="*/ 0 w 11221351"/>
              <a:gd name="connsiteY6" fmla="*/ 3181698 h 5350406"/>
              <a:gd name="connsiteX0" fmla="*/ 0 w 11221351"/>
              <a:gd name="connsiteY0" fmla="*/ 3181698 h 5350406"/>
              <a:gd name="connsiteX1" fmla="*/ 4635722 w 11221351"/>
              <a:gd name="connsiteY1" fmla="*/ 5350406 h 5350406"/>
              <a:gd name="connsiteX2" fmla="*/ 11221351 w 11221351"/>
              <a:gd name="connsiteY2" fmla="*/ 5337770 h 5350406"/>
              <a:gd name="connsiteX3" fmla="*/ 11134239 w 11221351"/>
              <a:gd name="connsiteY3" fmla="*/ 2821695 h 5350406"/>
              <a:gd name="connsiteX4" fmla="*/ 7310819 w 11221351"/>
              <a:gd name="connsiteY4" fmla="*/ 0 h 5350406"/>
              <a:gd name="connsiteX5" fmla="*/ 7266075 w 11221351"/>
              <a:gd name="connsiteY5" fmla="*/ 3197122 h 5350406"/>
              <a:gd name="connsiteX6" fmla="*/ 0 w 11221351"/>
              <a:gd name="connsiteY6" fmla="*/ 3181698 h 5350406"/>
              <a:gd name="connsiteX0" fmla="*/ 0 w 11458015"/>
              <a:gd name="connsiteY0" fmla="*/ 3110657 h 5350406"/>
              <a:gd name="connsiteX1" fmla="*/ 4872386 w 11458015"/>
              <a:gd name="connsiteY1" fmla="*/ 5350406 h 5350406"/>
              <a:gd name="connsiteX2" fmla="*/ 11458015 w 11458015"/>
              <a:gd name="connsiteY2" fmla="*/ 5337770 h 5350406"/>
              <a:gd name="connsiteX3" fmla="*/ 11370903 w 11458015"/>
              <a:gd name="connsiteY3" fmla="*/ 2821695 h 5350406"/>
              <a:gd name="connsiteX4" fmla="*/ 7547483 w 11458015"/>
              <a:gd name="connsiteY4" fmla="*/ 0 h 5350406"/>
              <a:gd name="connsiteX5" fmla="*/ 7502739 w 11458015"/>
              <a:gd name="connsiteY5" fmla="*/ 3197122 h 5350406"/>
              <a:gd name="connsiteX6" fmla="*/ 0 w 11458015"/>
              <a:gd name="connsiteY6" fmla="*/ 3110657 h 5350406"/>
              <a:gd name="connsiteX0" fmla="*/ 0 w 11458015"/>
              <a:gd name="connsiteY0" fmla="*/ 3110657 h 5350406"/>
              <a:gd name="connsiteX1" fmla="*/ 4872386 w 11458015"/>
              <a:gd name="connsiteY1" fmla="*/ 5350406 h 5350406"/>
              <a:gd name="connsiteX2" fmla="*/ 11458015 w 11458015"/>
              <a:gd name="connsiteY2" fmla="*/ 5337770 h 5350406"/>
              <a:gd name="connsiteX3" fmla="*/ 11370903 w 11458015"/>
              <a:gd name="connsiteY3" fmla="*/ 2821695 h 5350406"/>
              <a:gd name="connsiteX4" fmla="*/ 7547483 w 11458015"/>
              <a:gd name="connsiteY4" fmla="*/ 0 h 5350406"/>
              <a:gd name="connsiteX5" fmla="*/ 7502740 w 11458015"/>
              <a:gd name="connsiteY5" fmla="*/ 2988933 h 5350406"/>
              <a:gd name="connsiteX6" fmla="*/ 0 w 11458015"/>
              <a:gd name="connsiteY6" fmla="*/ 3110657 h 5350406"/>
              <a:gd name="connsiteX0" fmla="*/ 0 w 11458015"/>
              <a:gd name="connsiteY0" fmla="*/ 3110657 h 5350406"/>
              <a:gd name="connsiteX1" fmla="*/ 4872386 w 11458015"/>
              <a:gd name="connsiteY1" fmla="*/ 5350406 h 5350406"/>
              <a:gd name="connsiteX2" fmla="*/ 11458015 w 11458015"/>
              <a:gd name="connsiteY2" fmla="*/ 5337770 h 5350406"/>
              <a:gd name="connsiteX3" fmla="*/ 11370903 w 11458015"/>
              <a:gd name="connsiteY3" fmla="*/ 2821695 h 5350406"/>
              <a:gd name="connsiteX4" fmla="*/ 7547483 w 11458015"/>
              <a:gd name="connsiteY4" fmla="*/ 0 h 5350406"/>
              <a:gd name="connsiteX5" fmla="*/ 7235291 w 11458015"/>
              <a:gd name="connsiteY5" fmla="*/ 2988933 h 5350406"/>
              <a:gd name="connsiteX6" fmla="*/ 0 w 11458015"/>
              <a:gd name="connsiteY6" fmla="*/ 3110657 h 5350406"/>
              <a:gd name="connsiteX0" fmla="*/ 0 w 11458015"/>
              <a:gd name="connsiteY0" fmla="*/ 3110657 h 5337770"/>
              <a:gd name="connsiteX1" fmla="*/ 4012287 w 11458015"/>
              <a:gd name="connsiteY1" fmla="*/ 5273983 h 5337770"/>
              <a:gd name="connsiteX2" fmla="*/ 11458015 w 11458015"/>
              <a:gd name="connsiteY2" fmla="*/ 5337770 h 5337770"/>
              <a:gd name="connsiteX3" fmla="*/ 11370903 w 11458015"/>
              <a:gd name="connsiteY3" fmla="*/ 2821695 h 5337770"/>
              <a:gd name="connsiteX4" fmla="*/ 7547483 w 11458015"/>
              <a:gd name="connsiteY4" fmla="*/ 0 h 5337770"/>
              <a:gd name="connsiteX5" fmla="*/ 7235291 w 11458015"/>
              <a:gd name="connsiteY5" fmla="*/ 2988933 h 5337770"/>
              <a:gd name="connsiteX6" fmla="*/ 0 w 11458015"/>
              <a:gd name="connsiteY6" fmla="*/ 3110657 h 5337770"/>
              <a:gd name="connsiteX0" fmla="*/ 0 w 11458015"/>
              <a:gd name="connsiteY0" fmla="*/ 2488728 h 4715841"/>
              <a:gd name="connsiteX1" fmla="*/ 4012287 w 11458015"/>
              <a:gd name="connsiteY1" fmla="*/ 4652054 h 4715841"/>
              <a:gd name="connsiteX2" fmla="*/ 11458015 w 11458015"/>
              <a:gd name="connsiteY2" fmla="*/ 4715841 h 4715841"/>
              <a:gd name="connsiteX3" fmla="*/ 11370903 w 11458015"/>
              <a:gd name="connsiteY3" fmla="*/ 2199766 h 4715841"/>
              <a:gd name="connsiteX4" fmla="*/ 6727180 w 11458015"/>
              <a:gd name="connsiteY4" fmla="*/ 0 h 4715841"/>
              <a:gd name="connsiteX5" fmla="*/ 7235291 w 11458015"/>
              <a:gd name="connsiteY5" fmla="*/ 2367004 h 4715841"/>
              <a:gd name="connsiteX6" fmla="*/ 0 w 11458015"/>
              <a:gd name="connsiteY6" fmla="*/ 2488728 h 4715841"/>
              <a:gd name="connsiteX0" fmla="*/ 0 w 11458015"/>
              <a:gd name="connsiteY0" fmla="*/ 2474887 h 4702000"/>
              <a:gd name="connsiteX1" fmla="*/ 4012287 w 11458015"/>
              <a:gd name="connsiteY1" fmla="*/ 4638213 h 4702000"/>
              <a:gd name="connsiteX2" fmla="*/ 11458015 w 11458015"/>
              <a:gd name="connsiteY2" fmla="*/ 4702000 h 4702000"/>
              <a:gd name="connsiteX3" fmla="*/ 11370903 w 11458015"/>
              <a:gd name="connsiteY3" fmla="*/ 2185925 h 4702000"/>
              <a:gd name="connsiteX4" fmla="*/ 6892646 w 11458015"/>
              <a:gd name="connsiteY4" fmla="*/ 0 h 4702000"/>
              <a:gd name="connsiteX5" fmla="*/ 7235291 w 11458015"/>
              <a:gd name="connsiteY5" fmla="*/ 2353163 h 4702000"/>
              <a:gd name="connsiteX6" fmla="*/ 0 w 11458015"/>
              <a:gd name="connsiteY6" fmla="*/ 2474887 h 4702000"/>
              <a:gd name="connsiteX0" fmla="*/ 0 w 11458015"/>
              <a:gd name="connsiteY0" fmla="*/ 2474887 h 4702000"/>
              <a:gd name="connsiteX1" fmla="*/ 4012287 w 11458015"/>
              <a:gd name="connsiteY1" fmla="*/ 4638213 h 4702000"/>
              <a:gd name="connsiteX2" fmla="*/ 11458015 w 11458015"/>
              <a:gd name="connsiteY2" fmla="*/ 4702000 h 4702000"/>
              <a:gd name="connsiteX3" fmla="*/ 11370903 w 11458015"/>
              <a:gd name="connsiteY3" fmla="*/ 2185925 h 4702000"/>
              <a:gd name="connsiteX4" fmla="*/ 6892646 w 11458015"/>
              <a:gd name="connsiteY4" fmla="*/ 0 h 4702000"/>
              <a:gd name="connsiteX5" fmla="*/ 6799849 w 11458015"/>
              <a:gd name="connsiteY5" fmla="*/ 2436208 h 4702000"/>
              <a:gd name="connsiteX6" fmla="*/ 0 w 11458015"/>
              <a:gd name="connsiteY6" fmla="*/ 2474887 h 4702000"/>
              <a:gd name="connsiteX0" fmla="*/ 0 w 11458015"/>
              <a:gd name="connsiteY0" fmla="*/ 2474887 h 4702000"/>
              <a:gd name="connsiteX1" fmla="*/ 4012287 w 11458015"/>
              <a:gd name="connsiteY1" fmla="*/ 4638213 h 4702000"/>
              <a:gd name="connsiteX2" fmla="*/ 11458015 w 11458015"/>
              <a:gd name="connsiteY2" fmla="*/ 4702000 h 4702000"/>
              <a:gd name="connsiteX3" fmla="*/ 11370902 w 11458015"/>
              <a:gd name="connsiteY3" fmla="*/ 3161126 h 4702000"/>
              <a:gd name="connsiteX4" fmla="*/ 6892646 w 11458015"/>
              <a:gd name="connsiteY4" fmla="*/ 0 h 4702000"/>
              <a:gd name="connsiteX5" fmla="*/ 6799849 w 11458015"/>
              <a:gd name="connsiteY5" fmla="*/ 2436208 h 4702000"/>
              <a:gd name="connsiteX6" fmla="*/ 0 w 11458015"/>
              <a:gd name="connsiteY6" fmla="*/ 2474887 h 4702000"/>
              <a:gd name="connsiteX0" fmla="*/ 0 w 11458015"/>
              <a:gd name="connsiteY0" fmla="*/ 2474887 h 4702000"/>
              <a:gd name="connsiteX1" fmla="*/ 4012287 w 11458015"/>
              <a:gd name="connsiteY1" fmla="*/ 4638213 h 4702000"/>
              <a:gd name="connsiteX2" fmla="*/ 11458015 w 11458015"/>
              <a:gd name="connsiteY2" fmla="*/ 4702000 h 4702000"/>
              <a:gd name="connsiteX3" fmla="*/ 11417730 w 11458015"/>
              <a:gd name="connsiteY3" fmla="*/ 2920064 h 4702000"/>
              <a:gd name="connsiteX4" fmla="*/ 6892646 w 11458015"/>
              <a:gd name="connsiteY4" fmla="*/ 0 h 4702000"/>
              <a:gd name="connsiteX5" fmla="*/ 6799849 w 11458015"/>
              <a:gd name="connsiteY5" fmla="*/ 2436208 h 4702000"/>
              <a:gd name="connsiteX6" fmla="*/ 0 w 11458015"/>
              <a:gd name="connsiteY6" fmla="*/ 2474887 h 4702000"/>
              <a:gd name="connsiteX0" fmla="*/ 0 w 11458015"/>
              <a:gd name="connsiteY0" fmla="*/ 2474887 h 4702000"/>
              <a:gd name="connsiteX1" fmla="*/ 4012287 w 11458015"/>
              <a:gd name="connsiteY1" fmla="*/ 4638213 h 4702000"/>
              <a:gd name="connsiteX2" fmla="*/ 11458015 w 11458015"/>
              <a:gd name="connsiteY2" fmla="*/ 4702000 h 4702000"/>
              <a:gd name="connsiteX3" fmla="*/ 11417730 w 11458015"/>
              <a:gd name="connsiteY3" fmla="*/ 2920064 h 4702000"/>
              <a:gd name="connsiteX4" fmla="*/ 6892646 w 11458015"/>
              <a:gd name="connsiteY4" fmla="*/ 0 h 4702000"/>
              <a:gd name="connsiteX5" fmla="*/ 5222454 w 11458015"/>
              <a:gd name="connsiteY5" fmla="*/ 2436208 h 4702000"/>
              <a:gd name="connsiteX6" fmla="*/ 0 w 11458015"/>
              <a:gd name="connsiteY6" fmla="*/ 2474887 h 4702000"/>
              <a:gd name="connsiteX0" fmla="*/ 0 w 11458015"/>
              <a:gd name="connsiteY0" fmla="*/ 2551589 h 4778702"/>
              <a:gd name="connsiteX1" fmla="*/ 4012287 w 11458015"/>
              <a:gd name="connsiteY1" fmla="*/ 4714915 h 4778702"/>
              <a:gd name="connsiteX2" fmla="*/ 11458015 w 11458015"/>
              <a:gd name="connsiteY2" fmla="*/ 4778702 h 4778702"/>
              <a:gd name="connsiteX3" fmla="*/ 11417730 w 11458015"/>
              <a:gd name="connsiteY3" fmla="*/ 2996766 h 4778702"/>
              <a:gd name="connsiteX4" fmla="*/ 5312379 w 11458015"/>
              <a:gd name="connsiteY4" fmla="*/ 0 h 4778702"/>
              <a:gd name="connsiteX5" fmla="*/ 5222454 w 11458015"/>
              <a:gd name="connsiteY5" fmla="*/ 2512910 h 4778702"/>
              <a:gd name="connsiteX6" fmla="*/ 0 w 11458015"/>
              <a:gd name="connsiteY6" fmla="*/ 2551589 h 4778702"/>
              <a:gd name="connsiteX0" fmla="*/ 0 w 11458015"/>
              <a:gd name="connsiteY0" fmla="*/ 4437827 h 6664940"/>
              <a:gd name="connsiteX1" fmla="*/ 4012287 w 11458015"/>
              <a:gd name="connsiteY1" fmla="*/ 6601153 h 6664940"/>
              <a:gd name="connsiteX2" fmla="*/ 11458015 w 11458015"/>
              <a:gd name="connsiteY2" fmla="*/ 6664940 h 6664940"/>
              <a:gd name="connsiteX3" fmla="*/ 11417730 w 11458015"/>
              <a:gd name="connsiteY3" fmla="*/ 4883004 h 6664940"/>
              <a:gd name="connsiteX4" fmla="*/ 8433301 w 11458015"/>
              <a:gd name="connsiteY4" fmla="*/ 0 h 6664940"/>
              <a:gd name="connsiteX5" fmla="*/ 5222454 w 11458015"/>
              <a:gd name="connsiteY5" fmla="*/ 4399148 h 6664940"/>
              <a:gd name="connsiteX6" fmla="*/ 0 w 11458015"/>
              <a:gd name="connsiteY6" fmla="*/ 4437827 h 6664940"/>
              <a:gd name="connsiteX0" fmla="*/ 0 w 11458015"/>
              <a:gd name="connsiteY0" fmla="*/ 4437827 h 6664940"/>
              <a:gd name="connsiteX1" fmla="*/ 4012287 w 11458015"/>
              <a:gd name="connsiteY1" fmla="*/ 6601153 h 6664940"/>
              <a:gd name="connsiteX2" fmla="*/ 11458015 w 11458015"/>
              <a:gd name="connsiteY2" fmla="*/ 6664940 h 6664940"/>
              <a:gd name="connsiteX3" fmla="*/ 11417730 w 11458015"/>
              <a:gd name="connsiteY3" fmla="*/ 4883004 h 6664940"/>
              <a:gd name="connsiteX4" fmla="*/ 8433301 w 11458015"/>
              <a:gd name="connsiteY4" fmla="*/ 0 h 6664940"/>
              <a:gd name="connsiteX5" fmla="*/ 8417602 w 11458015"/>
              <a:gd name="connsiteY5" fmla="*/ 4429024 h 6664940"/>
              <a:gd name="connsiteX6" fmla="*/ 0 w 11458015"/>
              <a:gd name="connsiteY6" fmla="*/ 4437827 h 6664940"/>
              <a:gd name="connsiteX0" fmla="*/ 0 w 11458015"/>
              <a:gd name="connsiteY0" fmla="*/ 4437827 h 6664940"/>
              <a:gd name="connsiteX1" fmla="*/ 4012287 w 11458015"/>
              <a:gd name="connsiteY1" fmla="*/ 6601153 h 6664940"/>
              <a:gd name="connsiteX2" fmla="*/ 11458015 w 11458015"/>
              <a:gd name="connsiteY2" fmla="*/ 6664940 h 6664940"/>
              <a:gd name="connsiteX3" fmla="*/ 11417730 w 11458015"/>
              <a:gd name="connsiteY3" fmla="*/ 4883004 h 6664940"/>
              <a:gd name="connsiteX4" fmla="*/ 8433301 w 11458015"/>
              <a:gd name="connsiteY4" fmla="*/ 0 h 6664940"/>
              <a:gd name="connsiteX5" fmla="*/ 8417602 w 11458015"/>
              <a:gd name="connsiteY5" fmla="*/ 4429024 h 6664940"/>
              <a:gd name="connsiteX6" fmla="*/ 0 w 11458015"/>
              <a:gd name="connsiteY6" fmla="*/ 4437827 h 6664940"/>
              <a:gd name="connsiteX0" fmla="*/ 0 w 11525400"/>
              <a:gd name="connsiteY0" fmla="*/ 4437827 h 6664940"/>
              <a:gd name="connsiteX1" fmla="*/ 4012287 w 11525400"/>
              <a:gd name="connsiteY1" fmla="*/ 6601153 h 6664940"/>
              <a:gd name="connsiteX2" fmla="*/ 11458015 w 11525400"/>
              <a:gd name="connsiteY2" fmla="*/ 6664940 h 6664940"/>
              <a:gd name="connsiteX3" fmla="*/ 11525400 w 11525400"/>
              <a:gd name="connsiteY3" fmla="*/ 2110268 h 6664940"/>
              <a:gd name="connsiteX4" fmla="*/ 8433301 w 11525400"/>
              <a:gd name="connsiteY4" fmla="*/ 0 h 6664940"/>
              <a:gd name="connsiteX5" fmla="*/ 8417602 w 11525400"/>
              <a:gd name="connsiteY5" fmla="*/ 4429024 h 6664940"/>
              <a:gd name="connsiteX6" fmla="*/ 0 w 11525400"/>
              <a:gd name="connsiteY6" fmla="*/ 4437827 h 666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5400" h="6664940">
                <a:moveTo>
                  <a:pt x="0" y="4437827"/>
                </a:moveTo>
                <a:lnTo>
                  <a:pt x="4012287" y="6601153"/>
                </a:lnTo>
                <a:lnTo>
                  <a:pt x="11458015" y="6664940"/>
                </a:lnTo>
                <a:lnTo>
                  <a:pt x="11525400" y="2110268"/>
                </a:lnTo>
                <a:lnTo>
                  <a:pt x="8433301" y="0"/>
                </a:lnTo>
                <a:lnTo>
                  <a:pt x="8417602" y="4429024"/>
                </a:lnTo>
                <a:lnTo>
                  <a:pt x="0" y="4437827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30000"/>
                </a:schemeClr>
              </a:gs>
              <a:gs pos="59000">
                <a:schemeClr val="bg1">
                  <a:lumMod val="50000"/>
                  <a:shade val="67500"/>
                  <a:satMod val="115000"/>
                  <a:alpha val="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9" name="Freeform 68"/>
          <p:cNvSpPr/>
          <p:nvPr/>
        </p:nvSpPr>
        <p:spPr>
          <a:xfrm>
            <a:off x="3791953" y="3147533"/>
            <a:ext cx="2500088" cy="1312146"/>
          </a:xfrm>
          <a:custGeom>
            <a:avLst/>
            <a:gdLst>
              <a:gd name="connsiteX0" fmla="*/ 204849 w 4310743"/>
              <a:gd name="connsiteY0" fmla="*/ 1769423 h 3009404"/>
              <a:gd name="connsiteX1" fmla="*/ 1701140 w 4310743"/>
              <a:gd name="connsiteY1" fmla="*/ 2487880 h 3009404"/>
              <a:gd name="connsiteX2" fmla="*/ 3874325 w 4310743"/>
              <a:gd name="connsiteY2" fmla="*/ 2725386 h 3009404"/>
              <a:gd name="connsiteX3" fmla="*/ 4153395 w 4310743"/>
              <a:gd name="connsiteY3" fmla="*/ 783771 h 3009404"/>
              <a:gd name="connsiteX4" fmla="*/ 2930236 w 4310743"/>
              <a:gd name="connsiteY4" fmla="*/ 166254 h 3009404"/>
              <a:gd name="connsiteX5" fmla="*/ 204849 w 4310743"/>
              <a:gd name="connsiteY5" fmla="*/ 1769423 h 3009404"/>
              <a:gd name="connsiteX0" fmla="*/ 204849 w 4310743"/>
              <a:gd name="connsiteY0" fmla="*/ 1603169 h 2843150"/>
              <a:gd name="connsiteX1" fmla="*/ 1701140 w 4310743"/>
              <a:gd name="connsiteY1" fmla="*/ 2321626 h 2843150"/>
              <a:gd name="connsiteX2" fmla="*/ 3874325 w 4310743"/>
              <a:gd name="connsiteY2" fmla="*/ 2559132 h 2843150"/>
              <a:gd name="connsiteX3" fmla="*/ 4153395 w 4310743"/>
              <a:gd name="connsiteY3" fmla="*/ 617517 h 2843150"/>
              <a:gd name="connsiteX4" fmla="*/ 2930236 w 4310743"/>
              <a:gd name="connsiteY4" fmla="*/ 0 h 2843150"/>
              <a:gd name="connsiteX5" fmla="*/ 204849 w 4310743"/>
              <a:gd name="connsiteY5" fmla="*/ 1603169 h 2843150"/>
              <a:gd name="connsiteX0" fmla="*/ 0 w 4105894"/>
              <a:gd name="connsiteY0" fmla="*/ 1603169 h 2843150"/>
              <a:gd name="connsiteX1" fmla="*/ 1496291 w 4105894"/>
              <a:gd name="connsiteY1" fmla="*/ 2321626 h 2843150"/>
              <a:gd name="connsiteX2" fmla="*/ 3669476 w 4105894"/>
              <a:gd name="connsiteY2" fmla="*/ 2559132 h 2843150"/>
              <a:gd name="connsiteX3" fmla="*/ 3948546 w 4105894"/>
              <a:gd name="connsiteY3" fmla="*/ 617517 h 2843150"/>
              <a:gd name="connsiteX4" fmla="*/ 2725387 w 4105894"/>
              <a:gd name="connsiteY4" fmla="*/ 0 h 2843150"/>
              <a:gd name="connsiteX5" fmla="*/ 0 w 4105894"/>
              <a:gd name="connsiteY5" fmla="*/ 1603169 h 2843150"/>
              <a:gd name="connsiteX0" fmla="*/ 0 w 4105894"/>
              <a:gd name="connsiteY0" fmla="*/ 1603169 h 2843150"/>
              <a:gd name="connsiteX1" fmla="*/ 1496291 w 4105894"/>
              <a:gd name="connsiteY1" fmla="*/ 2321626 h 2843150"/>
              <a:gd name="connsiteX2" fmla="*/ 3669476 w 4105894"/>
              <a:gd name="connsiteY2" fmla="*/ 2559132 h 2843150"/>
              <a:gd name="connsiteX3" fmla="*/ 3948546 w 4105894"/>
              <a:gd name="connsiteY3" fmla="*/ 617517 h 2843150"/>
              <a:gd name="connsiteX4" fmla="*/ 2725387 w 4105894"/>
              <a:gd name="connsiteY4" fmla="*/ 0 h 2843150"/>
              <a:gd name="connsiteX5" fmla="*/ 0 w 4105894"/>
              <a:gd name="connsiteY5" fmla="*/ 1603169 h 2843150"/>
              <a:gd name="connsiteX0" fmla="*/ 0 w 4105894"/>
              <a:gd name="connsiteY0" fmla="*/ 1603169 h 2843150"/>
              <a:gd name="connsiteX1" fmla="*/ 1496291 w 4105894"/>
              <a:gd name="connsiteY1" fmla="*/ 2321626 h 2843150"/>
              <a:gd name="connsiteX2" fmla="*/ 3669476 w 4105894"/>
              <a:gd name="connsiteY2" fmla="*/ 2559132 h 2843150"/>
              <a:gd name="connsiteX3" fmla="*/ 3948546 w 4105894"/>
              <a:gd name="connsiteY3" fmla="*/ 617517 h 2843150"/>
              <a:gd name="connsiteX4" fmla="*/ 2725387 w 4105894"/>
              <a:gd name="connsiteY4" fmla="*/ 0 h 2843150"/>
              <a:gd name="connsiteX5" fmla="*/ 1790596 w 4105894"/>
              <a:gd name="connsiteY5" fmla="*/ 1406236 h 2843150"/>
              <a:gd name="connsiteX6" fmla="*/ 0 w 4105894"/>
              <a:gd name="connsiteY6" fmla="*/ 1603169 h 2843150"/>
              <a:gd name="connsiteX0" fmla="*/ 0 w 4069378"/>
              <a:gd name="connsiteY0" fmla="*/ 1603169 h 2815276"/>
              <a:gd name="connsiteX1" fmla="*/ 1496291 w 4069378"/>
              <a:gd name="connsiteY1" fmla="*/ 2321626 h 2815276"/>
              <a:gd name="connsiteX2" fmla="*/ 3669476 w 4069378"/>
              <a:gd name="connsiteY2" fmla="*/ 2559132 h 2815276"/>
              <a:gd name="connsiteX3" fmla="*/ 3895705 w 4069378"/>
              <a:gd name="connsiteY3" fmla="*/ 784761 h 2815276"/>
              <a:gd name="connsiteX4" fmla="*/ 2725387 w 4069378"/>
              <a:gd name="connsiteY4" fmla="*/ 0 h 2815276"/>
              <a:gd name="connsiteX5" fmla="*/ 1790596 w 4069378"/>
              <a:gd name="connsiteY5" fmla="*/ 1406236 h 2815276"/>
              <a:gd name="connsiteX6" fmla="*/ 0 w 4069378"/>
              <a:gd name="connsiteY6" fmla="*/ 1603169 h 2815276"/>
              <a:gd name="connsiteX0" fmla="*/ 0 w 4053053"/>
              <a:gd name="connsiteY0" fmla="*/ 1603169 h 2880425"/>
              <a:gd name="connsiteX1" fmla="*/ 2272744 w 4053053"/>
              <a:gd name="connsiteY1" fmla="*/ 2712522 h 2880425"/>
              <a:gd name="connsiteX2" fmla="*/ 3669476 w 4053053"/>
              <a:gd name="connsiteY2" fmla="*/ 2559132 h 2880425"/>
              <a:gd name="connsiteX3" fmla="*/ 3895705 w 4053053"/>
              <a:gd name="connsiteY3" fmla="*/ 784761 h 2880425"/>
              <a:gd name="connsiteX4" fmla="*/ 2725387 w 4053053"/>
              <a:gd name="connsiteY4" fmla="*/ 0 h 2880425"/>
              <a:gd name="connsiteX5" fmla="*/ 1790596 w 4053053"/>
              <a:gd name="connsiteY5" fmla="*/ 1406236 h 2880425"/>
              <a:gd name="connsiteX6" fmla="*/ 0 w 4053053"/>
              <a:gd name="connsiteY6" fmla="*/ 1603169 h 2880425"/>
              <a:gd name="connsiteX0" fmla="*/ 0 w 4053053"/>
              <a:gd name="connsiteY0" fmla="*/ 1603169 h 2880425"/>
              <a:gd name="connsiteX1" fmla="*/ 2272744 w 4053053"/>
              <a:gd name="connsiteY1" fmla="*/ 2712522 h 2880425"/>
              <a:gd name="connsiteX2" fmla="*/ 3669476 w 4053053"/>
              <a:gd name="connsiteY2" fmla="*/ 2559132 h 2880425"/>
              <a:gd name="connsiteX3" fmla="*/ 3895705 w 4053053"/>
              <a:gd name="connsiteY3" fmla="*/ 784761 h 2880425"/>
              <a:gd name="connsiteX4" fmla="*/ 2725387 w 4053053"/>
              <a:gd name="connsiteY4" fmla="*/ 0 h 2880425"/>
              <a:gd name="connsiteX5" fmla="*/ 1790596 w 4053053"/>
              <a:gd name="connsiteY5" fmla="*/ 1406236 h 2880425"/>
              <a:gd name="connsiteX6" fmla="*/ 0 w 4053053"/>
              <a:gd name="connsiteY6" fmla="*/ 1603169 h 2880425"/>
              <a:gd name="connsiteX0" fmla="*/ 0 w 4053053"/>
              <a:gd name="connsiteY0" fmla="*/ 1603169 h 2712522"/>
              <a:gd name="connsiteX1" fmla="*/ 2272744 w 4053053"/>
              <a:gd name="connsiteY1" fmla="*/ 2712522 h 2712522"/>
              <a:gd name="connsiteX2" fmla="*/ 3669476 w 4053053"/>
              <a:gd name="connsiteY2" fmla="*/ 2559132 h 2712522"/>
              <a:gd name="connsiteX3" fmla="*/ 3895705 w 4053053"/>
              <a:gd name="connsiteY3" fmla="*/ 784761 h 2712522"/>
              <a:gd name="connsiteX4" fmla="*/ 2725387 w 4053053"/>
              <a:gd name="connsiteY4" fmla="*/ 0 h 2712522"/>
              <a:gd name="connsiteX5" fmla="*/ 1790596 w 4053053"/>
              <a:gd name="connsiteY5" fmla="*/ 1406236 h 2712522"/>
              <a:gd name="connsiteX6" fmla="*/ 0 w 4053053"/>
              <a:gd name="connsiteY6" fmla="*/ 1603169 h 2712522"/>
              <a:gd name="connsiteX0" fmla="*/ 0 w 3895705"/>
              <a:gd name="connsiteY0" fmla="*/ 1603169 h 2712522"/>
              <a:gd name="connsiteX1" fmla="*/ 2272744 w 3895705"/>
              <a:gd name="connsiteY1" fmla="*/ 2712522 h 2712522"/>
              <a:gd name="connsiteX2" fmla="*/ 3669476 w 3895705"/>
              <a:gd name="connsiteY2" fmla="*/ 2559132 h 2712522"/>
              <a:gd name="connsiteX3" fmla="*/ 3895705 w 3895705"/>
              <a:gd name="connsiteY3" fmla="*/ 784761 h 2712522"/>
              <a:gd name="connsiteX4" fmla="*/ 2725387 w 3895705"/>
              <a:gd name="connsiteY4" fmla="*/ 0 h 2712522"/>
              <a:gd name="connsiteX5" fmla="*/ 1790596 w 3895705"/>
              <a:gd name="connsiteY5" fmla="*/ 1406236 h 2712522"/>
              <a:gd name="connsiteX6" fmla="*/ 0 w 3895705"/>
              <a:gd name="connsiteY6" fmla="*/ 1603169 h 2712522"/>
              <a:gd name="connsiteX0" fmla="*/ 0 w 3895705"/>
              <a:gd name="connsiteY0" fmla="*/ 1967270 h 3076623"/>
              <a:gd name="connsiteX1" fmla="*/ 2272744 w 3895705"/>
              <a:gd name="connsiteY1" fmla="*/ 3076623 h 3076623"/>
              <a:gd name="connsiteX2" fmla="*/ 3669476 w 3895705"/>
              <a:gd name="connsiteY2" fmla="*/ 2923233 h 3076623"/>
              <a:gd name="connsiteX3" fmla="*/ 3895705 w 3895705"/>
              <a:gd name="connsiteY3" fmla="*/ 1148862 h 3076623"/>
              <a:gd name="connsiteX4" fmla="*/ 2396624 w 3895705"/>
              <a:gd name="connsiteY4" fmla="*/ 0 h 3076623"/>
              <a:gd name="connsiteX5" fmla="*/ 1790596 w 3895705"/>
              <a:gd name="connsiteY5" fmla="*/ 1770337 h 3076623"/>
              <a:gd name="connsiteX6" fmla="*/ 0 w 3895705"/>
              <a:gd name="connsiteY6" fmla="*/ 1967270 h 3076623"/>
              <a:gd name="connsiteX0" fmla="*/ 0 w 4549138"/>
              <a:gd name="connsiteY0" fmla="*/ 1967270 h 3076623"/>
              <a:gd name="connsiteX1" fmla="*/ 2272744 w 4549138"/>
              <a:gd name="connsiteY1" fmla="*/ 3076623 h 3076623"/>
              <a:gd name="connsiteX2" fmla="*/ 3669476 w 4549138"/>
              <a:gd name="connsiteY2" fmla="*/ 2923233 h 3076623"/>
              <a:gd name="connsiteX3" fmla="*/ 4549138 w 4549138"/>
              <a:gd name="connsiteY3" fmla="*/ 1356920 h 3076623"/>
              <a:gd name="connsiteX4" fmla="*/ 2396624 w 4549138"/>
              <a:gd name="connsiteY4" fmla="*/ 0 h 3076623"/>
              <a:gd name="connsiteX5" fmla="*/ 1790596 w 4549138"/>
              <a:gd name="connsiteY5" fmla="*/ 1770337 h 3076623"/>
              <a:gd name="connsiteX6" fmla="*/ 0 w 4549138"/>
              <a:gd name="connsiteY6" fmla="*/ 1967270 h 3076623"/>
              <a:gd name="connsiteX0" fmla="*/ 0 w 4549138"/>
              <a:gd name="connsiteY0" fmla="*/ 2282853 h 3392206"/>
              <a:gd name="connsiteX1" fmla="*/ 2272744 w 4549138"/>
              <a:gd name="connsiteY1" fmla="*/ 3392206 h 3392206"/>
              <a:gd name="connsiteX2" fmla="*/ 3669476 w 4549138"/>
              <a:gd name="connsiteY2" fmla="*/ 3238816 h 3392206"/>
              <a:gd name="connsiteX3" fmla="*/ 4549138 w 4549138"/>
              <a:gd name="connsiteY3" fmla="*/ 1672503 h 3392206"/>
              <a:gd name="connsiteX4" fmla="*/ 1914290 w 4549138"/>
              <a:gd name="connsiteY4" fmla="*/ 0 h 3392206"/>
              <a:gd name="connsiteX5" fmla="*/ 1790596 w 4549138"/>
              <a:gd name="connsiteY5" fmla="*/ 2085920 h 3392206"/>
              <a:gd name="connsiteX6" fmla="*/ 0 w 4549138"/>
              <a:gd name="connsiteY6" fmla="*/ 2282853 h 3392206"/>
              <a:gd name="connsiteX0" fmla="*/ 0 w 4800560"/>
              <a:gd name="connsiteY0" fmla="*/ 2282853 h 3392206"/>
              <a:gd name="connsiteX1" fmla="*/ 2272744 w 4800560"/>
              <a:gd name="connsiteY1" fmla="*/ 3392206 h 3392206"/>
              <a:gd name="connsiteX2" fmla="*/ 3669476 w 4800560"/>
              <a:gd name="connsiteY2" fmla="*/ 3238816 h 3392206"/>
              <a:gd name="connsiteX3" fmla="*/ 4549138 w 4800560"/>
              <a:gd name="connsiteY3" fmla="*/ 1672503 h 3392206"/>
              <a:gd name="connsiteX4" fmla="*/ 4800560 w 4800560"/>
              <a:gd name="connsiteY4" fmla="*/ 1661452 h 3392206"/>
              <a:gd name="connsiteX5" fmla="*/ 1914290 w 4800560"/>
              <a:gd name="connsiteY5" fmla="*/ 0 h 3392206"/>
              <a:gd name="connsiteX6" fmla="*/ 1790596 w 4800560"/>
              <a:gd name="connsiteY6" fmla="*/ 2085920 h 3392206"/>
              <a:gd name="connsiteX7" fmla="*/ 0 w 4800560"/>
              <a:gd name="connsiteY7" fmla="*/ 2282853 h 3392206"/>
              <a:gd name="connsiteX0" fmla="*/ 0 w 4800560"/>
              <a:gd name="connsiteY0" fmla="*/ 2282853 h 3392206"/>
              <a:gd name="connsiteX1" fmla="*/ 2272744 w 4800560"/>
              <a:gd name="connsiteY1" fmla="*/ 3392206 h 3392206"/>
              <a:gd name="connsiteX2" fmla="*/ 3669476 w 4800560"/>
              <a:gd name="connsiteY2" fmla="*/ 3238816 h 3392206"/>
              <a:gd name="connsiteX3" fmla="*/ 4800560 w 4800560"/>
              <a:gd name="connsiteY3" fmla="*/ 1661452 h 3392206"/>
              <a:gd name="connsiteX4" fmla="*/ 1914290 w 4800560"/>
              <a:gd name="connsiteY4" fmla="*/ 0 h 3392206"/>
              <a:gd name="connsiteX5" fmla="*/ 1790596 w 4800560"/>
              <a:gd name="connsiteY5" fmla="*/ 2085920 h 3392206"/>
              <a:gd name="connsiteX6" fmla="*/ 0 w 4800560"/>
              <a:gd name="connsiteY6" fmla="*/ 2282853 h 3392206"/>
              <a:gd name="connsiteX0" fmla="*/ 0 w 4800560"/>
              <a:gd name="connsiteY0" fmla="*/ 2282853 h 3392206"/>
              <a:gd name="connsiteX1" fmla="*/ 2272744 w 4800560"/>
              <a:gd name="connsiteY1" fmla="*/ 3392206 h 3392206"/>
              <a:gd name="connsiteX2" fmla="*/ 4800560 w 4800560"/>
              <a:gd name="connsiteY2" fmla="*/ 1661452 h 3392206"/>
              <a:gd name="connsiteX3" fmla="*/ 1914290 w 4800560"/>
              <a:gd name="connsiteY3" fmla="*/ 0 h 3392206"/>
              <a:gd name="connsiteX4" fmla="*/ 1790596 w 4800560"/>
              <a:gd name="connsiteY4" fmla="*/ 2085920 h 3392206"/>
              <a:gd name="connsiteX5" fmla="*/ 0 w 4800560"/>
              <a:gd name="connsiteY5" fmla="*/ 2282853 h 3392206"/>
              <a:gd name="connsiteX0" fmla="*/ 0 w 4800560"/>
              <a:gd name="connsiteY0" fmla="*/ 2282853 h 4887308"/>
              <a:gd name="connsiteX1" fmla="*/ 4527397 w 4800560"/>
              <a:gd name="connsiteY1" fmla="*/ 4887308 h 4887308"/>
              <a:gd name="connsiteX2" fmla="*/ 4800560 w 4800560"/>
              <a:gd name="connsiteY2" fmla="*/ 1661452 h 4887308"/>
              <a:gd name="connsiteX3" fmla="*/ 1914290 w 4800560"/>
              <a:gd name="connsiteY3" fmla="*/ 0 h 4887308"/>
              <a:gd name="connsiteX4" fmla="*/ 1790596 w 4800560"/>
              <a:gd name="connsiteY4" fmla="*/ 2085920 h 4887308"/>
              <a:gd name="connsiteX5" fmla="*/ 0 w 4800560"/>
              <a:gd name="connsiteY5" fmla="*/ 2282853 h 4887308"/>
              <a:gd name="connsiteX0" fmla="*/ 0 w 5737710"/>
              <a:gd name="connsiteY0" fmla="*/ 2282853 h 4887308"/>
              <a:gd name="connsiteX1" fmla="*/ 4527397 w 5737710"/>
              <a:gd name="connsiteY1" fmla="*/ 4887308 h 4887308"/>
              <a:gd name="connsiteX2" fmla="*/ 5737710 w 5737710"/>
              <a:gd name="connsiteY2" fmla="*/ 2109983 h 4887308"/>
              <a:gd name="connsiteX3" fmla="*/ 1914290 w 5737710"/>
              <a:gd name="connsiteY3" fmla="*/ 0 h 4887308"/>
              <a:gd name="connsiteX4" fmla="*/ 1790596 w 5737710"/>
              <a:gd name="connsiteY4" fmla="*/ 2085920 h 4887308"/>
              <a:gd name="connsiteX5" fmla="*/ 0 w 5737710"/>
              <a:gd name="connsiteY5" fmla="*/ 2282853 h 4887308"/>
              <a:gd name="connsiteX0" fmla="*/ 0 w 5737710"/>
              <a:gd name="connsiteY0" fmla="*/ 2282853 h 4289267"/>
              <a:gd name="connsiteX1" fmla="*/ 3958831 w 5737710"/>
              <a:gd name="connsiteY1" fmla="*/ 4289267 h 4289267"/>
              <a:gd name="connsiteX2" fmla="*/ 5737710 w 5737710"/>
              <a:gd name="connsiteY2" fmla="*/ 2109983 h 4289267"/>
              <a:gd name="connsiteX3" fmla="*/ 1914290 w 5737710"/>
              <a:gd name="connsiteY3" fmla="*/ 0 h 4289267"/>
              <a:gd name="connsiteX4" fmla="*/ 1790596 w 5737710"/>
              <a:gd name="connsiteY4" fmla="*/ 2085920 h 4289267"/>
              <a:gd name="connsiteX5" fmla="*/ 0 w 5737710"/>
              <a:gd name="connsiteY5" fmla="*/ 2282853 h 4289267"/>
              <a:gd name="connsiteX0" fmla="*/ 0 w 9776437"/>
              <a:gd name="connsiteY0" fmla="*/ 3656721 h 4289267"/>
              <a:gd name="connsiteX1" fmla="*/ 7997558 w 9776437"/>
              <a:gd name="connsiteY1" fmla="*/ 4289267 h 4289267"/>
              <a:gd name="connsiteX2" fmla="*/ 9776437 w 9776437"/>
              <a:gd name="connsiteY2" fmla="*/ 2109983 h 4289267"/>
              <a:gd name="connsiteX3" fmla="*/ 5953017 w 9776437"/>
              <a:gd name="connsiteY3" fmla="*/ 0 h 4289267"/>
              <a:gd name="connsiteX4" fmla="*/ 5829323 w 9776437"/>
              <a:gd name="connsiteY4" fmla="*/ 2085920 h 4289267"/>
              <a:gd name="connsiteX5" fmla="*/ 0 w 9776437"/>
              <a:gd name="connsiteY5" fmla="*/ 3656721 h 4289267"/>
              <a:gd name="connsiteX0" fmla="*/ 0 w 9776437"/>
              <a:gd name="connsiteY0" fmla="*/ 3656721 h 4289267"/>
              <a:gd name="connsiteX1" fmla="*/ 7997558 w 9776437"/>
              <a:gd name="connsiteY1" fmla="*/ 4289267 h 4289267"/>
              <a:gd name="connsiteX2" fmla="*/ 9776437 w 9776437"/>
              <a:gd name="connsiteY2" fmla="*/ 2109983 h 4289267"/>
              <a:gd name="connsiteX3" fmla="*/ 5953017 w 9776437"/>
              <a:gd name="connsiteY3" fmla="*/ 0 h 4289267"/>
              <a:gd name="connsiteX4" fmla="*/ 5897970 w 9776437"/>
              <a:gd name="connsiteY4" fmla="*/ 3680301 h 4289267"/>
              <a:gd name="connsiteX5" fmla="*/ 0 w 9776437"/>
              <a:gd name="connsiteY5" fmla="*/ 3656721 h 4289267"/>
              <a:gd name="connsiteX0" fmla="*/ 0 w 9776437"/>
              <a:gd name="connsiteY0" fmla="*/ 3656721 h 5350406"/>
              <a:gd name="connsiteX1" fmla="*/ 3277920 w 9776437"/>
              <a:gd name="connsiteY1" fmla="*/ 5350406 h 5350406"/>
              <a:gd name="connsiteX2" fmla="*/ 9776437 w 9776437"/>
              <a:gd name="connsiteY2" fmla="*/ 2109983 h 5350406"/>
              <a:gd name="connsiteX3" fmla="*/ 5953017 w 9776437"/>
              <a:gd name="connsiteY3" fmla="*/ 0 h 5350406"/>
              <a:gd name="connsiteX4" fmla="*/ 5897970 w 9776437"/>
              <a:gd name="connsiteY4" fmla="*/ 3680301 h 5350406"/>
              <a:gd name="connsiteX5" fmla="*/ 0 w 9776437"/>
              <a:gd name="connsiteY5" fmla="*/ 3656721 h 5350406"/>
              <a:gd name="connsiteX0" fmla="*/ 0 w 9863549"/>
              <a:gd name="connsiteY0" fmla="*/ 3656721 h 5350406"/>
              <a:gd name="connsiteX1" fmla="*/ 3277920 w 9863549"/>
              <a:gd name="connsiteY1" fmla="*/ 5350406 h 5350406"/>
              <a:gd name="connsiteX2" fmla="*/ 9863549 w 9863549"/>
              <a:gd name="connsiteY2" fmla="*/ 5337770 h 5350406"/>
              <a:gd name="connsiteX3" fmla="*/ 9776437 w 9863549"/>
              <a:gd name="connsiteY3" fmla="*/ 2109983 h 5350406"/>
              <a:gd name="connsiteX4" fmla="*/ 5953017 w 9863549"/>
              <a:gd name="connsiteY4" fmla="*/ 0 h 5350406"/>
              <a:gd name="connsiteX5" fmla="*/ 5897970 w 9863549"/>
              <a:gd name="connsiteY5" fmla="*/ 3680301 h 5350406"/>
              <a:gd name="connsiteX6" fmla="*/ 0 w 9863549"/>
              <a:gd name="connsiteY6" fmla="*/ 3656721 h 5350406"/>
              <a:gd name="connsiteX0" fmla="*/ 0 w 9863549"/>
              <a:gd name="connsiteY0" fmla="*/ 3656721 h 5350406"/>
              <a:gd name="connsiteX1" fmla="*/ 3277920 w 9863549"/>
              <a:gd name="connsiteY1" fmla="*/ 5350406 h 5350406"/>
              <a:gd name="connsiteX2" fmla="*/ 9863549 w 9863549"/>
              <a:gd name="connsiteY2" fmla="*/ 5337770 h 5350406"/>
              <a:gd name="connsiteX3" fmla="*/ 9776437 w 9863549"/>
              <a:gd name="connsiteY3" fmla="*/ 2821695 h 5350406"/>
              <a:gd name="connsiteX4" fmla="*/ 5953017 w 9863549"/>
              <a:gd name="connsiteY4" fmla="*/ 0 h 5350406"/>
              <a:gd name="connsiteX5" fmla="*/ 5897970 w 9863549"/>
              <a:gd name="connsiteY5" fmla="*/ 3680301 h 5350406"/>
              <a:gd name="connsiteX6" fmla="*/ 0 w 9863549"/>
              <a:gd name="connsiteY6" fmla="*/ 3656721 h 5350406"/>
              <a:gd name="connsiteX0" fmla="*/ 0 w 11033103"/>
              <a:gd name="connsiteY0" fmla="*/ 3206906 h 5350406"/>
              <a:gd name="connsiteX1" fmla="*/ 4447474 w 11033103"/>
              <a:gd name="connsiteY1" fmla="*/ 5350406 h 5350406"/>
              <a:gd name="connsiteX2" fmla="*/ 11033103 w 11033103"/>
              <a:gd name="connsiteY2" fmla="*/ 5337770 h 5350406"/>
              <a:gd name="connsiteX3" fmla="*/ 10945991 w 11033103"/>
              <a:gd name="connsiteY3" fmla="*/ 2821695 h 5350406"/>
              <a:gd name="connsiteX4" fmla="*/ 7122571 w 11033103"/>
              <a:gd name="connsiteY4" fmla="*/ 0 h 5350406"/>
              <a:gd name="connsiteX5" fmla="*/ 7067524 w 11033103"/>
              <a:gd name="connsiteY5" fmla="*/ 3680301 h 5350406"/>
              <a:gd name="connsiteX6" fmla="*/ 0 w 11033103"/>
              <a:gd name="connsiteY6" fmla="*/ 3206906 h 5350406"/>
              <a:gd name="connsiteX0" fmla="*/ 0 w 11247514"/>
              <a:gd name="connsiteY0" fmla="*/ 3194302 h 5350406"/>
              <a:gd name="connsiteX1" fmla="*/ 4661885 w 11247514"/>
              <a:gd name="connsiteY1" fmla="*/ 5350406 h 5350406"/>
              <a:gd name="connsiteX2" fmla="*/ 11247514 w 11247514"/>
              <a:gd name="connsiteY2" fmla="*/ 5337770 h 5350406"/>
              <a:gd name="connsiteX3" fmla="*/ 11160402 w 11247514"/>
              <a:gd name="connsiteY3" fmla="*/ 2821695 h 5350406"/>
              <a:gd name="connsiteX4" fmla="*/ 7336982 w 11247514"/>
              <a:gd name="connsiteY4" fmla="*/ 0 h 5350406"/>
              <a:gd name="connsiteX5" fmla="*/ 7281935 w 11247514"/>
              <a:gd name="connsiteY5" fmla="*/ 3680301 h 5350406"/>
              <a:gd name="connsiteX6" fmla="*/ 0 w 11247514"/>
              <a:gd name="connsiteY6" fmla="*/ 3194302 h 5350406"/>
              <a:gd name="connsiteX0" fmla="*/ 0 w 11221351"/>
              <a:gd name="connsiteY0" fmla="*/ 3181698 h 5350406"/>
              <a:gd name="connsiteX1" fmla="*/ 4635722 w 11221351"/>
              <a:gd name="connsiteY1" fmla="*/ 5350406 h 5350406"/>
              <a:gd name="connsiteX2" fmla="*/ 11221351 w 11221351"/>
              <a:gd name="connsiteY2" fmla="*/ 5337770 h 5350406"/>
              <a:gd name="connsiteX3" fmla="*/ 11134239 w 11221351"/>
              <a:gd name="connsiteY3" fmla="*/ 2821695 h 5350406"/>
              <a:gd name="connsiteX4" fmla="*/ 7310819 w 11221351"/>
              <a:gd name="connsiteY4" fmla="*/ 0 h 5350406"/>
              <a:gd name="connsiteX5" fmla="*/ 7255772 w 11221351"/>
              <a:gd name="connsiteY5" fmla="*/ 3680301 h 5350406"/>
              <a:gd name="connsiteX6" fmla="*/ 0 w 11221351"/>
              <a:gd name="connsiteY6" fmla="*/ 3181698 h 5350406"/>
              <a:gd name="connsiteX0" fmla="*/ 0 w 11221351"/>
              <a:gd name="connsiteY0" fmla="*/ 3181698 h 5350406"/>
              <a:gd name="connsiteX1" fmla="*/ 4635722 w 11221351"/>
              <a:gd name="connsiteY1" fmla="*/ 5350406 h 5350406"/>
              <a:gd name="connsiteX2" fmla="*/ 11221351 w 11221351"/>
              <a:gd name="connsiteY2" fmla="*/ 5337770 h 5350406"/>
              <a:gd name="connsiteX3" fmla="*/ 11134239 w 11221351"/>
              <a:gd name="connsiteY3" fmla="*/ 2821695 h 5350406"/>
              <a:gd name="connsiteX4" fmla="*/ 7310819 w 11221351"/>
              <a:gd name="connsiteY4" fmla="*/ 0 h 5350406"/>
              <a:gd name="connsiteX5" fmla="*/ 7266075 w 11221351"/>
              <a:gd name="connsiteY5" fmla="*/ 3197122 h 5350406"/>
              <a:gd name="connsiteX6" fmla="*/ 0 w 11221351"/>
              <a:gd name="connsiteY6" fmla="*/ 3181698 h 5350406"/>
              <a:gd name="connsiteX0" fmla="*/ 0 w 11458015"/>
              <a:gd name="connsiteY0" fmla="*/ 3110657 h 5350406"/>
              <a:gd name="connsiteX1" fmla="*/ 4872386 w 11458015"/>
              <a:gd name="connsiteY1" fmla="*/ 5350406 h 5350406"/>
              <a:gd name="connsiteX2" fmla="*/ 11458015 w 11458015"/>
              <a:gd name="connsiteY2" fmla="*/ 5337770 h 5350406"/>
              <a:gd name="connsiteX3" fmla="*/ 11370903 w 11458015"/>
              <a:gd name="connsiteY3" fmla="*/ 2821695 h 5350406"/>
              <a:gd name="connsiteX4" fmla="*/ 7547483 w 11458015"/>
              <a:gd name="connsiteY4" fmla="*/ 0 h 5350406"/>
              <a:gd name="connsiteX5" fmla="*/ 7502739 w 11458015"/>
              <a:gd name="connsiteY5" fmla="*/ 3197122 h 5350406"/>
              <a:gd name="connsiteX6" fmla="*/ 0 w 11458015"/>
              <a:gd name="connsiteY6" fmla="*/ 3110657 h 5350406"/>
              <a:gd name="connsiteX0" fmla="*/ 0 w 11458015"/>
              <a:gd name="connsiteY0" fmla="*/ 3110657 h 5350406"/>
              <a:gd name="connsiteX1" fmla="*/ 4872386 w 11458015"/>
              <a:gd name="connsiteY1" fmla="*/ 5350406 h 5350406"/>
              <a:gd name="connsiteX2" fmla="*/ 11458015 w 11458015"/>
              <a:gd name="connsiteY2" fmla="*/ 5337770 h 5350406"/>
              <a:gd name="connsiteX3" fmla="*/ 11370903 w 11458015"/>
              <a:gd name="connsiteY3" fmla="*/ 2821695 h 5350406"/>
              <a:gd name="connsiteX4" fmla="*/ 7547483 w 11458015"/>
              <a:gd name="connsiteY4" fmla="*/ 0 h 5350406"/>
              <a:gd name="connsiteX5" fmla="*/ 7502740 w 11458015"/>
              <a:gd name="connsiteY5" fmla="*/ 2988933 h 5350406"/>
              <a:gd name="connsiteX6" fmla="*/ 0 w 11458015"/>
              <a:gd name="connsiteY6" fmla="*/ 3110657 h 5350406"/>
              <a:gd name="connsiteX0" fmla="*/ 0 w 11458015"/>
              <a:gd name="connsiteY0" fmla="*/ 3110657 h 5350406"/>
              <a:gd name="connsiteX1" fmla="*/ 4872386 w 11458015"/>
              <a:gd name="connsiteY1" fmla="*/ 5350406 h 5350406"/>
              <a:gd name="connsiteX2" fmla="*/ 11458015 w 11458015"/>
              <a:gd name="connsiteY2" fmla="*/ 5337770 h 5350406"/>
              <a:gd name="connsiteX3" fmla="*/ 11370903 w 11458015"/>
              <a:gd name="connsiteY3" fmla="*/ 2821695 h 5350406"/>
              <a:gd name="connsiteX4" fmla="*/ 7547483 w 11458015"/>
              <a:gd name="connsiteY4" fmla="*/ 0 h 5350406"/>
              <a:gd name="connsiteX5" fmla="*/ 7235291 w 11458015"/>
              <a:gd name="connsiteY5" fmla="*/ 2988933 h 5350406"/>
              <a:gd name="connsiteX6" fmla="*/ 0 w 11458015"/>
              <a:gd name="connsiteY6" fmla="*/ 3110657 h 5350406"/>
              <a:gd name="connsiteX0" fmla="*/ 0 w 11458015"/>
              <a:gd name="connsiteY0" fmla="*/ 3110657 h 5337770"/>
              <a:gd name="connsiteX1" fmla="*/ 4012287 w 11458015"/>
              <a:gd name="connsiteY1" fmla="*/ 5273983 h 5337770"/>
              <a:gd name="connsiteX2" fmla="*/ 11458015 w 11458015"/>
              <a:gd name="connsiteY2" fmla="*/ 5337770 h 5337770"/>
              <a:gd name="connsiteX3" fmla="*/ 11370903 w 11458015"/>
              <a:gd name="connsiteY3" fmla="*/ 2821695 h 5337770"/>
              <a:gd name="connsiteX4" fmla="*/ 7547483 w 11458015"/>
              <a:gd name="connsiteY4" fmla="*/ 0 h 5337770"/>
              <a:gd name="connsiteX5" fmla="*/ 7235291 w 11458015"/>
              <a:gd name="connsiteY5" fmla="*/ 2988933 h 5337770"/>
              <a:gd name="connsiteX6" fmla="*/ 0 w 11458015"/>
              <a:gd name="connsiteY6" fmla="*/ 3110657 h 5337770"/>
              <a:gd name="connsiteX0" fmla="*/ 0 w 11458015"/>
              <a:gd name="connsiteY0" fmla="*/ 2488728 h 4715841"/>
              <a:gd name="connsiteX1" fmla="*/ 4012287 w 11458015"/>
              <a:gd name="connsiteY1" fmla="*/ 4652054 h 4715841"/>
              <a:gd name="connsiteX2" fmla="*/ 11458015 w 11458015"/>
              <a:gd name="connsiteY2" fmla="*/ 4715841 h 4715841"/>
              <a:gd name="connsiteX3" fmla="*/ 11370903 w 11458015"/>
              <a:gd name="connsiteY3" fmla="*/ 2199766 h 4715841"/>
              <a:gd name="connsiteX4" fmla="*/ 6727180 w 11458015"/>
              <a:gd name="connsiteY4" fmla="*/ 0 h 4715841"/>
              <a:gd name="connsiteX5" fmla="*/ 7235291 w 11458015"/>
              <a:gd name="connsiteY5" fmla="*/ 2367004 h 4715841"/>
              <a:gd name="connsiteX6" fmla="*/ 0 w 11458015"/>
              <a:gd name="connsiteY6" fmla="*/ 2488728 h 4715841"/>
              <a:gd name="connsiteX0" fmla="*/ 0 w 11458015"/>
              <a:gd name="connsiteY0" fmla="*/ 2474887 h 4702000"/>
              <a:gd name="connsiteX1" fmla="*/ 4012287 w 11458015"/>
              <a:gd name="connsiteY1" fmla="*/ 4638213 h 4702000"/>
              <a:gd name="connsiteX2" fmla="*/ 11458015 w 11458015"/>
              <a:gd name="connsiteY2" fmla="*/ 4702000 h 4702000"/>
              <a:gd name="connsiteX3" fmla="*/ 11370903 w 11458015"/>
              <a:gd name="connsiteY3" fmla="*/ 2185925 h 4702000"/>
              <a:gd name="connsiteX4" fmla="*/ 6892646 w 11458015"/>
              <a:gd name="connsiteY4" fmla="*/ 0 h 4702000"/>
              <a:gd name="connsiteX5" fmla="*/ 7235291 w 11458015"/>
              <a:gd name="connsiteY5" fmla="*/ 2353163 h 4702000"/>
              <a:gd name="connsiteX6" fmla="*/ 0 w 11458015"/>
              <a:gd name="connsiteY6" fmla="*/ 2474887 h 4702000"/>
              <a:gd name="connsiteX0" fmla="*/ 0 w 11458015"/>
              <a:gd name="connsiteY0" fmla="*/ 2474887 h 4702000"/>
              <a:gd name="connsiteX1" fmla="*/ 4012287 w 11458015"/>
              <a:gd name="connsiteY1" fmla="*/ 4638213 h 4702000"/>
              <a:gd name="connsiteX2" fmla="*/ 11458015 w 11458015"/>
              <a:gd name="connsiteY2" fmla="*/ 4702000 h 4702000"/>
              <a:gd name="connsiteX3" fmla="*/ 11370903 w 11458015"/>
              <a:gd name="connsiteY3" fmla="*/ 2185925 h 4702000"/>
              <a:gd name="connsiteX4" fmla="*/ 6892646 w 11458015"/>
              <a:gd name="connsiteY4" fmla="*/ 0 h 4702000"/>
              <a:gd name="connsiteX5" fmla="*/ 6799849 w 11458015"/>
              <a:gd name="connsiteY5" fmla="*/ 2436208 h 4702000"/>
              <a:gd name="connsiteX6" fmla="*/ 0 w 11458015"/>
              <a:gd name="connsiteY6" fmla="*/ 2474887 h 4702000"/>
              <a:gd name="connsiteX0" fmla="*/ 0 w 11458015"/>
              <a:gd name="connsiteY0" fmla="*/ 2474887 h 4702000"/>
              <a:gd name="connsiteX1" fmla="*/ 4012287 w 11458015"/>
              <a:gd name="connsiteY1" fmla="*/ 4638213 h 4702000"/>
              <a:gd name="connsiteX2" fmla="*/ 11458015 w 11458015"/>
              <a:gd name="connsiteY2" fmla="*/ 4702000 h 4702000"/>
              <a:gd name="connsiteX3" fmla="*/ 11370902 w 11458015"/>
              <a:gd name="connsiteY3" fmla="*/ 3161126 h 4702000"/>
              <a:gd name="connsiteX4" fmla="*/ 6892646 w 11458015"/>
              <a:gd name="connsiteY4" fmla="*/ 0 h 4702000"/>
              <a:gd name="connsiteX5" fmla="*/ 6799849 w 11458015"/>
              <a:gd name="connsiteY5" fmla="*/ 2436208 h 4702000"/>
              <a:gd name="connsiteX6" fmla="*/ 0 w 11458015"/>
              <a:gd name="connsiteY6" fmla="*/ 2474887 h 4702000"/>
              <a:gd name="connsiteX0" fmla="*/ 0 w 11458015"/>
              <a:gd name="connsiteY0" fmla="*/ 2474887 h 4702000"/>
              <a:gd name="connsiteX1" fmla="*/ 4012287 w 11458015"/>
              <a:gd name="connsiteY1" fmla="*/ 4638213 h 4702000"/>
              <a:gd name="connsiteX2" fmla="*/ 11458015 w 11458015"/>
              <a:gd name="connsiteY2" fmla="*/ 4702000 h 4702000"/>
              <a:gd name="connsiteX3" fmla="*/ 11417730 w 11458015"/>
              <a:gd name="connsiteY3" fmla="*/ 2920064 h 4702000"/>
              <a:gd name="connsiteX4" fmla="*/ 6892646 w 11458015"/>
              <a:gd name="connsiteY4" fmla="*/ 0 h 4702000"/>
              <a:gd name="connsiteX5" fmla="*/ 6799849 w 11458015"/>
              <a:gd name="connsiteY5" fmla="*/ 2436208 h 4702000"/>
              <a:gd name="connsiteX6" fmla="*/ 0 w 11458015"/>
              <a:gd name="connsiteY6" fmla="*/ 2474887 h 4702000"/>
              <a:gd name="connsiteX0" fmla="*/ 0 w 11458015"/>
              <a:gd name="connsiteY0" fmla="*/ 2474887 h 4702000"/>
              <a:gd name="connsiteX1" fmla="*/ 4012287 w 11458015"/>
              <a:gd name="connsiteY1" fmla="*/ 4638213 h 4702000"/>
              <a:gd name="connsiteX2" fmla="*/ 11458015 w 11458015"/>
              <a:gd name="connsiteY2" fmla="*/ 4702000 h 4702000"/>
              <a:gd name="connsiteX3" fmla="*/ 11417730 w 11458015"/>
              <a:gd name="connsiteY3" fmla="*/ 2920064 h 4702000"/>
              <a:gd name="connsiteX4" fmla="*/ 6892646 w 11458015"/>
              <a:gd name="connsiteY4" fmla="*/ 0 h 4702000"/>
              <a:gd name="connsiteX5" fmla="*/ 5222454 w 11458015"/>
              <a:gd name="connsiteY5" fmla="*/ 2436208 h 4702000"/>
              <a:gd name="connsiteX6" fmla="*/ 0 w 11458015"/>
              <a:gd name="connsiteY6" fmla="*/ 2474887 h 4702000"/>
              <a:gd name="connsiteX0" fmla="*/ 0 w 11458015"/>
              <a:gd name="connsiteY0" fmla="*/ 2551589 h 4778702"/>
              <a:gd name="connsiteX1" fmla="*/ 4012287 w 11458015"/>
              <a:gd name="connsiteY1" fmla="*/ 4714915 h 4778702"/>
              <a:gd name="connsiteX2" fmla="*/ 11458015 w 11458015"/>
              <a:gd name="connsiteY2" fmla="*/ 4778702 h 4778702"/>
              <a:gd name="connsiteX3" fmla="*/ 11417730 w 11458015"/>
              <a:gd name="connsiteY3" fmla="*/ 2996766 h 4778702"/>
              <a:gd name="connsiteX4" fmla="*/ 5312379 w 11458015"/>
              <a:gd name="connsiteY4" fmla="*/ 0 h 4778702"/>
              <a:gd name="connsiteX5" fmla="*/ 5222454 w 11458015"/>
              <a:gd name="connsiteY5" fmla="*/ 2512910 h 4778702"/>
              <a:gd name="connsiteX6" fmla="*/ 0 w 11458015"/>
              <a:gd name="connsiteY6" fmla="*/ 2551589 h 4778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58015" h="4778702">
                <a:moveTo>
                  <a:pt x="0" y="2551589"/>
                </a:moveTo>
                <a:lnTo>
                  <a:pt x="4012287" y="4714915"/>
                </a:lnTo>
                <a:lnTo>
                  <a:pt x="11458015" y="4778702"/>
                </a:lnTo>
                <a:lnTo>
                  <a:pt x="11417730" y="2996766"/>
                </a:lnTo>
                <a:lnTo>
                  <a:pt x="5312379" y="0"/>
                </a:lnTo>
                <a:lnTo>
                  <a:pt x="5222454" y="2512910"/>
                </a:lnTo>
                <a:lnTo>
                  <a:pt x="0" y="2551589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30000"/>
                </a:schemeClr>
              </a:gs>
              <a:gs pos="59000">
                <a:schemeClr val="bg1">
                  <a:lumMod val="50000"/>
                  <a:shade val="67500"/>
                  <a:satMod val="115000"/>
                  <a:alpha val="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8" name="Freeform 67"/>
          <p:cNvSpPr/>
          <p:nvPr/>
        </p:nvSpPr>
        <p:spPr>
          <a:xfrm>
            <a:off x="2172789" y="1945066"/>
            <a:ext cx="2500088" cy="1291085"/>
          </a:xfrm>
          <a:custGeom>
            <a:avLst/>
            <a:gdLst>
              <a:gd name="connsiteX0" fmla="*/ 204849 w 4310743"/>
              <a:gd name="connsiteY0" fmla="*/ 1769423 h 3009404"/>
              <a:gd name="connsiteX1" fmla="*/ 1701140 w 4310743"/>
              <a:gd name="connsiteY1" fmla="*/ 2487880 h 3009404"/>
              <a:gd name="connsiteX2" fmla="*/ 3874325 w 4310743"/>
              <a:gd name="connsiteY2" fmla="*/ 2725386 h 3009404"/>
              <a:gd name="connsiteX3" fmla="*/ 4153395 w 4310743"/>
              <a:gd name="connsiteY3" fmla="*/ 783771 h 3009404"/>
              <a:gd name="connsiteX4" fmla="*/ 2930236 w 4310743"/>
              <a:gd name="connsiteY4" fmla="*/ 166254 h 3009404"/>
              <a:gd name="connsiteX5" fmla="*/ 204849 w 4310743"/>
              <a:gd name="connsiteY5" fmla="*/ 1769423 h 3009404"/>
              <a:gd name="connsiteX0" fmla="*/ 204849 w 4310743"/>
              <a:gd name="connsiteY0" fmla="*/ 1603169 h 2843150"/>
              <a:gd name="connsiteX1" fmla="*/ 1701140 w 4310743"/>
              <a:gd name="connsiteY1" fmla="*/ 2321626 h 2843150"/>
              <a:gd name="connsiteX2" fmla="*/ 3874325 w 4310743"/>
              <a:gd name="connsiteY2" fmla="*/ 2559132 h 2843150"/>
              <a:gd name="connsiteX3" fmla="*/ 4153395 w 4310743"/>
              <a:gd name="connsiteY3" fmla="*/ 617517 h 2843150"/>
              <a:gd name="connsiteX4" fmla="*/ 2930236 w 4310743"/>
              <a:gd name="connsiteY4" fmla="*/ 0 h 2843150"/>
              <a:gd name="connsiteX5" fmla="*/ 204849 w 4310743"/>
              <a:gd name="connsiteY5" fmla="*/ 1603169 h 2843150"/>
              <a:gd name="connsiteX0" fmla="*/ 0 w 4105894"/>
              <a:gd name="connsiteY0" fmla="*/ 1603169 h 2843150"/>
              <a:gd name="connsiteX1" fmla="*/ 1496291 w 4105894"/>
              <a:gd name="connsiteY1" fmla="*/ 2321626 h 2843150"/>
              <a:gd name="connsiteX2" fmla="*/ 3669476 w 4105894"/>
              <a:gd name="connsiteY2" fmla="*/ 2559132 h 2843150"/>
              <a:gd name="connsiteX3" fmla="*/ 3948546 w 4105894"/>
              <a:gd name="connsiteY3" fmla="*/ 617517 h 2843150"/>
              <a:gd name="connsiteX4" fmla="*/ 2725387 w 4105894"/>
              <a:gd name="connsiteY4" fmla="*/ 0 h 2843150"/>
              <a:gd name="connsiteX5" fmla="*/ 0 w 4105894"/>
              <a:gd name="connsiteY5" fmla="*/ 1603169 h 2843150"/>
              <a:gd name="connsiteX0" fmla="*/ 0 w 4105894"/>
              <a:gd name="connsiteY0" fmla="*/ 1603169 h 2843150"/>
              <a:gd name="connsiteX1" fmla="*/ 1496291 w 4105894"/>
              <a:gd name="connsiteY1" fmla="*/ 2321626 h 2843150"/>
              <a:gd name="connsiteX2" fmla="*/ 3669476 w 4105894"/>
              <a:gd name="connsiteY2" fmla="*/ 2559132 h 2843150"/>
              <a:gd name="connsiteX3" fmla="*/ 3948546 w 4105894"/>
              <a:gd name="connsiteY3" fmla="*/ 617517 h 2843150"/>
              <a:gd name="connsiteX4" fmla="*/ 2725387 w 4105894"/>
              <a:gd name="connsiteY4" fmla="*/ 0 h 2843150"/>
              <a:gd name="connsiteX5" fmla="*/ 0 w 4105894"/>
              <a:gd name="connsiteY5" fmla="*/ 1603169 h 2843150"/>
              <a:gd name="connsiteX0" fmla="*/ 0 w 4105894"/>
              <a:gd name="connsiteY0" fmla="*/ 1603169 h 2843150"/>
              <a:gd name="connsiteX1" fmla="*/ 1496291 w 4105894"/>
              <a:gd name="connsiteY1" fmla="*/ 2321626 h 2843150"/>
              <a:gd name="connsiteX2" fmla="*/ 3669476 w 4105894"/>
              <a:gd name="connsiteY2" fmla="*/ 2559132 h 2843150"/>
              <a:gd name="connsiteX3" fmla="*/ 3948546 w 4105894"/>
              <a:gd name="connsiteY3" fmla="*/ 617517 h 2843150"/>
              <a:gd name="connsiteX4" fmla="*/ 2725387 w 4105894"/>
              <a:gd name="connsiteY4" fmla="*/ 0 h 2843150"/>
              <a:gd name="connsiteX5" fmla="*/ 1790596 w 4105894"/>
              <a:gd name="connsiteY5" fmla="*/ 1406236 h 2843150"/>
              <a:gd name="connsiteX6" fmla="*/ 0 w 4105894"/>
              <a:gd name="connsiteY6" fmla="*/ 1603169 h 2843150"/>
              <a:gd name="connsiteX0" fmla="*/ 0 w 4069378"/>
              <a:gd name="connsiteY0" fmla="*/ 1603169 h 2815276"/>
              <a:gd name="connsiteX1" fmla="*/ 1496291 w 4069378"/>
              <a:gd name="connsiteY1" fmla="*/ 2321626 h 2815276"/>
              <a:gd name="connsiteX2" fmla="*/ 3669476 w 4069378"/>
              <a:gd name="connsiteY2" fmla="*/ 2559132 h 2815276"/>
              <a:gd name="connsiteX3" fmla="*/ 3895705 w 4069378"/>
              <a:gd name="connsiteY3" fmla="*/ 784761 h 2815276"/>
              <a:gd name="connsiteX4" fmla="*/ 2725387 w 4069378"/>
              <a:gd name="connsiteY4" fmla="*/ 0 h 2815276"/>
              <a:gd name="connsiteX5" fmla="*/ 1790596 w 4069378"/>
              <a:gd name="connsiteY5" fmla="*/ 1406236 h 2815276"/>
              <a:gd name="connsiteX6" fmla="*/ 0 w 4069378"/>
              <a:gd name="connsiteY6" fmla="*/ 1603169 h 2815276"/>
              <a:gd name="connsiteX0" fmla="*/ 0 w 4053053"/>
              <a:gd name="connsiteY0" fmla="*/ 1603169 h 2880425"/>
              <a:gd name="connsiteX1" fmla="*/ 2272744 w 4053053"/>
              <a:gd name="connsiteY1" fmla="*/ 2712522 h 2880425"/>
              <a:gd name="connsiteX2" fmla="*/ 3669476 w 4053053"/>
              <a:gd name="connsiteY2" fmla="*/ 2559132 h 2880425"/>
              <a:gd name="connsiteX3" fmla="*/ 3895705 w 4053053"/>
              <a:gd name="connsiteY3" fmla="*/ 784761 h 2880425"/>
              <a:gd name="connsiteX4" fmla="*/ 2725387 w 4053053"/>
              <a:gd name="connsiteY4" fmla="*/ 0 h 2880425"/>
              <a:gd name="connsiteX5" fmla="*/ 1790596 w 4053053"/>
              <a:gd name="connsiteY5" fmla="*/ 1406236 h 2880425"/>
              <a:gd name="connsiteX6" fmla="*/ 0 w 4053053"/>
              <a:gd name="connsiteY6" fmla="*/ 1603169 h 2880425"/>
              <a:gd name="connsiteX0" fmla="*/ 0 w 4053053"/>
              <a:gd name="connsiteY0" fmla="*/ 1603169 h 2880425"/>
              <a:gd name="connsiteX1" fmla="*/ 2272744 w 4053053"/>
              <a:gd name="connsiteY1" fmla="*/ 2712522 h 2880425"/>
              <a:gd name="connsiteX2" fmla="*/ 3669476 w 4053053"/>
              <a:gd name="connsiteY2" fmla="*/ 2559132 h 2880425"/>
              <a:gd name="connsiteX3" fmla="*/ 3895705 w 4053053"/>
              <a:gd name="connsiteY3" fmla="*/ 784761 h 2880425"/>
              <a:gd name="connsiteX4" fmla="*/ 2725387 w 4053053"/>
              <a:gd name="connsiteY4" fmla="*/ 0 h 2880425"/>
              <a:gd name="connsiteX5" fmla="*/ 1790596 w 4053053"/>
              <a:gd name="connsiteY5" fmla="*/ 1406236 h 2880425"/>
              <a:gd name="connsiteX6" fmla="*/ 0 w 4053053"/>
              <a:gd name="connsiteY6" fmla="*/ 1603169 h 2880425"/>
              <a:gd name="connsiteX0" fmla="*/ 0 w 4053053"/>
              <a:gd name="connsiteY0" fmla="*/ 1603169 h 2712522"/>
              <a:gd name="connsiteX1" fmla="*/ 2272744 w 4053053"/>
              <a:gd name="connsiteY1" fmla="*/ 2712522 h 2712522"/>
              <a:gd name="connsiteX2" fmla="*/ 3669476 w 4053053"/>
              <a:gd name="connsiteY2" fmla="*/ 2559132 h 2712522"/>
              <a:gd name="connsiteX3" fmla="*/ 3895705 w 4053053"/>
              <a:gd name="connsiteY3" fmla="*/ 784761 h 2712522"/>
              <a:gd name="connsiteX4" fmla="*/ 2725387 w 4053053"/>
              <a:gd name="connsiteY4" fmla="*/ 0 h 2712522"/>
              <a:gd name="connsiteX5" fmla="*/ 1790596 w 4053053"/>
              <a:gd name="connsiteY5" fmla="*/ 1406236 h 2712522"/>
              <a:gd name="connsiteX6" fmla="*/ 0 w 4053053"/>
              <a:gd name="connsiteY6" fmla="*/ 1603169 h 2712522"/>
              <a:gd name="connsiteX0" fmla="*/ 0 w 3895705"/>
              <a:gd name="connsiteY0" fmla="*/ 1603169 h 2712522"/>
              <a:gd name="connsiteX1" fmla="*/ 2272744 w 3895705"/>
              <a:gd name="connsiteY1" fmla="*/ 2712522 h 2712522"/>
              <a:gd name="connsiteX2" fmla="*/ 3669476 w 3895705"/>
              <a:gd name="connsiteY2" fmla="*/ 2559132 h 2712522"/>
              <a:gd name="connsiteX3" fmla="*/ 3895705 w 3895705"/>
              <a:gd name="connsiteY3" fmla="*/ 784761 h 2712522"/>
              <a:gd name="connsiteX4" fmla="*/ 2725387 w 3895705"/>
              <a:gd name="connsiteY4" fmla="*/ 0 h 2712522"/>
              <a:gd name="connsiteX5" fmla="*/ 1790596 w 3895705"/>
              <a:gd name="connsiteY5" fmla="*/ 1406236 h 2712522"/>
              <a:gd name="connsiteX6" fmla="*/ 0 w 3895705"/>
              <a:gd name="connsiteY6" fmla="*/ 1603169 h 2712522"/>
              <a:gd name="connsiteX0" fmla="*/ 0 w 3895705"/>
              <a:gd name="connsiteY0" fmla="*/ 1967270 h 3076623"/>
              <a:gd name="connsiteX1" fmla="*/ 2272744 w 3895705"/>
              <a:gd name="connsiteY1" fmla="*/ 3076623 h 3076623"/>
              <a:gd name="connsiteX2" fmla="*/ 3669476 w 3895705"/>
              <a:gd name="connsiteY2" fmla="*/ 2923233 h 3076623"/>
              <a:gd name="connsiteX3" fmla="*/ 3895705 w 3895705"/>
              <a:gd name="connsiteY3" fmla="*/ 1148862 h 3076623"/>
              <a:gd name="connsiteX4" fmla="*/ 2396624 w 3895705"/>
              <a:gd name="connsiteY4" fmla="*/ 0 h 3076623"/>
              <a:gd name="connsiteX5" fmla="*/ 1790596 w 3895705"/>
              <a:gd name="connsiteY5" fmla="*/ 1770337 h 3076623"/>
              <a:gd name="connsiteX6" fmla="*/ 0 w 3895705"/>
              <a:gd name="connsiteY6" fmla="*/ 1967270 h 3076623"/>
              <a:gd name="connsiteX0" fmla="*/ 0 w 4549138"/>
              <a:gd name="connsiteY0" fmla="*/ 1967270 h 3076623"/>
              <a:gd name="connsiteX1" fmla="*/ 2272744 w 4549138"/>
              <a:gd name="connsiteY1" fmla="*/ 3076623 h 3076623"/>
              <a:gd name="connsiteX2" fmla="*/ 3669476 w 4549138"/>
              <a:gd name="connsiteY2" fmla="*/ 2923233 h 3076623"/>
              <a:gd name="connsiteX3" fmla="*/ 4549138 w 4549138"/>
              <a:gd name="connsiteY3" fmla="*/ 1356920 h 3076623"/>
              <a:gd name="connsiteX4" fmla="*/ 2396624 w 4549138"/>
              <a:gd name="connsiteY4" fmla="*/ 0 h 3076623"/>
              <a:gd name="connsiteX5" fmla="*/ 1790596 w 4549138"/>
              <a:gd name="connsiteY5" fmla="*/ 1770337 h 3076623"/>
              <a:gd name="connsiteX6" fmla="*/ 0 w 4549138"/>
              <a:gd name="connsiteY6" fmla="*/ 1967270 h 3076623"/>
              <a:gd name="connsiteX0" fmla="*/ 0 w 4549138"/>
              <a:gd name="connsiteY0" fmla="*/ 2282853 h 3392206"/>
              <a:gd name="connsiteX1" fmla="*/ 2272744 w 4549138"/>
              <a:gd name="connsiteY1" fmla="*/ 3392206 h 3392206"/>
              <a:gd name="connsiteX2" fmla="*/ 3669476 w 4549138"/>
              <a:gd name="connsiteY2" fmla="*/ 3238816 h 3392206"/>
              <a:gd name="connsiteX3" fmla="*/ 4549138 w 4549138"/>
              <a:gd name="connsiteY3" fmla="*/ 1672503 h 3392206"/>
              <a:gd name="connsiteX4" fmla="*/ 1914290 w 4549138"/>
              <a:gd name="connsiteY4" fmla="*/ 0 h 3392206"/>
              <a:gd name="connsiteX5" fmla="*/ 1790596 w 4549138"/>
              <a:gd name="connsiteY5" fmla="*/ 2085920 h 3392206"/>
              <a:gd name="connsiteX6" fmla="*/ 0 w 4549138"/>
              <a:gd name="connsiteY6" fmla="*/ 2282853 h 3392206"/>
              <a:gd name="connsiteX0" fmla="*/ 0 w 4800560"/>
              <a:gd name="connsiteY0" fmla="*/ 2282853 h 3392206"/>
              <a:gd name="connsiteX1" fmla="*/ 2272744 w 4800560"/>
              <a:gd name="connsiteY1" fmla="*/ 3392206 h 3392206"/>
              <a:gd name="connsiteX2" fmla="*/ 3669476 w 4800560"/>
              <a:gd name="connsiteY2" fmla="*/ 3238816 h 3392206"/>
              <a:gd name="connsiteX3" fmla="*/ 4549138 w 4800560"/>
              <a:gd name="connsiteY3" fmla="*/ 1672503 h 3392206"/>
              <a:gd name="connsiteX4" fmla="*/ 4800560 w 4800560"/>
              <a:gd name="connsiteY4" fmla="*/ 1661452 h 3392206"/>
              <a:gd name="connsiteX5" fmla="*/ 1914290 w 4800560"/>
              <a:gd name="connsiteY5" fmla="*/ 0 h 3392206"/>
              <a:gd name="connsiteX6" fmla="*/ 1790596 w 4800560"/>
              <a:gd name="connsiteY6" fmla="*/ 2085920 h 3392206"/>
              <a:gd name="connsiteX7" fmla="*/ 0 w 4800560"/>
              <a:gd name="connsiteY7" fmla="*/ 2282853 h 3392206"/>
              <a:gd name="connsiteX0" fmla="*/ 0 w 4800560"/>
              <a:gd name="connsiteY0" fmla="*/ 2282853 h 3392206"/>
              <a:gd name="connsiteX1" fmla="*/ 2272744 w 4800560"/>
              <a:gd name="connsiteY1" fmla="*/ 3392206 h 3392206"/>
              <a:gd name="connsiteX2" fmla="*/ 3669476 w 4800560"/>
              <a:gd name="connsiteY2" fmla="*/ 3238816 h 3392206"/>
              <a:gd name="connsiteX3" fmla="*/ 4800560 w 4800560"/>
              <a:gd name="connsiteY3" fmla="*/ 1661452 h 3392206"/>
              <a:gd name="connsiteX4" fmla="*/ 1914290 w 4800560"/>
              <a:gd name="connsiteY4" fmla="*/ 0 h 3392206"/>
              <a:gd name="connsiteX5" fmla="*/ 1790596 w 4800560"/>
              <a:gd name="connsiteY5" fmla="*/ 2085920 h 3392206"/>
              <a:gd name="connsiteX6" fmla="*/ 0 w 4800560"/>
              <a:gd name="connsiteY6" fmla="*/ 2282853 h 3392206"/>
              <a:gd name="connsiteX0" fmla="*/ 0 w 4800560"/>
              <a:gd name="connsiteY0" fmla="*/ 2282853 h 3392206"/>
              <a:gd name="connsiteX1" fmla="*/ 2272744 w 4800560"/>
              <a:gd name="connsiteY1" fmla="*/ 3392206 h 3392206"/>
              <a:gd name="connsiteX2" fmla="*/ 4800560 w 4800560"/>
              <a:gd name="connsiteY2" fmla="*/ 1661452 h 3392206"/>
              <a:gd name="connsiteX3" fmla="*/ 1914290 w 4800560"/>
              <a:gd name="connsiteY3" fmla="*/ 0 h 3392206"/>
              <a:gd name="connsiteX4" fmla="*/ 1790596 w 4800560"/>
              <a:gd name="connsiteY4" fmla="*/ 2085920 h 3392206"/>
              <a:gd name="connsiteX5" fmla="*/ 0 w 4800560"/>
              <a:gd name="connsiteY5" fmla="*/ 2282853 h 3392206"/>
              <a:gd name="connsiteX0" fmla="*/ 0 w 4800560"/>
              <a:gd name="connsiteY0" fmla="*/ 2282853 h 4887308"/>
              <a:gd name="connsiteX1" fmla="*/ 4527397 w 4800560"/>
              <a:gd name="connsiteY1" fmla="*/ 4887308 h 4887308"/>
              <a:gd name="connsiteX2" fmla="*/ 4800560 w 4800560"/>
              <a:gd name="connsiteY2" fmla="*/ 1661452 h 4887308"/>
              <a:gd name="connsiteX3" fmla="*/ 1914290 w 4800560"/>
              <a:gd name="connsiteY3" fmla="*/ 0 h 4887308"/>
              <a:gd name="connsiteX4" fmla="*/ 1790596 w 4800560"/>
              <a:gd name="connsiteY4" fmla="*/ 2085920 h 4887308"/>
              <a:gd name="connsiteX5" fmla="*/ 0 w 4800560"/>
              <a:gd name="connsiteY5" fmla="*/ 2282853 h 4887308"/>
              <a:gd name="connsiteX0" fmla="*/ 0 w 5737710"/>
              <a:gd name="connsiteY0" fmla="*/ 2282853 h 4887308"/>
              <a:gd name="connsiteX1" fmla="*/ 4527397 w 5737710"/>
              <a:gd name="connsiteY1" fmla="*/ 4887308 h 4887308"/>
              <a:gd name="connsiteX2" fmla="*/ 5737710 w 5737710"/>
              <a:gd name="connsiteY2" fmla="*/ 2109983 h 4887308"/>
              <a:gd name="connsiteX3" fmla="*/ 1914290 w 5737710"/>
              <a:gd name="connsiteY3" fmla="*/ 0 h 4887308"/>
              <a:gd name="connsiteX4" fmla="*/ 1790596 w 5737710"/>
              <a:gd name="connsiteY4" fmla="*/ 2085920 h 4887308"/>
              <a:gd name="connsiteX5" fmla="*/ 0 w 5737710"/>
              <a:gd name="connsiteY5" fmla="*/ 2282853 h 4887308"/>
              <a:gd name="connsiteX0" fmla="*/ 0 w 5737710"/>
              <a:gd name="connsiteY0" fmla="*/ 2282853 h 4289267"/>
              <a:gd name="connsiteX1" fmla="*/ 3958831 w 5737710"/>
              <a:gd name="connsiteY1" fmla="*/ 4289267 h 4289267"/>
              <a:gd name="connsiteX2" fmla="*/ 5737710 w 5737710"/>
              <a:gd name="connsiteY2" fmla="*/ 2109983 h 4289267"/>
              <a:gd name="connsiteX3" fmla="*/ 1914290 w 5737710"/>
              <a:gd name="connsiteY3" fmla="*/ 0 h 4289267"/>
              <a:gd name="connsiteX4" fmla="*/ 1790596 w 5737710"/>
              <a:gd name="connsiteY4" fmla="*/ 2085920 h 4289267"/>
              <a:gd name="connsiteX5" fmla="*/ 0 w 5737710"/>
              <a:gd name="connsiteY5" fmla="*/ 2282853 h 4289267"/>
              <a:gd name="connsiteX0" fmla="*/ 0 w 9776437"/>
              <a:gd name="connsiteY0" fmla="*/ 3656721 h 4289267"/>
              <a:gd name="connsiteX1" fmla="*/ 7997558 w 9776437"/>
              <a:gd name="connsiteY1" fmla="*/ 4289267 h 4289267"/>
              <a:gd name="connsiteX2" fmla="*/ 9776437 w 9776437"/>
              <a:gd name="connsiteY2" fmla="*/ 2109983 h 4289267"/>
              <a:gd name="connsiteX3" fmla="*/ 5953017 w 9776437"/>
              <a:gd name="connsiteY3" fmla="*/ 0 h 4289267"/>
              <a:gd name="connsiteX4" fmla="*/ 5829323 w 9776437"/>
              <a:gd name="connsiteY4" fmla="*/ 2085920 h 4289267"/>
              <a:gd name="connsiteX5" fmla="*/ 0 w 9776437"/>
              <a:gd name="connsiteY5" fmla="*/ 3656721 h 4289267"/>
              <a:gd name="connsiteX0" fmla="*/ 0 w 9776437"/>
              <a:gd name="connsiteY0" fmla="*/ 3656721 h 4289267"/>
              <a:gd name="connsiteX1" fmla="*/ 7997558 w 9776437"/>
              <a:gd name="connsiteY1" fmla="*/ 4289267 h 4289267"/>
              <a:gd name="connsiteX2" fmla="*/ 9776437 w 9776437"/>
              <a:gd name="connsiteY2" fmla="*/ 2109983 h 4289267"/>
              <a:gd name="connsiteX3" fmla="*/ 5953017 w 9776437"/>
              <a:gd name="connsiteY3" fmla="*/ 0 h 4289267"/>
              <a:gd name="connsiteX4" fmla="*/ 5897970 w 9776437"/>
              <a:gd name="connsiteY4" fmla="*/ 3680301 h 4289267"/>
              <a:gd name="connsiteX5" fmla="*/ 0 w 9776437"/>
              <a:gd name="connsiteY5" fmla="*/ 3656721 h 4289267"/>
              <a:gd name="connsiteX0" fmla="*/ 0 w 9776437"/>
              <a:gd name="connsiteY0" fmla="*/ 3656721 h 5350406"/>
              <a:gd name="connsiteX1" fmla="*/ 3277920 w 9776437"/>
              <a:gd name="connsiteY1" fmla="*/ 5350406 h 5350406"/>
              <a:gd name="connsiteX2" fmla="*/ 9776437 w 9776437"/>
              <a:gd name="connsiteY2" fmla="*/ 2109983 h 5350406"/>
              <a:gd name="connsiteX3" fmla="*/ 5953017 w 9776437"/>
              <a:gd name="connsiteY3" fmla="*/ 0 h 5350406"/>
              <a:gd name="connsiteX4" fmla="*/ 5897970 w 9776437"/>
              <a:gd name="connsiteY4" fmla="*/ 3680301 h 5350406"/>
              <a:gd name="connsiteX5" fmla="*/ 0 w 9776437"/>
              <a:gd name="connsiteY5" fmla="*/ 3656721 h 5350406"/>
              <a:gd name="connsiteX0" fmla="*/ 0 w 9863549"/>
              <a:gd name="connsiteY0" fmla="*/ 3656721 h 5350406"/>
              <a:gd name="connsiteX1" fmla="*/ 3277920 w 9863549"/>
              <a:gd name="connsiteY1" fmla="*/ 5350406 h 5350406"/>
              <a:gd name="connsiteX2" fmla="*/ 9863549 w 9863549"/>
              <a:gd name="connsiteY2" fmla="*/ 5337770 h 5350406"/>
              <a:gd name="connsiteX3" fmla="*/ 9776437 w 9863549"/>
              <a:gd name="connsiteY3" fmla="*/ 2109983 h 5350406"/>
              <a:gd name="connsiteX4" fmla="*/ 5953017 w 9863549"/>
              <a:gd name="connsiteY4" fmla="*/ 0 h 5350406"/>
              <a:gd name="connsiteX5" fmla="*/ 5897970 w 9863549"/>
              <a:gd name="connsiteY5" fmla="*/ 3680301 h 5350406"/>
              <a:gd name="connsiteX6" fmla="*/ 0 w 9863549"/>
              <a:gd name="connsiteY6" fmla="*/ 3656721 h 5350406"/>
              <a:gd name="connsiteX0" fmla="*/ 0 w 9863549"/>
              <a:gd name="connsiteY0" fmla="*/ 3656721 h 5350406"/>
              <a:gd name="connsiteX1" fmla="*/ 3277920 w 9863549"/>
              <a:gd name="connsiteY1" fmla="*/ 5350406 h 5350406"/>
              <a:gd name="connsiteX2" fmla="*/ 9863549 w 9863549"/>
              <a:gd name="connsiteY2" fmla="*/ 5337770 h 5350406"/>
              <a:gd name="connsiteX3" fmla="*/ 9776437 w 9863549"/>
              <a:gd name="connsiteY3" fmla="*/ 2821695 h 5350406"/>
              <a:gd name="connsiteX4" fmla="*/ 5953017 w 9863549"/>
              <a:gd name="connsiteY4" fmla="*/ 0 h 5350406"/>
              <a:gd name="connsiteX5" fmla="*/ 5897970 w 9863549"/>
              <a:gd name="connsiteY5" fmla="*/ 3680301 h 5350406"/>
              <a:gd name="connsiteX6" fmla="*/ 0 w 9863549"/>
              <a:gd name="connsiteY6" fmla="*/ 3656721 h 5350406"/>
              <a:gd name="connsiteX0" fmla="*/ 0 w 11033103"/>
              <a:gd name="connsiteY0" fmla="*/ 3206906 h 5350406"/>
              <a:gd name="connsiteX1" fmla="*/ 4447474 w 11033103"/>
              <a:gd name="connsiteY1" fmla="*/ 5350406 h 5350406"/>
              <a:gd name="connsiteX2" fmla="*/ 11033103 w 11033103"/>
              <a:gd name="connsiteY2" fmla="*/ 5337770 h 5350406"/>
              <a:gd name="connsiteX3" fmla="*/ 10945991 w 11033103"/>
              <a:gd name="connsiteY3" fmla="*/ 2821695 h 5350406"/>
              <a:gd name="connsiteX4" fmla="*/ 7122571 w 11033103"/>
              <a:gd name="connsiteY4" fmla="*/ 0 h 5350406"/>
              <a:gd name="connsiteX5" fmla="*/ 7067524 w 11033103"/>
              <a:gd name="connsiteY5" fmla="*/ 3680301 h 5350406"/>
              <a:gd name="connsiteX6" fmla="*/ 0 w 11033103"/>
              <a:gd name="connsiteY6" fmla="*/ 3206906 h 5350406"/>
              <a:gd name="connsiteX0" fmla="*/ 0 w 11247514"/>
              <a:gd name="connsiteY0" fmla="*/ 3194302 h 5350406"/>
              <a:gd name="connsiteX1" fmla="*/ 4661885 w 11247514"/>
              <a:gd name="connsiteY1" fmla="*/ 5350406 h 5350406"/>
              <a:gd name="connsiteX2" fmla="*/ 11247514 w 11247514"/>
              <a:gd name="connsiteY2" fmla="*/ 5337770 h 5350406"/>
              <a:gd name="connsiteX3" fmla="*/ 11160402 w 11247514"/>
              <a:gd name="connsiteY3" fmla="*/ 2821695 h 5350406"/>
              <a:gd name="connsiteX4" fmla="*/ 7336982 w 11247514"/>
              <a:gd name="connsiteY4" fmla="*/ 0 h 5350406"/>
              <a:gd name="connsiteX5" fmla="*/ 7281935 w 11247514"/>
              <a:gd name="connsiteY5" fmla="*/ 3680301 h 5350406"/>
              <a:gd name="connsiteX6" fmla="*/ 0 w 11247514"/>
              <a:gd name="connsiteY6" fmla="*/ 3194302 h 5350406"/>
              <a:gd name="connsiteX0" fmla="*/ 0 w 11221351"/>
              <a:gd name="connsiteY0" fmla="*/ 3181698 h 5350406"/>
              <a:gd name="connsiteX1" fmla="*/ 4635722 w 11221351"/>
              <a:gd name="connsiteY1" fmla="*/ 5350406 h 5350406"/>
              <a:gd name="connsiteX2" fmla="*/ 11221351 w 11221351"/>
              <a:gd name="connsiteY2" fmla="*/ 5337770 h 5350406"/>
              <a:gd name="connsiteX3" fmla="*/ 11134239 w 11221351"/>
              <a:gd name="connsiteY3" fmla="*/ 2821695 h 5350406"/>
              <a:gd name="connsiteX4" fmla="*/ 7310819 w 11221351"/>
              <a:gd name="connsiteY4" fmla="*/ 0 h 5350406"/>
              <a:gd name="connsiteX5" fmla="*/ 7255772 w 11221351"/>
              <a:gd name="connsiteY5" fmla="*/ 3680301 h 5350406"/>
              <a:gd name="connsiteX6" fmla="*/ 0 w 11221351"/>
              <a:gd name="connsiteY6" fmla="*/ 3181698 h 5350406"/>
              <a:gd name="connsiteX0" fmla="*/ 0 w 11221351"/>
              <a:gd name="connsiteY0" fmla="*/ 3181698 h 5350406"/>
              <a:gd name="connsiteX1" fmla="*/ 4635722 w 11221351"/>
              <a:gd name="connsiteY1" fmla="*/ 5350406 h 5350406"/>
              <a:gd name="connsiteX2" fmla="*/ 11221351 w 11221351"/>
              <a:gd name="connsiteY2" fmla="*/ 5337770 h 5350406"/>
              <a:gd name="connsiteX3" fmla="*/ 11134239 w 11221351"/>
              <a:gd name="connsiteY3" fmla="*/ 2821695 h 5350406"/>
              <a:gd name="connsiteX4" fmla="*/ 7310819 w 11221351"/>
              <a:gd name="connsiteY4" fmla="*/ 0 h 5350406"/>
              <a:gd name="connsiteX5" fmla="*/ 7266075 w 11221351"/>
              <a:gd name="connsiteY5" fmla="*/ 3197122 h 5350406"/>
              <a:gd name="connsiteX6" fmla="*/ 0 w 11221351"/>
              <a:gd name="connsiteY6" fmla="*/ 3181698 h 5350406"/>
              <a:gd name="connsiteX0" fmla="*/ 0 w 11458015"/>
              <a:gd name="connsiteY0" fmla="*/ 3110657 h 5350406"/>
              <a:gd name="connsiteX1" fmla="*/ 4872386 w 11458015"/>
              <a:gd name="connsiteY1" fmla="*/ 5350406 h 5350406"/>
              <a:gd name="connsiteX2" fmla="*/ 11458015 w 11458015"/>
              <a:gd name="connsiteY2" fmla="*/ 5337770 h 5350406"/>
              <a:gd name="connsiteX3" fmla="*/ 11370903 w 11458015"/>
              <a:gd name="connsiteY3" fmla="*/ 2821695 h 5350406"/>
              <a:gd name="connsiteX4" fmla="*/ 7547483 w 11458015"/>
              <a:gd name="connsiteY4" fmla="*/ 0 h 5350406"/>
              <a:gd name="connsiteX5" fmla="*/ 7502739 w 11458015"/>
              <a:gd name="connsiteY5" fmla="*/ 3197122 h 5350406"/>
              <a:gd name="connsiteX6" fmla="*/ 0 w 11458015"/>
              <a:gd name="connsiteY6" fmla="*/ 3110657 h 5350406"/>
              <a:gd name="connsiteX0" fmla="*/ 0 w 11458015"/>
              <a:gd name="connsiteY0" fmla="*/ 3110657 h 5350406"/>
              <a:gd name="connsiteX1" fmla="*/ 4872386 w 11458015"/>
              <a:gd name="connsiteY1" fmla="*/ 5350406 h 5350406"/>
              <a:gd name="connsiteX2" fmla="*/ 11458015 w 11458015"/>
              <a:gd name="connsiteY2" fmla="*/ 5337770 h 5350406"/>
              <a:gd name="connsiteX3" fmla="*/ 11370903 w 11458015"/>
              <a:gd name="connsiteY3" fmla="*/ 2821695 h 5350406"/>
              <a:gd name="connsiteX4" fmla="*/ 7547483 w 11458015"/>
              <a:gd name="connsiteY4" fmla="*/ 0 h 5350406"/>
              <a:gd name="connsiteX5" fmla="*/ 7502740 w 11458015"/>
              <a:gd name="connsiteY5" fmla="*/ 2988933 h 5350406"/>
              <a:gd name="connsiteX6" fmla="*/ 0 w 11458015"/>
              <a:gd name="connsiteY6" fmla="*/ 3110657 h 5350406"/>
              <a:gd name="connsiteX0" fmla="*/ 0 w 11458015"/>
              <a:gd name="connsiteY0" fmla="*/ 3110657 h 5350406"/>
              <a:gd name="connsiteX1" fmla="*/ 4872386 w 11458015"/>
              <a:gd name="connsiteY1" fmla="*/ 5350406 h 5350406"/>
              <a:gd name="connsiteX2" fmla="*/ 11458015 w 11458015"/>
              <a:gd name="connsiteY2" fmla="*/ 5337770 h 5350406"/>
              <a:gd name="connsiteX3" fmla="*/ 11370903 w 11458015"/>
              <a:gd name="connsiteY3" fmla="*/ 2821695 h 5350406"/>
              <a:gd name="connsiteX4" fmla="*/ 7547483 w 11458015"/>
              <a:gd name="connsiteY4" fmla="*/ 0 h 5350406"/>
              <a:gd name="connsiteX5" fmla="*/ 7235291 w 11458015"/>
              <a:gd name="connsiteY5" fmla="*/ 2988933 h 5350406"/>
              <a:gd name="connsiteX6" fmla="*/ 0 w 11458015"/>
              <a:gd name="connsiteY6" fmla="*/ 3110657 h 5350406"/>
              <a:gd name="connsiteX0" fmla="*/ 0 w 11458015"/>
              <a:gd name="connsiteY0" fmla="*/ 3110657 h 5337770"/>
              <a:gd name="connsiteX1" fmla="*/ 4012287 w 11458015"/>
              <a:gd name="connsiteY1" fmla="*/ 5273983 h 5337770"/>
              <a:gd name="connsiteX2" fmla="*/ 11458015 w 11458015"/>
              <a:gd name="connsiteY2" fmla="*/ 5337770 h 5337770"/>
              <a:gd name="connsiteX3" fmla="*/ 11370903 w 11458015"/>
              <a:gd name="connsiteY3" fmla="*/ 2821695 h 5337770"/>
              <a:gd name="connsiteX4" fmla="*/ 7547483 w 11458015"/>
              <a:gd name="connsiteY4" fmla="*/ 0 h 5337770"/>
              <a:gd name="connsiteX5" fmla="*/ 7235291 w 11458015"/>
              <a:gd name="connsiteY5" fmla="*/ 2988933 h 5337770"/>
              <a:gd name="connsiteX6" fmla="*/ 0 w 11458015"/>
              <a:gd name="connsiteY6" fmla="*/ 3110657 h 5337770"/>
              <a:gd name="connsiteX0" fmla="*/ 0 w 11458015"/>
              <a:gd name="connsiteY0" fmla="*/ 2488728 h 4715841"/>
              <a:gd name="connsiteX1" fmla="*/ 4012287 w 11458015"/>
              <a:gd name="connsiteY1" fmla="*/ 4652054 h 4715841"/>
              <a:gd name="connsiteX2" fmla="*/ 11458015 w 11458015"/>
              <a:gd name="connsiteY2" fmla="*/ 4715841 h 4715841"/>
              <a:gd name="connsiteX3" fmla="*/ 11370903 w 11458015"/>
              <a:gd name="connsiteY3" fmla="*/ 2199766 h 4715841"/>
              <a:gd name="connsiteX4" fmla="*/ 6727180 w 11458015"/>
              <a:gd name="connsiteY4" fmla="*/ 0 h 4715841"/>
              <a:gd name="connsiteX5" fmla="*/ 7235291 w 11458015"/>
              <a:gd name="connsiteY5" fmla="*/ 2367004 h 4715841"/>
              <a:gd name="connsiteX6" fmla="*/ 0 w 11458015"/>
              <a:gd name="connsiteY6" fmla="*/ 2488728 h 4715841"/>
              <a:gd name="connsiteX0" fmla="*/ 0 w 11458015"/>
              <a:gd name="connsiteY0" fmla="*/ 2474887 h 4702000"/>
              <a:gd name="connsiteX1" fmla="*/ 4012287 w 11458015"/>
              <a:gd name="connsiteY1" fmla="*/ 4638213 h 4702000"/>
              <a:gd name="connsiteX2" fmla="*/ 11458015 w 11458015"/>
              <a:gd name="connsiteY2" fmla="*/ 4702000 h 4702000"/>
              <a:gd name="connsiteX3" fmla="*/ 11370903 w 11458015"/>
              <a:gd name="connsiteY3" fmla="*/ 2185925 h 4702000"/>
              <a:gd name="connsiteX4" fmla="*/ 6892646 w 11458015"/>
              <a:gd name="connsiteY4" fmla="*/ 0 h 4702000"/>
              <a:gd name="connsiteX5" fmla="*/ 7235291 w 11458015"/>
              <a:gd name="connsiteY5" fmla="*/ 2353163 h 4702000"/>
              <a:gd name="connsiteX6" fmla="*/ 0 w 11458015"/>
              <a:gd name="connsiteY6" fmla="*/ 2474887 h 4702000"/>
              <a:gd name="connsiteX0" fmla="*/ 0 w 11458015"/>
              <a:gd name="connsiteY0" fmla="*/ 2474887 h 4702000"/>
              <a:gd name="connsiteX1" fmla="*/ 4012287 w 11458015"/>
              <a:gd name="connsiteY1" fmla="*/ 4638213 h 4702000"/>
              <a:gd name="connsiteX2" fmla="*/ 11458015 w 11458015"/>
              <a:gd name="connsiteY2" fmla="*/ 4702000 h 4702000"/>
              <a:gd name="connsiteX3" fmla="*/ 11370903 w 11458015"/>
              <a:gd name="connsiteY3" fmla="*/ 2185925 h 4702000"/>
              <a:gd name="connsiteX4" fmla="*/ 6892646 w 11458015"/>
              <a:gd name="connsiteY4" fmla="*/ 0 h 4702000"/>
              <a:gd name="connsiteX5" fmla="*/ 6799849 w 11458015"/>
              <a:gd name="connsiteY5" fmla="*/ 2436208 h 4702000"/>
              <a:gd name="connsiteX6" fmla="*/ 0 w 11458015"/>
              <a:gd name="connsiteY6" fmla="*/ 2474887 h 4702000"/>
              <a:gd name="connsiteX0" fmla="*/ 0 w 11458015"/>
              <a:gd name="connsiteY0" fmla="*/ 2474887 h 4702000"/>
              <a:gd name="connsiteX1" fmla="*/ 4012287 w 11458015"/>
              <a:gd name="connsiteY1" fmla="*/ 4638213 h 4702000"/>
              <a:gd name="connsiteX2" fmla="*/ 11458015 w 11458015"/>
              <a:gd name="connsiteY2" fmla="*/ 4702000 h 4702000"/>
              <a:gd name="connsiteX3" fmla="*/ 11370902 w 11458015"/>
              <a:gd name="connsiteY3" fmla="*/ 3161126 h 4702000"/>
              <a:gd name="connsiteX4" fmla="*/ 6892646 w 11458015"/>
              <a:gd name="connsiteY4" fmla="*/ 0 h 4702000"/>
              <a:gd name="connsiteX5" fmla="*/ 6799849 w 11458015"/>
              <a:gd name="connsiteY5" fmla="*/ 2436208 h 4702000"/>
              <a:gd name="connsiteX6" fmla="*/ 0 w 11458015"/>
              <a:gd name="connsiteY6" fmla="*/ 2474887 h 4702000"/>
              <a:gd name="connsiteX0" fmla="*/ 0 w 11458015"/>
              <a:gd name="connsiteY0" fmla="*/ 2474887 h 4702000"/>
              <a:gd name="connsiteX1" fmla="*/ 4012287 w 11458015"/>
              <a:gd name="connsiteY1" fmla="*/ 4638213 h 4702000"/>
              <a:gd name="connsiteX2" fmla="*/ 11458015 w 11458015"/>
              <a:gd name="connsiteY2" fmla="*/ 4702000 h 4702000"/>
              <a:gd name="connsiteX3" fmla="*/ 11417730 w 11458015"/>
              <a:gd name="connsiteY3" fmla="*/ 2920064 h 4702000"/>
              <a:gd name="connsiteX4" fmla="*/ 6892646 w 11458015"/>
              <a:gd name="connsiteY4" fmla="*/ 0 h 4702000"/>
              <a:gd name="connsiteX5" fmla="*/ 6799849 w 11458015"/>
              <a:gd name="connsiteY5" fmla="*/ 2436208 h 4702000"/>
              <a:gd name="connsiteX6" fmla="*/ 0 w 11458015"/>
              <a:gd name="connsiteY6" fmla="*/ 2474887 h 470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58015" h="4702000">
                <a:moveTo>
                  <a:pt x="0" y="2474887"/>
                </a:moveTo>
                <a:lnTo>
                  <a:pt x="4012287" y="4638213"/>
                </a:lnTo>
                <a:lnTo>
                  <a:pt x="11458015" y="4702000"/>
                </a:lnTo>
                <a:lnTo>
                  <a:pt x="11417730" y="2920064"/>
                </a:lnTo>
                <a:lnTo>
                  <a:pt x="6892646" y="0"/>
                </a:lnTo>
                <a:lnTo>
                  <a:pt x="6799849" y="2436208"/>
                </a:lnTo>
                <a:lnTo>
                  <a:pt x="0" y="2474887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30000"/>
                </a:schemeClr>
              </a:gs>
              <a:gs pos="59000">
                <a:schemeClr val="bg1">
                  <a:lumMod val="50000"/>
                  <a:shade val="67500"/>
                  <a:satMod val="115000"/>
                  <a:alpha val="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5" name="Freeform 64"/>
          <p:cNvSpPr/>
          <p:nvPr/>
        </p:nvSpPr>
        <p:spPr>
          <a:xfrm>
            <a:off x="5621319" y="3665506"/>
            <a:ext cx="2666399" cy="1599902"/>
          </a:xfrm>
          <a:custGeom>
            <a:avLst/>
            <a:gdLst>
              <a:gd name="connsiteX0" fmla="*/ 204849 w 4310743"/>
              <a:gd name="connsiteY0" fmla="*/ 1769423 h 3009404"/>
              <a:gd name="connsiteX1" fmla="*/ 1701140 w 4310743"/>
              <a:gd name="connsiteY1" fmla="*/ 2487880 h 3009404"/>
              <a:gd name="connsiteX2" fmla="*/ 3874325 w 4310743"/>
              <a:gd name="connsiteY2" fmla="*/ 2725386 h 3009404"/>
              <a:gd name="connsiteX3" fmla="*/ 4153395 w 4310743"/>
              <a:gd name="connsiteY3" fmla="*/ 783771 h 3009404"/>
              <a:gd name="connsiteX4" fmla="*/ 2930236 w 4310743"/>
              <a:gd name="connsiteY4" fmla="*/ 166254 h 3009404"/>
              <a:gd name="connsiteX5" fmla="*/ 204849 w 4310743"/>
              <a:gd name="connsiteY5" fmla="*/ 1769423 h 3009404"/>
              <a:gd name="connsiteX0" fmla="*/ 204849 w 4310743"/>
              <a:gd name="connsiteY0" fmla="*/ 1603169 h 2843150"/>
              <a:gd name="connsiteX1" fmla="*/ 1701140 w 4310743"/>
              <a:gd name="connsiteY1" fmla="*/ 2321626 h 2843150"/>
              <a:gd name="connsiteX2" fmla="*/ 3874325 w 4310743"/>
              <a:gd name="connsiteY2" fmla="*/ 2559132 h 2843150"/>
              <a:gd name="connsiteX3" fmla="*/ 4153395 w 4310743"/>
              <a:gd name="connsiteY3" fmla="*/ 617517 h 2843150"/>
              <a:gd name="connsiteX4" fmla="*/ 2930236 w 4310743"/>
              <a:gd name="connsiteY4" fmla="*/ 0 h 2843150"/>
              <a:gd name="connsiteX5" fmla="*/ 204849 w 4310743"/>
              <a:gd name="connsiteY5" fmla="*/ 1603169 h 2843150"/>
              <a:gd name="connsiteX0" fmla="*/ 0 w 4105894"/>
              <a:gd name="connsiteY0" fmla="*/ 1603169 h 2843150"/>
              <a:gd name="connsiteX1" fmla="*/ 1496291 w 4105894"/>
              <a:gd name="connsiteY1" fmla="*/ 2321626 h 2843150"/>
              <a:gd name="connsiteX2" fmla="*/ 3669476 w 4105894"/>
              <a:gd name="connsiteY2" fmla="*/ 2559132 h 2843150"/>
              <a:gd name="connsiteX3" fmla="*/ 3948546 w 4105894"/>
              <a:gd name="connsiteY3" fmla="*/ 617517 h 2843150"/>
              <a:gd name="connsiteX4" fmla="*/ 2725387 w 4105894"/>
              <a:gd name="connsiteY4" fmla="*/ 0 h 2843150"/>
              <a:gd name="connsiteX5" fmla="*/ 0 w 4105894"/>
              <a:gd name="connsiteY5" fmla="*/ 1603169 h 2843150"/>
              <a:gd name="connsiteX0" fmla="*/ 0 w 4105894"/>
              <a:gd name="connsiteY0" fmla="*/ 1603169 h 2843150"/>
              <a:gd name="connsiteX1" fmla="*/ 1496291 w 4105894"/>
              <a:gd name="connsiteY1" fmla="*/ 2321626 h 2843150"/>
              <a:gd name="connsiteX2" fmla="*/ 3669476 w 4105894"/>
              <a:gd name="connsiteY2" fmla="*/ 2559132 h 2843150"/>
              <a:gd name="connsiteX3" fmla="*/ 3948546 w 4105894"/>
              <a:gd name="connsiteY3" fmla="*/ 617517 h 2843150"/>
              <a:gd name="connsiteX4" fmla="*/ 2725387 w 4105894"/>
              <a:gd name="connsiteY4" fmla="*/ 0 h 2843150"/>
              <a:gd name="connsiteX5" fmla="*/ 0 w 4105894"/>
              <a:gd name="connsiteY5" fmla="*/ 1603169 h 2843150"/>
              <a:gd name="connsiteX0" fmla="*/ 0 w 4105894"/>
              <a:gd name="connsiteY0" fmla="*/ 1603169 h 2843150"/>
              <a:gd name="connsiteX1" fmla="*/ 1496291 w 4105894"/>
              <a:gd name="connsiteY1" fmla="*/ 2321626 h 2843150"/>
              <a:gd name="connsiteX2" fmla="*/ 3669476 w 4105894"/>
              <a:gd name="connsiteY2" fmla="*/ 2559132 h 2843150"/>
              <a:gd name="connsiteX3" fmla="*/ 3948546 w 4105894"/>
              <a:gd name="connsiteY3" fmla="*/ 617517 h 2843150"/>
              <a:gd name="connsiteX4" fmla="*/ 2725387 w 4105894"/>
              <a:gd name="connsiteY4" fmla="*/ 0 h 2843150"/>
              <a:gd name="connsiteX5" fmla="*/ 1790596 w 4105894"/>
              <a:gd name="connsiteY5" fmla="*/ 1406236 h 2843150"/>
              <a:gd name="connsiteX6" fmla="*/ 0 w 4105894"/>
              <a:gd name="connsiteY6" fmla="*/ 1603169 h 2843150"/>
              <a:gd name="connsiteX0" fmla="*/ 0 w 4069378"/>
              <a:gd name="connsiteY0" fmla="*/ 1603169 h 2815276"/>
              <a:gd name="connsiteX1" fmla="*/ 1496291 w 4069378"/>
              <a:gd name="connsiteY1" fmla="*/ 2321626 h 2815276"/>
              <a:gd name="connsiteX2" fmla="*/ 3669476 w 4069378"/>
              <a:gd name="connsiteY2" fmla="*/ 2559132 h 2815276"/>
              <a:gd name="connsiteX3" fmla="*/ 3895705 w 4069378"/>
              <a:gd name="connsiteY3" fmla="*/ 784761 h 2815276"/>
              <a:gd name="connsiteX4" fmla="*/ 2725387 w 4069378"/>
              <a:gd name="connsiteY4" fmla="*/ 0 h 2815276"/>
              <a:gd name="connsiteX5" fmla="*/ 1790596 w 4069378"/>
              <a:gd name="connsiteY5" fmla="*/ 1406236 h 2815276"/>
              <a:gd name="connsiteX6" fmla="*/ 0 w 4069378"/>
              <a:gd name="connsiteY6" fmla="*/ 1603169 h 2815276"/>
              <a:gd name="connsiteX0" fmla="*/ 0 w 4053053"/>
              <a:gd name="connsiteY0" fmla="*/ 1603169 h 2880425"/>
              <a:gd name="connsiteX1" fmla="*/ 2272744 w 4053053"/>
              <a:gd name="connsiteY1" fmla="*/ 2712522 h 2880425"/>
              <a:gd name="connsiteX2" fmla="*/ 3669476 w 4053053"/>
              <a:gd name="connsiteY2" fmla="*/ 2559132 h 2880425"/>
              <a:gd name="connsiteX3" fmla="*/ 3895705 w 4053053"/>
              <a:gd name="connsiteY3" fmla="*/ 784761 h 2880425"/>
              <a:gd name="connsiteX4" fmla="*/ 2725387 w 4053053"/>
              <a:gd name="connsiteY4" fmla="*/ 0 h 2880425"/>
              <a:gd name="connsiteX5" fmla="*/ 1790596 w 4053053"/>
              <a:gd name="connsiteY5" fmla="*/ 1406236 h 2880425"/>
              <a:gd name="connsiteX6" fmla="*/ 0 w 4053053"/>
              <a:gd name="connsiteY6" fmla="*/ 1603169 h 2880425"/>
              <a:gd name="connsiteX0" fmla="*/ 0 w 4053053"/>
              <a:gd name="connsiteY0" fmla="*/ 1603169 h 2880425"/>
              <a:gd name="connsiteX1" fmla="*/ 2272744 w 4053053"/>
              <a:gd name="connsiteY1" fmla="*/ 2712522 h 2880425"/>
              <a:gd name="connsiteX2" fmla="*/ 3669476 w 4053053"/>
              <a:gd name="connsiteY2" fmla="*/ 2559132 h 2880425"/>
              <a:gd name="connsiteX3" fmla="*/ 3895705 w 4053053"/>
              <a:gd name="connsiteY3" fmla="*/ 784761 h 2880425"/>
              <a:gd name="connsiteX4" fmla="*/ 2725387 w 4053053"/>
              <a:gd name="connsiteY4" fmla="*/ 0 h 2880425"/>
              <a:gd name="connsiteX5" fmla="*/ 1790596 w 4053053"/>
              <a:gd name="connsiteY5" fmla="*/ 1406236 h 2880425"/>
              <a:gd name="connsiteX6" fmla="*/ 0 w 4053053"/>
              <a:gd name="connsiteY6" fmla="*/ 1603169 h 2880425"/>
              <a:gd name="connsiteX0" fmla="*/ 0 w 4053053"/>
              <a:gd name="connsiteY0" fmla="*/ 1603169 h 2712522"/>
              <a:gd name="connsiteX1" fmla="*/ 2272744 w 4053053"/>
              <a:gd name="connsiteY1" fmla="*/ 2712522 h 2712522"/>
              <a:gd name="connsiteX2" fmla="*/ 3669476 w 4053053"/>
              <a:gd name="connsiteY2" fmla="*/ 2559132 h 2712522"/>
              <a:gd name="connsiteX3" fmla="*/ 3895705 w 4053053"/>
              <a:gd name="connsiteY3" fmla="*/ 784761 h 2712522"/>
              <a:gd name="connsiteX4" fmla="*/ 2725387 w 4053053"/>
              <a:gd name="connsiteY4" fmla="*/ 0 h 2712522"/>
              <a:gd name="connsiteX5" fmla="*/ 1790596 w 4053053"/>
              <a:gd name="connsiteY5" fmla="*/ 1406236 h 2712522"/>
              <a:gd name="connsiteX6" fmla="*/ 0 w 4053053"/>
              <a:gd name="connsiteY6" fmla="*/ 1603169 h 2712522"/>
              <a:gd name="connsiteX0" fmla="*/ 0 w 3895705"/>
              <a:gd name="connsiteY0" fmla="*/ 1603169 h 2712522"/>
              <a:gd name="connsiteX1" fmla="*/ 2272744 w 3895705"/>
              <a:gd name="connsiteY1" fmla="*/ 2712522 h 2712522"/>
              <a:gd name="connsiteX2" fmla="*/ 3669476 w 3895705"/>
              <a:gd name="connsiteY2" fmla="*/ 2559132 h 2712522"/>
              <a:gd name="connsiteX3" fmla="*/ 3895705 w 3895705"/>
              <a:gd name="connsiteY3" fmla="*/ 784761 h 2712522"/>
              <a:gd name="connsiteX4" fmla="*/ 2725387 w 3895705"/>
              <a:gd name="connsiteY4" fmla="*/ 0 h 2712522"/>
              <a:gd name="connsiteX5" fmla="*/ 1790596 w 3895705"/>
              <a:gd name="connsiteY5" fmla="*/ 1406236 h 2712522"/>
              <a:gd name="connsiteX6" fmla="*/ 0 w 3895705"/>
              <a:gd name="connsiteY6" fmla="*/ 1603169 h 2712522"/>
              <a:gd name="connsiteX0" fmla="*/ 0 w 3895705"/>
              <a:gd name="connsiteY0" fmla="*/ 1967270 h 3076623"/>
              <a:gd name="connsiteX1" fmla="*/ 2272744 w 3895705"/>
              <a:gd name="connsiteY1" fmla="*/ 3076623 h 3076623"/>
              <a:gd name="connsiteX2" fmla="*/ 3669476 w 3895705"/>
              <a:gd name="connsiteY2" fmla="*/ 2923233 h 3076623"/>
              <a:gd name="connsiteX3" fmla="*/ 3895705 w 3895705"/>
              <a:gd name="connsiteY3" fmla="*/ 1148862 h 3076623"/>
              <a:gd name="connsiteX4" fmla="*/ 2396624 w 3895705"/>
              <a:gd name="connsiteY4" fmla="*/ 0 h 3076623"/>
              <a:gd name="connsiteX5" fmla="*/ 1790596 w 3895705"/>
              <a:gd name="connsiteY5" fmla="*/ 1770337 h 3076623"/>
              <a:gd name="connsiteX6" fmla="*/ 0 w 3895705"/>
              <a:gd name="connsiteY6" fmla="*/ 1967270 h 3076623"/>
              <a:gd name="connsiteX0" fmla="*/ 0 w 4549138"/>
              <a:gd name="connsiteY0" fmla="*/ 1967270 h 3076623"/>
              <a:gd name="connsiteX1" fmla="*/ 2272744 w 4549138"/>
              <a:gd name="connsiteY1" fmla="*/ 3076623 h 3076623"/>
              <a:gd name="connsiteX2" fmla="*/ 3669476 w 4549138"/>
              <a:gd name="connsiteY2" fmla="*/ 2923233 h 3076623"/>
              <a:gd name="connsiteX3" fmla="*/ 4549138 w 4549138"/>
              <a:gd name="connsiteY3" fmla="*/ 1356920 h 3076623"/>
              <a:gd name="connsiteX4" fmla="*/ 2396624 w 4549138"/>
              <a:gd name="connsiteY4" fmla="*/ 0 h 3076623"/>
              <a:gd name="connsiteX5" fmla="*/ 1790596 w 4549138"/>
              <a:gd name="connsiteY5" fmla="*/ 1770337 h 3076623"/>
              <a:gd name="connsiteX6" fmla="*/ 0 w 4549138"/>
              <a:gd name="connsiteY6" fmla="*/ 1967270 h 3076623"/>
              <a:gd name="connsiteX0" fmla="*/ 0 w 4549138"/>
              <a:gd name="connsiteY0" fmla="*/ 2282853 h 3392206"/>
              <a:gd name="connsiteX1" fmla="*/ 2272744 w 4549138"/>
              <a:gd name="connsiteY1" fmla="*/ 3392206 h 3392206"/>
              <a:gd name="connsiteX2" fmla="*/ 3669476 w 4549138"/>
              <a:gd name="connsiteY2" fmla="*/ 3238816 h 3392206"/>
              <a:gd name="connsiteX3" fmla="*/ 4549138 w 4549138"/>
              <a:gd name="connsiteY3" fmla="*/ 1672503 h 3392206"/>
              <a:gd name="connsiteX4" fmla="*/ 1914290 w 4549138"/>
              <a:gd name="connsiteY4" fmla="*/ 0 h 3392206"/>
              <a:gd name="connsiteX5" fmla="*/ 1790596 w 4549138"/>
              <a:gd name="connsiteY5" fmla="*/ 2085920 h 3392206"/>
              <a:gd name="connsiteX6" fmla="*/ 0 w 4549138"/>
              <a:gd name="connsiteY6" fmla="*/ 2282853 h 3392206"/>
              <a:gd name="connsiteX0" fmla="*/ 0 w 4800560"/>
              <a:gd name="connsiteY0" fmla="*/ 2282853 h 3392206"/>
              <a:gd name="connsiteX1" fmla="*/ 2272744 w 4800560"/>
              <a:gd name="connsiteY1" fmla="*/ 3392206 h 3392206"/>
              <a:gd name="connsiteX2" fmla="*/ 3669476 w 4800560"/>
              <a:gd name="connsiteY2" fmla="*/ 3238816 h 3392206"/>
              <a:gd name="connsiteX3" fmla="*/ 4549138 w 4800560"/>
              <a:gd name="connsiteY3" fmla="*/ 1672503 h 3392206"/>
              <a:gd name="connsiteX4" fmla="*/ 4800560 w 4800560"/>
              <a:gd name="connsiteY4" fmla="*/ 1661452 h 3392206"/>
              <a:gd name="connsiteX5" fmla="*/ 1914290 w 4800560"/>
              <a:gd name="connsiteY5" fmla="*/ 0 h 3392206"/>
              <a:gd name="connsiteX6" fmla="*/ 1790596 w 4800560"/>
              <a:gd name="connsiteY6" fmla="*/ 2085920 h 3392206"/>
              <a:gd name="connsiteX7" fmla="*/ 0 w 4800560"/>
              <a:gd name="connsiteY7" fmla="*/ 2282853 h 3392206"/>
              <a:gd name="connsiteX0" fmla="*/ 0 w 4800560"/>
              <a:gd name="connsiteY0" fmla="*/ 2282853 h 3392206"/>
              <a:gd name="connsiteX1" fmla="*/ 2272744 w 4800560"/>
              <a:gd name="connsiteY1" fmla="*/ 3392206 h 3392206"/>
              <a:gd name="connsiteX2" fmla="*/ 3669476 w 4800560"/>
              <a:gd name="connsiteY2" fmla="*/ 3238816 h 3392206"/>
              <a:gd name="connsiteX3" fmla="*/ 4800560 w 4800560"/>
              <a:gd name="connsiteY3" fmla="*/ 1661452 h 3392206"/>
              <a:gd name="connsiteX4" fmla="*/ 1914290 w 4800560"/>
              <a:gd name="connsiteY4" fmla="*/ 0 h 3392206"/>
              <a:gd name="connsiteX5" fmla="*/ 1790596 w 4800560"/>
              <a:gd name="connsiteY5" fmla="*/ 2085920 h 3392206"/>
              <a:gd name="connsiteX6" fmla="*/ 0 w 4800560"/>
              <a:gd name="connsiteY6" fmla="*/ 2282853 h 3392206"/>
              <a:gd name="connsiteX0" fmla="*/ 0 w 4800560"/>
              <a:gd name="connsiteY0" fmla="*/ 2282853 h 3392206"/>
              <a:gd name="connsiteX1" fmla="*/ 2272744 w 4800560"/>
              <a:gd name="connsiteY1" fmla="*/ 3392206 h 3392206"/>
              <a:gd name="connsiteX2" fmla="*/ 4800560 w 4800560"/>
              <a:gd name="connsiteY2" fmla="*/ 1661452 h 3392206"/>
              <a:gd name="connsiteX3" fmla="*/ 1914290 w 4800560"/>
              <a:gd name="connsiteY3" fmla="*/ 0 h 3392206"/>
              <a:gd name="connsiteX4" fmla="*/ 1790596 w 4800560"/>
              <a:gd name="connsiteY4" fmla="*/ 2085920 h 3392206"/>
              <a:gd name="connsiteX5" fmla="*/ 0 w 4800560"/>
              <a:gd name="connsiteY5" fmla="*/ 2282853 h 3392206"/>
              <a:gd name="connsiteX0" fmla="*/ 0 w 4800560"/>
              <a:gd name="connsiteY0" fmla="*/ 2282853 h 4887308"/>
              <a:gd name="connsiteX1" fmla="*/ 4527397 w 4800560"/>
              <a:gd name="connsiteY1" fmla="*/ 4887308 h 4887308"/>
              <a:gd name="connsiteX2" fmla="*/ 4800560 w 4800560"/>
              <a:gd name="connsiteY2" fmla="*/ 1661452 h 4887308"/>
              <a:gd name="connsiteX3" fmla="*/ 1914290 w 4800560"/>
              <a:gd name="connsiteY3" fmla="*/ 0 h 4887308"/>
              <a:gd name="connsiteX4" fmla="*/ 1790596 w 4800560"/>
              <a:gd name="connsiteY4" fmla="*/ 2085920 h 4887308"/>
              <a:gd name="connsiteX5" fmla="*/ 0 w 4800560"/>
              <a:gd name="connsiteY5" fmla="*/ 2282853 h 4887308"/>
              <a:gd name="connsiteX0" fmla="*/ 0 w 5737710"/>
              <a:gd name="connsiteY0" fmla="*/ 2282853 h 4887308"/>
              <a:gd name="connsiteX1" fmla="*/ 4527397 w 5737710"/>
              <a:gd name="connsiteY1" fmla="*/ 4887308 h 4887308"/>
              <a:gd name="connsiteX2" fmla="*/ 5737710 w 5737710"/>
              <a:gd name="connsiteY2" fmla="*/ 2109983 h 4887308"/>
              <a:gd name="connsiteX3" fmla="*/ 1914290 w 5737710"/>
              <a:gd name="connsiteY3" fmla="*/ 0 h 4887308"/>
              <a:gd name="connsiteX4" fmla="*/ 1790596 w 5737710"/>
              <a:gd name="connsiteY4" fmla="*/ 2085920 h 4887308"/>
              <a:gd name="connsiteX5" fmla="*/ 0 w 5737710"/>
              <a:gd name="connsiteY5" fmla="*/ 2282853 h 4887308"/>
              <a:gd name="connsiteX0" fmla="*/ 0 w 5737710"/>
              <a:gd name="connsiteY0" fmla="*/ 2282853 h 4289267"/>
              <a:gd name="connsiteX1" fmla="*/ 3958831 w 5737710"/>
              <a:gd name="connsiteY1" fmla="*/ 4289267 h 4289267"/>
              <a:gd name="connsiteX2" fmla="*/ 5737710 w 5737710"/>
              <a:gd name="connsiteY2" fmla="*/ 2109983 h 4289267"/>
              <a:gd name="connsiteX3" fmla="*/ 1914290 w 5737710"/>
              <a:gd name="connsiteY3" fmla="*/ 0 h 4289267"/>
              <a:gd name="connsiteX4" fmla="*/ 1790596 w 5737710"/>
              <a:gd name="connsiteY4" fmla="*/ 2085920 h 4289267"/>
              <a:gd name="connsiteX5" fmla="*/ 0 w 5737710"/>
              <a:gd name="connsiteY5" fmla="*/ 2282853 h 4289267"/>
              <a:gd name="connsiteX0" fmla="*/ 0 w 9776437"/>
              <a:gd name="connsiteY0" fmla="*/ 3656721 h 4289267"/>
              <a:gd name="connsiteX1" fmla="*/ 7997558 w 9776437"/>
              <a:gd name="connsiteY1" fmla="*/ 4289267 h 4289267"/>
              <a:gd name="connsiteX2" fmla="*/ 9776437 w 9776437"/>
              <a:gd name="connsiteY2" fmla="*/ 2109983 h 4289267"/>
              <a:gd name="connsiteX3" fmla="*/ 5953017 w 9776437"/>
              <a:gd name="connsiteY3" fmla="*/ 0 h 4289267"/>
              <a:gd name="connsiteX4" fmla="*/ 5829323 w 9776437"/>
              <a:gd name="connsiteY4" fmla="*/ 2085920 h 4289267"/>
              <a:gd name="connsiteX5" fmla="*/ 0 w 9776437"/>
              <a:gd name="connsiteY5" fmla="*/ 3656721 h 4289267"/>
              <a:gd name="connsiteX0" fmla="*/ 0 w 9776437"/>
              <a:gd name="connsiteY0" fmla="*/ 3656721 h 4289267"/>
              <a:gd name="connsiteX1" fmla="*/ 7997558 w 9776437"/>
              <a:gd name="connsiteY1" fmla="*/ 4289267 h 4289267"/>
              <a:gd name="connsiteX2" fmla="*/ 9776437 w 9776437"/>
              <a:gd name="connsiteY2" fmla="*/ 2109983 h 4289267"/>
              <a:gd name="connsiteX3" fmla="*/ 5953017 w 9776437"/>
              <a:gd name="connsiteY3" fmla="*/ 0 h 4289267"/>
              <a:gd name="connsiteX4" fmla="*/ 5897970 w 9776437"/>
              <a:gd name="connsiteY4" fmla="*/ 3680301 h 4289267"/>
              <a:gd name="connsiteX5" fmla="*/ 0 w 9776437"/>
              <a:gd name="connsiteY5" fmla="*/ 3656721 h 4289267"/>
              <a:gd name="connsiteX0" fmla="*/ 0 w 9776437"/>
              <a:gd name="connsiteY0" fmla="*/ 3656721 h 5350406"/>
              <a:gd name="connsiteX1" fmla="*/ 3277920 w 9776437"/>
              <a:gd name="connsiteY1" fmla="*/ 5350406 h 5350406"/>
              <a:gd name="connsiteX2" fmla="*/ 9776437 w 9776437"/>
              <a:gd name="connsiteY2" fmla="*/ 2109983 h 5350406"/>
              <a:gd name="connsiteX3" fmla="*/ 5953017 w 9776437"/>
              <a:gd name="connsiteY3" fmla="*/ 0 h 5350406"/>
              <a:gd name="connsiteX4" fmla="*/ 5897970 w 9776437"/>
              <a:gd name="connsiteY4" fmla="*/ 3680301 h 5350406"/>
              <a:gd name="connsiteX5" fmla="*/ 0 w 9776437"/>
              <a:gd name="connsiteY5" fmla="*/ 3656721 h 5350406"/>
              <a:gd name="connsiteX0" fmla="*/ 0 w 9863549"/>
              <a:gd name="connsiteY0" fmla="*/ 3656721 h 5350406"/>
              <a:gd name="connsiteX1" fmla="*/ 3277920 w 9863549"/>
              <a:gd name="connsiteY1" fmla="*/ 5350406 h 5350406"/>
              <a:gd name="connsiteX2" fmla="*/ 9863549 w 9863549"/>
              <a:gd name="connsiteY2" fmla="*/ 5337770 h 5350406"/>
              <a:gd name="connsiteX3" fmla="*/ 9776437 w 9863549"/>
              <a:gd name="connsiteY3" fmla="*/ 2109983 h 5350406"/>
              <a:gd name="connsiteX4" fmla="*/ 5953017 w 9863549"/>
              <a:gd name="connsiteY4" fmla="*/ 0 h 5350406"/>
              <a:gd name="connsiteX5" fmla="*/ 5897970 w 9863549"/>
              <a:gd name="connsiteY5" fmla="*/ 3680301 h 5350406"/>
              <a:gd name="connsiteX6" fmla="*/ 0 w 9863549"/>
              <a:gd name="connsiteY6" fmla="*/ 3656721 h 5350406"/>
              <a:gd name="connsiteX0" fmla="*/ 0 w 9863549"/>
              <a:gd name="connsiteY0" fmla="*/ 3656721 h 5350406"/>
              <a:gd name="connsiteX1" fmla="*/ 3277920 w 9863549"/>
              <a:gd name="connsiteY1" fmla="*/ 5350406 h 5350406"/>
              <a:gd name="connsiteX2" fmla="*/ 9863549 w 9863549"/>
              <a:gd name="connsiteY2" fmla="*/ 5337770 h 5350406"/>
              <a:gd name="connsiteX3" fmla="*/ 9776437 w 9863549"/>
              <a:gd name="connsiteY3" fmla="*/ 2821695 h 5350406"/>
              <a:gd name="connsiteX4" fmla="*/ 5953017 w 9863549"/>
              <a:gd name="connsiteY4" fmla="*/ 0 h 5350406"/>
              <a:gd name="connsiteX5" fmla="*/ 5897970 w 9863549"/>
              <a:gd name="connsiteY5" fmla="*/ 3680301 h 5350406"/>
              <a:gd name="connsiteX6" fmla="*/ 0 w 9863549"/>
              <a:gd name="connsiteY6" fmla="*/ 3656721 h 5350406"/>
              <a:gd name="connsiteX0" fmla="*/ 0 w 11033103"/>
              <a:gd name="connsiteY0" fmla="*/ 3206906 h 5350406"/>
              <a:gd name="connsiteX1" fmla="*/ 4447474 w 11033103"/>
              <a:gd name="connsiteY1" fmla="*/ 5350406 h 5350406"/>
              <a:gd name="connsiteX2" fmla="*/ 11033103 w 11033103"/>
              <a:gd name="connsiteY2" fmla="*/ 5337770 h 5350406"/>
              <a:gd name="connsiteX3" fmla="*/ 10945991 w 11033103"/>
              <a:gd name="connsiteY3" fmla="*/ 2821695 h 5350406"/>
              <a:gd name="connsiteX4" fmla="*/ 7122571 w 11033103"/>
              <a:gd name="connsiteY4" fmla="*/ 0 h 5350406"/>
              <a:gd name="connsiteX5" fmla="*/ 7067524 w 11033103"/>
              <a:gd name="connsiteY5" fmla="*/ 3680301 h 5350406"/>
              <a:gd name="connsiteX6" fmla="*/ 0 w 11033103"/>
              <a:gd name="connsiteY6" fmla="*/ 3206906 h 5350406"/>
              <a:gd name="connsiteX0" fmla="*/ 0 w 11247514"/>
              <a:gd name="connsiteY0" fmla="*/ 3194302 h 5350406"/>
              <a:gd name="connsiteX1" fmla="*/ 4661885 w 11247514"/>
              <a:gd name="connsiteY1" fmla="*/ 5350406 h 5350406"/>
              <a:gd name="connsiteX2" fmla="*/ 11247514 w 11247514"/>
              <a:gd name="connsiteY2" fmla="*/ 5337770 h 5350406"/>
              <a:gd name="connsiteX3" fmla="*/ 11160402 w 11247514"/>
              <a:gd name="connsiteY3" fmla="*/ 2821695 h 5350406"/>
              <a:gd name="connsiteX4" fmla="*/ 7336982 w 11247514"/>
              <a:gd name="connsiteY4" fmla="*/ 0 h 5350406"/>
              <a:gd name="connsiteX5" fmla="*/ 7281935 w 11247514"/>
              <a:gd name="connsiteY5" fmla="*/ 3680301 h 5350406"/>
              <a:gd name="connsiteX6" fmla="*/ 0 w 11247514"/>
              <a:gd name="connsiteY6" fmla="*/ 3194302 h 5350406"/>
              <a:gd name="connsiteX0" fmla="*/ 0 w 11221351"/>
              <a:gd name="connsiteY0" fmla="*/ 3181698 h 5350406"/>
              <a:gd name="connsiteX1" fmla="*/ 4635722 w 11221351"/>
              <a:gd name="connsiteY1" fmla="*/ 5350406 h 5350406"/>
              <a:gd name="connsiteX2" fmla="*/ 11221351 w 11221351"/>
              <a:gd name="connsiteY2" fmla="*/ 5337770 h 5350406"/>
              <a:gd name="connsiteX3" fmla="*/ 11134239 w 11221351"/>
              <a:gd name="connsiteY3" fmla="*/ 2821695 h 5350406"/>
              <a:gd name="connsiteX4" fmla="*/ 7310819 w 11221351"/>
              <a:gd name="connsiteY4" fmla="*/ 0 h 5350406"/>
              <a:gd name="connsiteX5" fmla="*/ 7255772 w 11221351"/>
              <a:gd name="connsiteY5" fmla="*/ 3680301 h 5350406"/>
              <a:gd name="connsiteX6" fmla="*/ 0 w 11221351"/>
              <a:gd name="connsiteY6" fmla="*/ 3181698 h 5350406"/>
              <a:gd name="connsiteX0" fmla="*/ 0 w 11221351"/>
              <a:gd name="connsiteY0" fmla="*/ 3181698 h 5350406"/>
              <a:gd name="connsiteX1" fmla="*/ 4635722 w 11221351"/>
              <a:gd name="connsiteY1" fmla="*/ 5350406 h 5350406"/>
              <a:gd name="connsiteX2" fmla="*/ 11221351 w 11221351"/>
              <a:gd name="connsiteY2" fmla="*/ 5337770 h 5350406"/>
              <a:gd name="connsiteX3" fmla="*/ 11134239 w 11221351"/>
              <a:gd name="connsiteY3" fmla="*/ 2821695 h 5350406"/>
              <a:gd name="connsiteX4" fmla="*/ 7310819 w 11221351"/>
              <a:gd name="connsiteY4" fmla="*/ 0 h 5350406"/>
              <a:gd name="connsiteX5" fmla="*/ 7266075 w 11221351"/>
              <a:gd name="connsiteY5" fmla="*/ 3197122 h 5350406"/>
              <a:gd name="connsiteX6" fmla="*/ 0 w 11221351"/>
              <a:gd name="connsiteY6" fmla="*/ 3181698 h 5350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21351" h="5350406">
                <a:moveTo>
                  <a:pt x="0" y="3181698"/>
                </a:moveTo>
                <a:lnTo>
                  <a:pt x="4635722" y="5350406"/>
                </a:lnTo>
                <a:lnTo>
                  <a:pt x="11221351" y="5337770"/>
                </a:lnTo>
                <a:lnTo>
                  <a:pt x="11134239" y="2821695"/>
                </a:lnTo>
                <a:lnTo>
                  <a:pt x="7310819" y="0"/>
                </a:lnTo>
                <a:lnTo>
                  <a:pt x="7266075" y="3197122"/>
                </a:lnTo>
                <a:lnTo>
                  <a:pt x="0" y="3181698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30000"/>
                </a:schemeClr>
              </a:gs>
              <a:gs pos="59000">
                <a:schemeClr val="bg1">
                  <a:lumMod val="50000"/>
                  <a:shade val="67500"/>
                  <a:satMod val="115000"/>
                  <a:alpha val="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>
            <a:off x="2193802" y="1942713"/>
            <a:ext cx="1486287" cy="68597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 Risk </a:t>
            </a:r>
          </a:p>
          <a:p>
            <a:pPr algn="ctr"/>
            <a:r>
              <a:rPr lang="en-US" sz="13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Identification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5509365" y="2057043"/>
            <a:ext cx="1657782" cy="85747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 Risk</a:t>
            </a:r>
          </a:p>
          <a:p>
            <a:pPr algn="ctr"/>
            <a:r>
              <a:rPr lang="en-US" sz="13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Impact </a:t>
            </a:r>
          </a:p>
          <a:p>
            <a:pPr algn="ctr"/>
            <a:r>
              <a:rPr lang="en-US" sz="13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Assessment</a:t>
            </a:r>
          </a:p>
        </p:txBody>
      </p:sp>
      <p:sp>
        <p:nvSpPr>
          <p:cNvPr id="9" name="Rectangle 8"/>
          <p:cNvSpPr/>
          <p:nvPr/>
        </p:nvSpPr>
        <p:spPr>
          <a:xfrm>
            <a:off x="5623695" y="3657659"/>
            <a:ext cx="1737293" cy="9684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3. Risk</a:t>
            </a:r>
          </a:p>
          <a:p>
            <a:pPr algn="ctr"/>
            <a:r>
              <a:rPr lang="en-US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Prioritization</a:t>
            </a:r>
          </a:p>
          <a:p>
            <a:pPr algn="ctr"/>
            <a:r>
              <a:rPr lang="en-US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Analysis</a:t>
            </a:r>
          </a:p>
        </p:txBody>
      </p:sp>
      <p:sp>
        <p:nvSpPr>
          <p:cNvPr id="10" name="Rectangle 9"/>
          <p:cNvSpPr/>
          <p:nvPr/>
        </p:nvSpPr>
        <p:spPr>
          <a:xfrm>
            <a:off x="3794419" y="3143175"/>
            <a:ext cx="1161090" cy="71076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Risk</a:t>
            </a:r>
          </a:p>
          <a:p>
            <a:pPr algn="ctr"/>
            <a:r>
              <a:rPr lang="en-US" sz="13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Tracking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36329" y="4000649"/>
            <a:ext cx="1861711" cy="120718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4. Risk</a:t>
            </a:r>
          </a:p>
          <a:p>
            <a:pPr algn="ctr"/>
            <a:r>
              <a:rPr lang="en-US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Mitigation Planning,</a:t>
            </a:r>
          </a:p>
          <a:p>
            <a:pPr algn="ctr"/>
            <a:r>
              <a:rPr lang="en-US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Implementation, and</a:t>
            </a:r>
          </a:p>
          <a:p>
            <a:pPr algn="ctr"/>
            <a:r>
              <a:rPr lang="en-US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Progress Monitoring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4480397" y="2228538"/>
            <a:ext cx="485045" cy="355028"/>
            <a:chOff x="5354214" y="2352951"/>
            <a:chExt cx="1480397" cy="1083577"/>
          </a:xfrm>
        </p:grpSpPr>
        <p:sp>
          <p:nvSpPr>
            <p:cNvPr id="13" name="Freeform 12"/>
            <p:cNvSpPr/>
            <p:nvPr/>
          </p:nvSpPr>
          <p:spPr>
            <a:xfrm>
              <a:off x="5354214" y="2749191"/>
              <a:ext cx="1480397" cy="376325"/>
            </a:xfrm>
            <a:custGeom>
              <a:avLst/>
              <a:gdLst>
                <a:gd name="connsiteX0" fmla="*/ 204849 w 4310743"/>
                <a:gd name="connsiteY0" fmla="*/ 1769423 h 3009404"/>
                <a:gd name="connsiteX1" fmla="*/ 1701140 w 4310743"/>
                <a:gd name="connsiteY1" fmla="*/ 2487880 h 3009404"/>
                <a:gd name="connsiteX2" fmla="*/ 3874325 w 4310743"/>
                <a:gd name="connsiteY2" fmla="*/ 2725386 h 3009404"/>
                <a:gd name="connsiteX3" fmla="*/ 4153395 w 4310743"/>
                <a:gd name="connsiteY3" fmla="*/ 783771 h 3009404"/>
                <a:gd name="connsiteX4" fmla="*/ 2930236 w 4310743"/>
                <a:gd name="connsiteY4" fmla="*/ 166254 h 3009404"/>
                <a:gd name="connsiteX5" fmla="*/ 204849 w 4310743"/>
                <a:gd name="connsiteY5" fmla="*/ 1769423 h 3009404"/>
                <a:gd name="connsiteX0" fmla="*/ 204849 w 4310743"/>
                <a:gd name="connsiteY0" fmla="*/ 1603169 h 2843150"/>
                <a:gd name="connsiteX1" fmla="*/ 1701140 w 4310743"/>
                <a:gd name="connsiteY1" fmla="*/ 2321626 h 2843150"/>
                <a:gd name="connsiteX2" fmla="*/ 3874325 w 4310743"/>
                <a:gd name="connsiteY2" fmla="*/ 2559132 h 2843150"/>
                <a:gd name="connsiteX3" fmla="*/ 4153395 w 4310743"/>
                <a:gd name="connsiteY3" fmla="*/ 617517 h 2843150"/>
                <a:gd name="connsiteX4" fmla="*/ 2930236 w 4310743"/>
                <a:gd name="connsiteY4" fmla="*/ 0 h 2843150"/>
                <a:gd name="connsiteX5" fmla="*/ 204849 w 4310743"/>
                <a:gd name="connsiteY5" fmla="*/ 1603169 h 2843150"/>
                <a:gd name="connsiteX0" fmla="*/ 0 w 4105894"/>
                <a:gd name="connsiteY0" fmla="*/ 1603169 h 2843150"/>
                <a:gd name="connsiteX1" fmla="*/ 1496291 w 4105894"/>
                <a:gd name="connsiteY1" fmla="*/ 2321626 h 2843150"/>
                <a:gd name="connsiteX2" fmla="*/ 3669476 w 4105894"/>
                <a:gd name="connsiteY2" fmla="*/ 2559132 h 2843150"/>
                <a:gd name="connsiteX3" fmla="*/ 3948546 w 4105894"/>
                <a:gd name="connsiteY3" fmla="*/ 617517 h 2843150"/>
                <a:gd name="connsiteX4" fmla="*/ 2725387 w 4105894"/>
                <a:gd name="connsiteY4" fmla="*/ 0 h 2843150"/>
                <a:gd name="connsiteX5" fmla="*/ 0 w 4105894"/>
                <a:gd name="connsiteY5" fmla="*/ 1603169 h 2843150"/>
                <a:gd name="connsiteX0" fmla="*/ 0 w 4105894"/>
                <a:gd name="connsiteY0" fmla="*/ 1603169 h 2843150"/>
                <a:gd name="connsiteX1" fmla="*/ 1496291 w 4105894"/>
                <a:gd name="connsiteY1" fmla="*/ 2321626 h 2843150"/>
                <a:gd name="connsiteX2" fmla="*/ 3669476 w 4105894"/>
                <a:gd name="connsiteY2" fmla="*/ 2559132 h 2843150"/>
                <a:gd name="connsiteX3" fmla="*/ 3948546 w 4105894"/>
                <a:gd name="connsiteY3" fmla="*/ 617517 h 2843150"/>
                <a:gd name="connsiteX4" fmla="*/ 2725387 w 4105894"/>
                <a:gd name="connsiteY4" fmla="*/ 0 h 2843150"/>
                <a:gd name="connsiteX5" fmla="*/ 0 w 4105894"/>
                <a:gd name="connsiteY5" fmla="*/ 1603169 h 2843150"/>
                <a:gd name="connsiteX0" fmla="*/ 0 w 4105894"/>
                <a:gd name="connsiteY0" fmla="*/ 1603169 h 2843150"/>
                <a:gd name="connsiteX1" fmla="*/ 1496291 w 4105894"/>
                <a:gd name="connsiteY1" fmla="*/ 2321626 h 2843150"/>
                <a:gd name="connsiteX2" fmla="*/ 3669476 w 4105894"/>
                <a:gd name="connsiteY2" fmla="*/ 2559132 h 2843150"/>
                <a:gd name="connsiteX3" fmla="*/ 3948546 w 4105894"/>
                <a:gd name="connsiteY3" fmla="*/ 617517 h 2843150"/>
                <a:gd name="connsiteX4" fmla="*/ 2725387 w 4105894"/>
                <a:gd name="connsiteY4" fmla="*/ 0 h 2843150"/>
                <a:gd name="connsiteX5" fmla="*/ 1790596 w 4105894"/>
                <a:gd name="connsiteY5" fmla="*/ 1406236 h 2843150"/>
                <a:gd name="connsiteX6" fmla="*/ 0 w 4105894"/>
                <a:gd name="connsiteY6" fmla="*/ 1603169 h 2843150"/>
                <a:gd name="connsiteX0" fmla="*/ 0 w 4069378"/>
                <a:gd name="connsiteY0" fmla="*/ 1603169 h 2815276"/>
                <a:gd name="connsiteX1" fmla="*/ 1496291 w 4069378"/>
                <a:gd name="connsiteY1" fmla="*/ 2321626 h 2815276"/>
                <a:gd name="connsiteX2" fmla="*/ 3669476 w 4069378"/>
                <a:gd name="connsiteY2" fmla="*/ 2559132 h 2815276"/>
                <a:gd name="connsiteX3" fmla="*/ 3895705 w 4069378"/>
                <a:gd name="connsiteY3" fmla="*/ 784761 h 2815276"/>
                <a:gd name="connsiteX4" fmla="*/ 2725387 w 4069378"/>
                <a:gd name="connsiteY4" fmla="*/ 0 h 2815276"/>
                <a:gd name="connsiteX5" fmla="*/ 1790596 w 4069378"/>
                <a:gd name="connsiteY5" fmla="*/ 1406236 h 2815276"/>
                <a:gd name="connsiteX6" fmla="*/ 0 w 4069378"/>
                <a:gd name="connsiteY6" fmla="*/ 1603169 h 2815276"/>
                <a:gd name="connsiteX0" fmla="*/ 0 w 4053053"/>
                <a:gd name="connsiteY0" fmla="*/ 1603169 h 2880425"/>
                <a:gd name="connsiteX1" fmla="*/ 2272744 w 4053053"/>
                <a:gd name="connsiteY1" fmla="*/ 2712522 h 2880425"/>
                <a:gd name="connsiteX2" fmla="*/ 3669476 w 4053053"/>
                <a:gd name="connsiteY2" fmla="*/ 2559132 h 2880425"/>
                <a:gd name="connsiteX3" fmla="*/ 3895705 w 4053053"/>
                <a:gd name="connsiteY3" fmla="*/ 784761 h 2880425"/>
                <a:gd name="connsiteX4" fmla="*/ 2725387 w 4053053"/>
                <a:gd name="connsiteY4" fmla="*/ 0 h 2880425"/>
                <a:gd name="connsiteX5" fmla="*/ 1790596 w 4053053"/>
                <a:gd name="connsiteY5" fmla="*/ 1406236 h 2880425"/>
                <a:gd name="connsiteX6" fmla="*/ 0 w 4053053"/>
                <a:gd name="connsiteY6" fmla="*/ 1603169 h 2880425"/>
                <a:gd name="connsiteX0" fmla="*/ 0 w 4053053"/>
                <a:gd name="connsiteY0" fmla="*/ 1603169 h 2880425"/>
                <a:gd name="connsiteX1" fmla="*/ 2272744 w 4053053"/>
                <a:gd name="connsiteY1" fmla="*/ 2712522 h 2880425"/>
                <a:gd name="connsiteX2" fmla="*/ 3669476 w 4053053"/>
                <a:gd name="connsiteY2" fmla="*/ 2559132 h 2880425"/>
                <a:gd name="connsiteX3" fmla="*/ 3895705 w 4053053"/>
                <a:gd name="connsiteY3" fmla="*/ 784761 h 2880425"/>
                <a:gd name="connsiteX4" fmla="*/ 2725387 w 4053053"/>
                <a:gd name="connsiteY4" fmla="*/ 0 h 2880425"/>
                <a:gd name="connsiteX5" fmla="*/ 1790596 w 4053053"/>
                <a:gd name="connsiteY5" fmla="*/ 1406236 h 2880425"/>
                <a:gd name="connsiteX6" fmla="*/ 0 w 4053053"/>
                <a:gd name="connsiteY6" fmla="*/ 1603169 h 2880425"/>
                <a:gd name="connsiteX0" fmla="*/ 0 w 4053053"/>
                <a:gd name="connsiteY0" fmla="*/ 1603169 h 2712522"/>
                <a:gd name="connsiteX1" fmla="*/ 2272744 w 4053053"/>
                <a:gd name="connsiteY1" fmla="*/ 2712522 h 2712522"/>
                <a:gd name="connsiteX2" fmla="*/ 3669476 w 4053053"/>
                <a:gd name="connsiteY2" fmla="*/ 2559132 h 2712522"/>
                <a:gd name="connsiteX3" fmla="*/ 3895705 w 4053053"/>
                <a:gd name="connsiteY3" fmla="*/ 784761 h 2712522"/>
                <a:gd name="connsiteX4" fmla="*/ 2725387 w 4053053"/>
                <a:gd name="connsiteY4" fmla="*/ 0 h 2712522"/>
                <a:gd name="connsiteX5" fmla="*/ 1790596 w 4053053"/>
                <a:gd name="connsiteY5" fmla="*/ 1406236 h 2712522"/>
                <a:gd name="connsiteX6" fmla="*/ 0 w 4053053"/>
                <a:gd name="connsiteY6" fmla="*/ 1603169 h 2712522"/>
                <a:gd name="connsiteX0" fmla="*/ 0 w 3895705"/>
                <a:gd name="connsiteY0" fmla="*/ 1603169 h 2712522"/>
                <a:gd name="connsiteX1" fmla="*/ 2272744 w 3895705"/>
                <a:gd name="connsiteY1" fmla="*/ 2712522 h 2712522"/>
                <a:gd name="connsiteX2" fmla="*/ 3669476 w 3895705"/>
                <a:gd name="connsiteY2" fmla="*/ 2559132 h 2712522"/>
                <a:gd name="connsiteX3" fmla="*/ 3895705 w 3895705"/>
                <a:gd name="connsiteY3" fmla="*/ 784761 h 2712522"/>
                <a:gd name="connsiteX4" fmla="*/ 2725387 w 3895705"/>
                <a:gd name="connsiteY4" fmla="*/ 0 h 2712522"/>
                <a:gd name="connsiteX5" fmla="*/ 1790596 w 3895705"/>
                <a:gd name="connsiteY5" fmla="*/ 1406236 h 2712522"/>
                <a:gd name="connsiteX6" fmla="*/ 0 w 3895705"/>
                <a:gd name="connsiteY6" fmla="*/ 1603169 h 2712522"/>
                <a:gd name="connsiteX0" fmla="*/ 0 w 3895705"/>
                <a:gd name="connsiteY0" fmla="*/ 1967270 h 3076623"/>
                <a:gd name="connsiteX1" fmla="*/ 2272744 w 3895705"/>
                <a:gd name="connsiteY1" fmla="*/ 3076623 h 3076623"/>
                <a:gd name="connsiteX2" fmla="*/ 3669476 w 3895705"/>
                <a:gd name="connsiteY2" fmla="*/ 2923233 h 3076623"/>
                <a:gd name="connsiteX3" fmla="*/ 3895705 w 3895705"/>
                <a:gd name="connsiteY3" fmla="*/ 1148862 h 3076623"/>
                <a:gd name="connsiteX4" fmla="*/ 2396624 w 3895705"/>
                <a:gd name="connsiteY4" fmla="*/ 0 h 3076623"/>
                <a:gd name="connsiteX5" fmla="*/ 1790596 w 3895705"/>
                <a:gd name="connsiteY5" fmla="*/ 1770337 h 3076623"/>
                <a:gd name="connsiteX6" fmla="*/ 0 w 3895705"/>
                <a:gd name="connsiteY6" fmla="*/ 1967270 h 3076623"/>
                <a:gd name="connsiteX0" fmla="*/ 0 w 4549138"/>
                <a:gd name="connsiteY0" fmla="*/ 1967270 h 3076623"/>
                <a:gd name="connsiteX1" fmla="*/ 2272744 w 4549138"/>
                <a:gd name="connsiteY1" fmla="*/ 3076623 h 3076623"/>
                <a:gd name="connsiteX2" fmla="*/ 3669476 w 4549138"/>
                <a:gd name="connsiteY2" fmla="*/ 2923233 h 3076623"/>
                <a:gd name="connsiteX3" fmla="*/ 4549138 w 4549138"/>
                <a:gd name="connsiteY3" fmla="*/ 1356920 h 3076623"/>
                <a:gd name="connsiteX4" fmla="*/ 2396624 w 4549138"/>
                <a:gd name="connsiteY4" fmla="*/ 0 h 3076623"/>
                <a:gd name="connsiteX5" fmla="*/ 1790596 w 4549138"/>
                <a:gd name="connsiteY5" fmla="*/ 1770337 h 3076623"/>
                <a:gd name="connsiteX6" fmla="*/ 0 w 4549138"/>
                <a:gd name="connsiteY6" fmla="*/ 1967270 h 3076623"/>
                <a:gd name="connsiteX0" fmla="*/ 0 w 4549138"/>
                <a:gd name="connsiteY0" fmla="*/ 2282853 h 3392206"/>
                <a:gd name="connsiteX1" fmla="*/ 2272744 w 4549138"/>
                <a:gd name="connsiteY1" fmla="*/ 3392206 h 3392206"/>
                <a:gd name="connsiteX2" fmla="*/ 3669476 w 4549138"/>
                <a:gd name="connsiteY2" fmla="*/ 3238816 h 3392206"/>
                <a:gd name="connsiteX3" fmla="*/ 4549138 w 4549138"/>
                <a:gd name="connsiteY3" fmla="*/ 1672503 h 3392206"/>
                <a:gd name="connsiteX4" fmla="*/ 1914290 w 4549138"/>
                <a:gd name="connsiteY4" fmla="*/ 0 h 3392206"/>
                <a:gd name="connsiteX5" fmla="*/ 1790596 w 4549138"/>
                <a:gd name="connsiteY5" fmla="*/ 2085920 h 3392206"/>
                <a:gd name="connsiteX6" fmla="*/ 0 w 4549138"/>
                <a:gd name="connsiteY6" fmla="*/ 2282853 h 3392206"/>
                <a:gd name="connsiteX0" fmla="*/ 0 w 4800560"/>
                <a:gd name="connsiteY0" fmla="*/ 2282853 h 3392206"/>
                <a:gd name="connsiteX1" fmla="*/ 2272744 w 4800560"/>
                <a:gd name="connsiteY1" fmla="*/ 3392206 h 3392206"/>
                <a:gd name="connsiteX2" fmla="*/ 3669476 w 4800560"/>
                <a:gd name="connsiteY2" fmla="*/ 3238816 h 3392206"/>
                <a:gd name="connsiteX3" fmla="*/ 4549138 w 4800560"/>
                <a:gd name="connsiteY3" fmla="*/ 1672503 h 3392206"/>
                <a:gd name="connsiteX4" fmla="*/ 4800560 w 4800560"/>
                <a:gd name="connsiteY4" fmla="*/ 1661452 h 3392206"/>
                <a:gd name="connsiteX5" fmla="*/ 1914290 w 4800560"/>
                <a:gd name="connsiteY5" fmla="*/ 0 h 3392206"/>
                <a:gd name="connsiteX6" fmla="*/ 1790596 w 4800560"/>
                <a:gd name="connsiteY6" fmla="*/ 2085920 h 3392206"/>
                <a:gd name="connsiteX7" fmla="*/ 0 w 4800560"/>
                <a:gd name="connsiteY7" fmla="*/ 2282853 h 3392206"/>
                <a:gd name="connsiteX0" fmla="*/ -1 w 3009963"/>
                <a:gd name="connsiteY0" fmla="*/ 2085920 h 3392206"/>
                <a:gd name="connsiteX1" fmla="*/ 482147 w 3009963"/>
                <a:gd name="connsiteY1" fmla="*/ 3392206 h 3392206"/>
                <a:gd name="connsiteX2" fmla="*/ 1878879 w 3009963"/>
                <a:gd name="connsiteY2" fmla="*/ 3238816 h 3392206"/>
                <a:gd name="connsiteX3" fmla="*/ 2758541 w 3009963"/>
                <a:gd name="connsiteY3" fmla="*/ 1672503 h 3392206"/>
                <a:gd name="connsiteX4" fmla="*/ 3009963 w 3009963"/>
                <a:gd name="connsiteY4" fmla="*/ 1661452 h 3392206"/>
                <a:gd name="connsiteX5" fmla="*/ 123693 w 3009963"/>
                <a:gd name="connsiteY5" fmla="*/ 0 h 3392206"/>
                <a:gd name="connsiteX6" fmla="*/ -1 w 3009963"/>
                <a:gd name="connsiteY6" fmla="*/ 2085920 h 3392206"/>
                <a:gd name="connsiteX0" fmla="*/ -1 w 3009963"/>
                <a:gd name="connsiteY0" fmla="*/ 2085920 h 3238817"/>
                <a:gd name="connsiteX1" fmla="*/ 1878879 w 3009963"/>
                <a:gd name="connsiteY1" fmla="*/ 3238816 h 3238817"/>
                <a:gd name="connsiteX2" fmla="*/ 2758541 w 3009963"/>
                <a:gd name="connsiteY2" fmla="*/ 1672503 h 3238817"/>
                <a:gd name="connsiteX3" fmla="*/ 3009963 w 3009963"/>
                <a:gd name="connsiteY3" fmla="*/ 1661452 h 3238817"/>
                <a:gd name="connsiteX4" fmla="*/ 123693 w 3009963"/>
                <a:gd name="connsiteY4" fmla="*/ 0 h 3238817"/>
                <a:gd name="connsiteX5" fmla="*/ -1 w 3009963"/>
                <a:gd name="connsiteY5" fmla="*/ 2085920 h 3238817"/>
                <a:gd name="connsiteX0" fmla="*/ -1 w 3009963"/>
                <a:gd name="connsiteY0" fmla="*/ 2085920 h 3238815"/>
                <a:gd name="connsiteX1" fmla="*/ 1878879 w 3009963"/>
                <a:gd name="connsiteY1" fmla="*/ 3238816 h 3238815"/>
                <a:gd name="connsiteX2" fmla="*/ 3009963 w 3009963"/>
                <a:gd name="connsiteY2" fmla="*/ 1661452 h 3238815"/>
                <a:gd name="connsiteX3" fmla="*/ 123693 w 3009963"/>
                <a:gd name="connsiteY3" fmla="*/ 0 h 3238815"/>
                <a:gd name="connsiteX4" fmla="*/ -1 w 3009963"/>
                <a:gd name="connsiteY4" fmla="*/ 2085920 h 3238815"/>
                <a:gd name="connsiteX0" fmla="*/ 0 w 3009965"/>
                <a:gd name="connsiteY0" fmla="*/ 2982982 h 3238817"/>
                <a:gd name="connsiteX1" fmla="*/ 1878881 w 3009965"/>
                <a:gd name="connsiteY1" fmla="*/ 3238816 h 3238817"/>
                <a:gd name="connsiteX2" fmla="*/ 3009965 w 3009965"/>
                <a:gd name="connsiteY2" fmla="*/ 1661452 h 3238817"/>
                <a:gd name="connsiteX3" fmla="*/ 123695 w 3009965"/>
                <a:gd name="connsiteY3" fmla="*/ 0 h 3238817"/>
                <a:gd name="connsiteX4" fmla="*/ 0 w 3009965"/>
                <a:gd name="connsiteY4" fmla="*/ 2982982 h 3238817"/>
                <a:gd name="connsiteX0" fmla="*/ 0 w 3009965"/>
                <a:gd name="connsiteY0" fmla="*/ 2982982 h 3687348"/>
                <a:gd name="connsiteX1" fmla="*/ 1878882 w 3009965"/>
                <a:gd name="connsiteY1" fmla="*/ 3687348 h 3687348"/>
                <a:gd name="connsiteX2" fmla="*/ 3009965 w 3009965"/>
                <a:gd name="connsiteY2" fmla="*/ 1661452 h 3687348"/>
                <a:gd name="connsiteX3" fmla="*/ 123695 w 3009965"/>
                <a:gd name="connsiteY3" fmla="*/ 0 h 3687348"/>
                <a:gd name="connsiteX4" fmla="*/ 0 w 3009965"/>
                <a:gd name="connsiteY4" fmla="*/ 2982982 h 3687348"/>
                <a:gd name="connsiteX0" fmla="*/ 0 w 3009965"/>
                <a:gd name="connsiteY0" fmla="*/ 2982982 h 4135879"/>
                <a:gd name="connsiteX1" fmla="*/ 2063174 w 3009965"/>
                <a:gd name="connsiteY1" fmla="*/ 4135879 h 4135879"/>
                <a:gd name="connsiteX2" fmla="*/ 3009965 w 3009965"/>
                <a:gd name="connsiteY2" fmla="*/ 1661452 h 4135879"/>
                <a:gd name="connsiteX3" fmla="*/ 123695 w 3009965"/>
                <a:gd name="connsiteY3" fmla="*/ 0 h 4135879"/>
                <a:gd name="connsiteX4" fmla="*/ 0 w 3009965"/>
                <a:gd name="connsiteY4" fmla="*/ 2982982 h 4135879"/>
                <a:gd name="connsiteX0" fmla="*/ 0 w 7907465"/>
                <a:gd name="connsiteY0" fmla="*/ 0 h 4143101"/>
                <a:gd name="connsiteX1" fmla="*/ 6960674 w 7907465"/>
                <a:gd name="connsiteY1" fmla="*/ 4143101 h 4143101"/>
                <a:gd name="connsiteX2" fmla="*/ 7907465 w 7907465"/>
                <a:gd name="connsiteY2" fmla="*/ 1668674 h 4143101"/>
                <a:gd name="connsiteX3" fmla="*/ 5021195 w 7907465"/>
                <a:gd name="connsiteY3" fmla="*/ 7222 h 4143101"/>
                <a:gd name="connsiteX4" fmla="*/ 0 w 7907465"/>
                <a:gd name="connsiteY4" fmla="*/ 0 h 4143101"/>
                <a:gd name="connsiteX0" fmla="*/ 0 w 7907465"/>
                <a:gd name="connsiteY0" fmla="*/ 0 h 1668673"/>
                <a:gd name="connsiteX1" fmla="*/ 2063174 w 7907465"/>
                <a:gd name="connsiteY1" fmla="*/ 1302407 h 1668673"/>
                <a:gd name="connsiteX2" fmla="*/ 7907465 w 7907465"/>
                <a:gd name="connsiteY2" fmla="*/ 1668674 h 1668673"/>
                <a:gd name="connsiteX3" fmla="*/ 5021195 w 7907465"/>
                <a:gd name="connsiteY3" fmla="*/ 7222 h 1668673"/>
                <a:gd name="connsiteX4" fmla="*/ 0 w 7907465"/>
                <a:gd name="connsiteY4" fmla="*/ 0 h 1668673"/>
                <a:gd name="connsiteX0" fmla="*/ 0 w 6774256"/>
                <a:gd name="connsiteY0" fmla="*/ 0 h 1302406"/>
                <a:gd name="connsiteX1" fmla="*/ 2063174 w 6774256"/>
                <a:gd name="connsiteY1" fmla="*/ 1302407 h 1302406"/>
                <a:gd name="connsiteX2" fmla="*/ 6774256 w 6774256"/>
                <a:gd name="connsiteY2" fmla="*/ 1070634 h 1302406"/>
                <a:gd name="connsiteX3" fmla="*/ 5021195 w 6774256"/>
                <a:gd name="connsiteY3" fmla="*/ 7222 h 1302406"/>
                <a:gd name="connsiteX4" fmla="*/ 0 w 6774256"/>
                <a:gd name="connsiteY4" fmla="*/ 0 h 1302406"/>
                <a:gd name="connsiteX0" fmla="*/ 0 w 7523192"/>
                <a:gd name="connsiteY0" fmla="*/ 0 h 1519164"/>
                <a:gd name="connsiteX1" fmla="*/ 2063174 w 7523192"/>
                <a:gd name="connsiteY1" fmla="*/ 1302407 h 1519164"/>
                <a:gd name="connsiteX2" fmla="*/ 7523192 w 7523192"/>
                <a:gd name="connsiteY2" fmla="*/ 1519164 h 1519164"/>
                <a:gd name="connsiteX3" fmla="*/ 5021195 w 7523192"/>
                <a:gd name="connsiteY3" fmla="*/ 7222 h 1519164"/>
                <a:gd name="connsiteX4" fmla="*/ 0 w 7523192"/>
                <a:gd name="connsiteY4" fmla="*/ 0 h 1519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23192" h="1519164">
                  <a:moveTo>
                    <a:pt x="0" y="0"/>
                  </a:moveTo>
                  <a:lnTo>
                    <a:pt x="2063174" y="1302407"/>
                  </a:lnTo>
                  <a:lnTo>
                    <a:pt x="7523192" y="1519164"/>
                  </a:lnTo>
                  <a:lnTo>
                    <a:pt x="5021195" y="7222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30000"/>
                  </a:schemeClr>
                </a:gs>
                <a:gs pos="53000">
                  <a:schemeClr val="bg1">
                    <a:lumMod val="50000"/>
                    <a:shade val="67500"/>
                    <a:satMod val="115000"/>
                    <a:alpha val="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6024774" y="2352951"/>
              <a:ext cx="626428" cy="1083577"/>
            </a:xfrm>
            <a:custGeom>
              <a:avLst/>
              <a:gdLst>
                <a:gd name="connsiteX0" fmla="*/ 204849 w 4310743"/>
                <a:gd name="connsiteY0" fmla="*/ 1769423 h 3009404"/>
                <a:gd name="connsiteX1" fmla="*/ 1701140 w 4310743"/>
                <a:gd name="connsiteY1" fmla="*/ 2487880 h 3009404"/>
                <a:gd name="connsiteX2" fmla="*/ 3874325 w 4310743"/>
                <a:gd name="connsiteY2" fmla="*/ 2725386 h 3009404"/>
                <a:gd name="connsiteX3" fmla="*/ 4153395 w 4310743"/>
                <a:gd name="connsiteY3" fmla="*/ 783771 h 3009404"/>
                <a:gd name="connsiteX4" fmla="*/ 2930236 w 4310743"/>
                <a:gd name="connsiteY4" fmla="*/ 166254 h 3009404"/>
                <a:gd name="connsiteX5" fmla="*/ 204849 w 4310743"/>
                <a:gd name="connsiteY5" fmla="*/ 1769423 h 3009404"/>
                <a:gd name="connsiteX0" fmla="*/ 204849 w 4310743"/>
                <a:gd name="connsiteY0" fmla="*/ 1603169 h 2843150"/>
                <a:gd name="connsiteX1" fmla="*/ 1701140 w 4310743"/>
                <a:gd name="connsiteY1" fmla="*/ 2321626 h 2843150"/>
                <a:gd name="connsiteX2" fmla="*/ 3874325 w 4310743"/>
                <a:gd name="connsiteY2" fmla="*/ 2559132 h 2843150"/>
                <a:gd name="connsiteX3" fmla="*/ 4153395 w 4310743"/>
                <a:gd name="connsiteY3" fmla="*/ 617517 h 2843150"/>
                <a:gd name="connsiteX4" fmla="*/ 2930236 w 4310743"/>
                <a:gd name="connsiteY4" fmla="*/ 0 h 2843150"/>
                <a:gd name="connsiteX5" fmla="*/ 204849 w 4310743"/>
                <a:gd name="connsiteY5" fmla="*/ 1603169 h 2843150"/>
                <a:gd name="connsiteX0" fmla="*/ 0 w 4105894"/>
                <a:gd name="connsiteY0" fmla="*/ 1603169 h 2843150"/>
                <a:gd name="connsiteX1" fmla="*/ 1496291 w 4105894"/>
                <a:gd name="connsiteY1" fmla="*/ 2321626 h 2843150"/>
                <a:gd name="connsiteX2" fmla="*/ 3669476 w 4105894"/>
                <a:gd name="connsiteY2" fmla="*/ 2559132 h 2843150"/>
                <a:gd name="connsiteX3" fmla="*/ 3948546 w 4105894"/>
                <a:gd name="connsiteY3" fmla="*/ 617517 h 2843150"/>
                <a:gd name="connsiteX4" fmla="*/ 2725387 w 4105894"/>
                <a:gd name="connsiteY4" fmla="*/ 0 h 2843150"/>
                <a:gd name="connsiteX5" fmla="*/ 0 w 4105894"/>
                <a:gd name="connsiteY5" fmla="*/ 1603169 h 2843150"/>
                <a:gd name="connsiteX0" fmla="*/ 0 w 4105894"/>
                <a:gd name="connsiteY0" fmla="*/ 1603169 h 2843150"/>
                <a:gd name="connsiteX1" fmla="*/ 1496291 w 4105894"/>
                <a:gd name="connsiteY1" fmla="*/ 2321626 h 2843150"/>
                <a:gd name="connsiteX2" fmla="*/ 3669476 w 4105894"/>
                <a:gd name="connsiteY2" fmla="*/ 2559132 h 2843150"/>
                <a:gd name="connsiteX3" fmla="*/ 3948546 w 4105894"/>
                <a:gd name="connsiteY3" fmla="*/ 617517 h 2843150"/>
                <a:gd name="connsiteX4" fmla="*/ 2725387 w 4105894"/>
                <a:gd name="connsiteY4" fmla="*/ 0 h 2843150"/>
                <a:gd name="connsiteX5" fmla="*/ 0 w 4105894"/>
                <a:gd name="connsiteY5" fmla="*/ 1603169 h 2843150"/>
                <a:gd name="connsiteX0" fmla="*/ 0 w 4105894"/>
                <a:gd name="connsiteY0" fmla="*/ 1603169 h 2843150"/>
                <a:gd name="connsiteX1" fmla="*/ 1496291 w 4105894"/>
                <a:gd name="connsiteY1" fmla="*/ 2321626 h 2843150"/>
                <a:gd name="connsiteX2" fmla="*/ 3669476 w 4105894"/>
                <a:gd name="connsiteY2" fmla="*/ 2559132 h 2843150"/>
                <a:gd name="connsiteX3" fmla="*/ 3948546 w 4105894"/>
                <a:gd name="connsiteY3" fmla="*/ 617517 h 2843150"/>
                <a:gd name="connsiteX4" fmla="*/ 2725387 w 4105894"/>
                <a:gd name="connsiteY4" fmla="*/ 0 h 2843150"/>
                <a:gd name="connsiteX5" fmla="*/ 1790596 w 4105894"/>
                <a:gd name="connsiteY5" fmla="*/ 1406236 h 2843150"/>
                <a:gd name="connsiteX6" fmla="*/ 0 w 4105894"/>
                <a:gd name="connsiteY6" fmla="*/ 1603169 h 2843150"/>
                <a:gd name="connsiteX0" fmla="*/ 0 w 4069378"/>
                <a:gd name="connsiteY0" fmla="*/ 1603169 h 2815276"/>
                <a:gd name="connsiteX1" fmla="*/ 1496291 w 4069378"/>
                <a:gd name="connsiteY1" fmla="*/ 2321626 h 2815276"/>
                <a:gd name="connsiteX2" fmla="*/ 3669476 w 4069378"/>
                <a:gd name="connsiteY2" fmla="*/ 2559132 h 2815276"/>
                <a:gd name="connsiteX3" fmla="*/ 3895705 w 4069378"/>
                <a:gd name="connsiteY3" fmla="*/ 784761 h 2815276"/>
                <a:gd name="connsiteX4" fmla="*/ 2725387 w 4069378"/>
                <a:gd name="connsiteY4" fmla="*/ 0 h 2815276"/>
                <a:gd name="connsiteX5" fmla="*/ 1790596 w 4069378"/>
                <a:gd name="connsiteY5" fmla="*/ 1406236 h 2815276"/>
                <a:gd name="connsiteX6" fmla="*/ 0 w 4069378"/>
                <a:gd name="connsiteY6" fmla="*/ 1603169 h 2815276"/>
                <a:gd name="connsiteX0" fmla="*/ 0 w 4053053"/>
                <a:gd name="connsiteY0" fmla="*/ 1603169 h 2880425"/>
                <a:gd name="connsiteX1" fmla="*/ 2272744 w 4053053"/>
                <a:gd name="connsiteY1" fmla="*/ 2712522 h 2880425"/>
                <a:gd name="connsiteX2" fmla="*/ 3669476 w 4053053"/>
                <a:gd name="connsiteY2" fmla="*/ 2559132 h 2880425"/>
                <a:gd name="connsiteX3" fmla="*/ 3895705 w 4053053"/>
                <a:gd name="connsiteY3" fmla="*/ 784761 h 2880425"/>
                <a:gd name="connsiteX4" fmla="*/ 2725387 w 4053053"/>
                <a:gd name="connsiteY4" fmla="*/ 0 h 2880425"/>
                <a:gd name="connsiteX5" fmla="*/ 1790596 w 4053053"/>
                <a:gd name="connsiteY5" fmla="*/ 1406236 h 2880425"/>
                <a:gd name="connsiteX6" fmla="*/ 0 w 4053053"/>
                <a:gd name="connsiteY6" fmla="*/ 1603169 h 2880425"/>
                <a:gd name="connsiteX0" fmla="*/ 0 w 4053053"/>
                <a:gd name="connsiteY0" fmla="*/ 1603169 h 2880425"/>
                <a:gd name="connsiteX1" fmla="*/ 2272744 w 4053053"/>
                <a:gd name="connsiteY1" fmla="*/ 2712522 h 2880425"/>
                <a:gd name="connsiteX2" fmla="*/ 3669476 w 4053053"/>
                <a:gd name="connsiteY2" fmla="*/ 2559132 h 2880425"/>
                <a:gd name="connsiteX3" fmla="*/ 3895705 w 4053053"/>
                <a:gd name="connsiteY3" fmla="*/ 784761 h 2880425"/>
                <a:gd name="connsiteX4" fmla="*/ 2725387 w 4053053"/>
                <a:gd name="connsiteY4" fmla="*/ 0 h 2880425"/>
                <a:gd name="connsiteX5" fmla="*/ 1790596 w 4053053"/>
                <a:gd name="connsiteY5" fmla="*/ 1406236 h 2880425"/>
                <a:gd name="connsiteX6" fmla="*/ 0 w 4053053"/>
                <a:gd name="connsiteY6" fmla="*/ 1603169 h 2880425"/>
                <a:gd name="connsiteX0" fmla="*/ 0 w 4053053"/>
                <a:gd name="connsiteY0" fmla="*/ 1603169 h 2712522"/>
                <a:gd name="connsiteX1" fmla="*/ 2272744 w 4053053"/>
                <a:gd name="connsiteY1" fmla="*/ 2712522 h 2712522"/>
                <a:gd name="connsiteX2" fmla="*/ 3669476 w 4053053"/>
                <a:gd name="connsiteY2" fmla="*/ 2559132 h 2712522"/>
                <a:gd name="connsiteX3" fmla="*/ 3895705 w 4053053"/>
                <a:gd name="connsiteY3" fmla="*/ 784761 h 2712522"/>
                <a:gd name="connsiteX4" fmla="*/ 2725387 w 4053053"/>
                <a:gd name="connsiteY4" fmla="*/ 0 h 2712522"/>
                <a:gd name="connsiteX5" fmla="*/ 1790596 w 4053053"/>
                <a:gd name="connsiteY5" fmla="*/ 1406236 h 2712522"/>
                <a:gd name="connsiteX6" fmla="*/ 0 w 4053053"/>
                <a:gd name="connsiteY6" fmla="*/ 1603169 h 2712522"/>
                <a:gd name="connsiteX0" fmla="*/ 0 w 3895705"/>
                <a:gd name="connsiteY0" fmla="*/ 1603169 h 2712522"/>
                <a:gd name="connsiteX1" fmla="*/ 2272744 w 3895705"/>
                <a:gd name="connsiteY1" fmla="*/ 2712522 h 2712522"/>
                <a:gd name="connsiteX2" fmla="*/ 3669476 w 3895705"/>
                <a:gd name="connsiteY2" fmla="*/ 2559132 h 2712522"/>
                <a:gd name="connsiteX3" fmla="*/ 3895705 w 3895705"/>
                <a:gd name="connsiteY3" fmla="*/ 784761 h 2712522"/>
                <a:gd name="connsiteX4" fmla="*/ 2725387 w 3895705"/>
                <a:gd name="connsiteY4" fmla="*/ 0 h 2712522"/>
                <a:gd name="connsiteX5" fmla="*/ 1790596 w 3895705"/>
                <a:gd name="connsiteY5" fmla="*/ 1406236 h 2712522"/>
                <a:gd name="connsiteX6" fmla="*/ 0 w 3895705"/>
                <a:gd name="connsiteY6" fmla="*/ 1603169 h 2712522"/>
                <a:gd name="connsiteX0" fmla="*/ 0 w 3895705"/>
                <a:gd name="connsiteY0" fmla="*/ 1967270 h 3076623"/>
                <a:gd name="connsiteX1" fmla="*/ 2272744 w 3895705"/>
                <a:gd name="connsiteY1" fmla="*/ 3076623 h 3076623"/>
                <a:gd name="connsiteX2" fmla="*/ 3669476 w 3895705"/>
                <a:gd name="connsiteY2" fmla="*/ 2923233 h 3076623"/>
                <a:gd name="connsiteX3" fmla="*/ 3895705 w 3895705"/>
                <a:gd name="connsiteY3" fmla="*/ 1148862 h 3076623"/>
                <a:gd name="connsiteX4" fmla="*/ 2396624 w 3895705"/>
                <a:gd name="connsiteY4" fmla="*/ 0 h 3076623"/>
                <a:gd name="connsiteX5" fmla="*/ 1790596 w 3895705"/>
                <a:gd name="connsiteY5" fmla="*/ 1770337 h 3076623"/>
                <a:gd name="connsiteX6" fmla="*/ 0 w 3895705"/>
                <a:gd name="connsiteY6" fmla="*/ 1967270 h 3076623"/>
                <a:gd name="connsiteX0" fmla="*/ 0 w 4549138"/>
                <a:gd name="connsiteY0" fmla="*/ 1967270 h 3076623"/>
                <a:gd name="connsiteX1" fmla="*/ 2272744 w 4549138"/>
                <a:gd name="connsiteY1" fmla="*/ 3076623 h 3076623"/>
                <a:gd name="connsiteX2" fmla="*/ 3669476 w 4549138"/>
                <a:gd name="connsiteY2" fmla="*/ 2923233 h 3076623"/>
                <a:gd name="connsiteX3" fmla="*/ 4549138 w 4549138"/>
                <a:gd name="connsiteY3" fmla="*/ 1356920 h 3076623"/>
                <a:gd name="connsiteX4" fmla="*/ 2396624 w 4549138"/>
                <a:gd name="connsiteY4" fmla="*/ 0 h 3076623"/>
                <a:gd name="connsiteX5" fmla="*/ 1790596 w 4549138"/>
                <a:gd name="connsiteY5" fmla="*/ 1770337 h 3076623"/>
                <a:gd name="connsiteX6" fmla="*/ 0 w 4549138"/>
                <a:gd name="connsiteY6" fmla="*/ 1967270 h 3076623"/>
                <a:gd name="connsiteX0" fmla="*/ 0 w 4549138"/>
                <a:gd name="connsiteY0" fmla="*/ 2282853 h 3392206"/>
                <a:gd name="connsiteX1" fmla="*/ 2272744 w 4549138"/>
                <a:gd name="connsiteY1" fmla="*/ 3392206 h 3392206"/>
                <a:gd name="connsiteX2" fmla="*/ 3669476 w 4549138"/>
                <a:gd name="connsiteY2" fmla="*/ 3238816 h 3392206"/>
                <a:gd name="connsiteX3" fmla="*/ 4549138 w 4549138"/>
                <a:gd name="connsiteY3" fmla="*/ 1672503 h 3392206"/>
                <a:gd name="connsiteX4" fmla="*/ 1914290 w 4549138"/>
                <a:gd name="connsiteY4" fmla="*/ 0 h 3392206"/>
                <a:gd name="connsiteX5" fmla="*/ 1790596 w 4549138"/>
                <a:gd name="connsiteY5" fmla="*/ 2085920 h 3392206"/>
                <a:gd name="connsiteX6" fmla="*/ 0 w 4549138"/>
                <a:gd name="connsiteY6" fmla="*/ 2282853 h 3392206"/>
                <a:gd name="connsiteX0" fmla="*/ 0 w 4800560"/>
                <a:gd name="connsiteY0" fmla="*/ 2282853 h 3392206"/>
                <a:gd name="connsiteX1" fmla="*/ 2272744 w 4800560"/>
                <a:gd name="connsiteY1" fmla="*/ 3392206 h 3392206"/>
                <a:gd name="connsiteX2" fmla="*/ 3669476 w 4800560"/>
                <a:gd name="connsiteY2" fmla="*/ 3238816 h 3392206"/>
                <a:gd name="connsiteX3" fmla="*/ 4549138 w 4800560"/>
                <a:gd name="connsiteY3" fmla="*/ 1672503 h 3392206"/>
                <a:gd name="connsiteX4" fmla="*/ 4800560 w 4800560"/>
                <a:gd name="connsiteY4" fmla="*/ 1661452 h 3392206"/>
                <a:gd name="connsiteX5" fmla="*/ 1914290 w 4800560"/>
                <a:gd name="connsiteY5" fmla="*/ 0 h 3392206"/>
                <a:gd name="connsiteX6" fmla="*/ 1790596 w 4800560"/>
                <a:gd name="connsiteY6" fmla="*/ 2085920 h 3392206"/>
                <a:gd name="connsiteX7" fmla="*/ 0 w 4800560"/>
                <a:gd name="connsiteY7" fmla="*/ 2282853 h 3392206"/>
                <a:gd name="connsiteX0" fmla="*/ -1 w 3009963"/>
                <a:gd name="connsiteY0" fmla="*/ 2085920 h 3392206"/>
                <a:gd name="connsiteX1" fmla="*/ 482147 w 3009963"/>
                <a:gd name="connsiteY1" fmla="*/ 3392206 h 3392206"/>
                <a:gd name="connsiteX2" fmla="*/ 1878879 w 3009963"/>
                <a:gd name="connsiteY2" fmla="*/ 3238816 h 3392206"/>
                <a:gd name="connsiteX3" fmla="*/ 2758541 w 3009963"/>
                <a:gd name="connsiteY3" fmla="*/ 1672503 h 3392206"/>
                <a:gd name="connsiteX4" fmla="*/ 3009963 w 3009963"/>
                <a:gd name="connsiteY4" fmla="*/ 1661452 h 3392206"/>
                <a:gd name="connsiteX5" fmla="*/ 123693 w 3009963"/>
                <a:gd name="connsiteY5" fmla="*/ 0 h 3392206"/>
                <a:gd name="connsiteX6" fmla="*/ -1 w 3009963"/>
                <a:gd name="connsiteY6" fmla="*/ 2085920 h 3392206"/>
                <a:gd name="connsiteX0" fmla="*/ -1 w 3009963"/>
                <a:gd name="connsiteY0" fmla="*/ 2085920 h 3238817"/>
                <a:gd name="connsiteX1" fmla="*/ 1878879 w 3009963"/>
                <a:gd name="connsiteY1" fmla="*/ 3238816 h 3238817"/>
                <a:gd name="connsiteX2" fmla="*/ 2758541 w 3009963"/>
                <a:gd name="connsiteY2" fmla="*/ 1672503 h 3238817"/>
                <a:gd name="connsiteX3" fmla="*/ 3009963 w 3009963"/>
                <a:gd name="connsiteY3" fmla="*/ 1661452 h 3238817"/>
                <a:gd name="connsiteX4" fmla="*/ 123693 w 3009963"/>
                <a:gd name="connsiteY4" fmla="*/ 0 h 3238817"/>
                <a:gd name="connsiteX5" fmla="*/ -1 w 3009963"/>
                <a:gd name="connsiteY5" fmla="*/ 2085920 h 3238817"/>
                <a:gd name="connsiteX0" fmla="*/ -1 w 3009963"/>
                <a:gd name="connsiteY0" fmla="*/ 2085920 h 3238815"/>
                <a:gd name="connsiteX1" fmla="*/ 1878879 w 3009963"/>
                <a:gd name="connsiteY1" fmla="*/ 3238816 h 3238815"/>
                <a:gd name="connsiteX2" fmla="*/ 3009963 w 3009963"/>
                <a:gd name="connsiteY2" fmla="*/ 1661452 h 3238815"/>
                <a:gd name="connsiteX3" fmla="*/ 123693 w 3009963"/>
                <a:gd name="connsiteY3" fmla="*/ 0 h 3238815"/>
                <a:gd name="connsiteX4" fmla="*/ -1 w 3009963"/>
                <a:gd name="connsiteY4" fmla="*/ 2085920 h 3238815"/>
                <a:gd name="connsiteX0" fmla="*/ 0 w 3009965"/>
                <a:gd name="connsiteY0" fmla="*/ 2982982 h 3238817"/>
                <a:gd name="connsiteX1" fmla="*/ 1878881 w 3009965"/>
                <a:gd name="connsiteY1" fmla="*/ 3238816 h 3238817"/>
                <a:gd name="connsiteX2" fmla="*/ 3009965 w 3009965"/>
                <a:gd name="connsiteY2" fmla="*/ 1661452 h 3238817"/>
                <a:gd name="connsiteX3" fmla="*/ 123695 w 3009965"/>
                <a:gd name="connsiteY3" fmla="*/ 0 h 3238817"/>
                <a:gd name="connsiteX4" fmla="*/ 0 w 3009965"/>
                <a:gd name="connsiteY4" fmla="*/ 2982982 h 3238817"/>
                <a:gd name="connsiteX0" fmla="*/ 0 w 3009965"/>
                <a:gd name="connsiteY0" fmla="*/ 2982982 h 3687348"/>
                <a:gd name="connsiteX1" fmla="*/ 1878882 w 3009965"/>
                <a:gd name="connsiteY1" fmla="*/ 3687348 h 3687348"/>
                <a:gd name="connsiteX2" fmla="*/ 3009965 w 3009965"/>
                <a:gd name="connsiteY2" fmla="*/ 1661452 h 3687348"/>
                <a:gd name="connsiteX3" fmla="*/ 123695 w 3009965"/>
                <a:gd name="connsiteY3" fmla="*/ 0 h 3687348"/>
                <a:gd name="connsiteX4" fmla="*/ 0 w 3009965"/>
                <a:gd name="connsiteY4" fmla="*/ 2982982 h 3687348"/>
                <a:gd name="connsiteX0" fmla="*/ 0 w 3009965"/>
                <a:gd name="connsiteY0" fmla="*/ 2982982 h 4135879"/>
                <a:gd name="connsiteX1" fmla="*/ 2063174 w 3009965"/>
                <a:gd name="connsiteY1" fmla="*/ 4135879 h 4135879"/>
                <a:gd name="connsiteX2" fmla="*/ 3009965 w 3009965"/>
                <a:gd name="connsiteY2" fmla="*/ 1661452 h 4135879"/>
                <a:gd name="connsiteX3" fmla="*/ 123695 w 3009965"/>
                <a:gd name="connsiteY3" fmla="*/ 0 h 4135879"/>
                <a:gd name="connsiteX4" fmla="*/ 0 w 3009965"/>
                <a:gd name="connsiteY4" fmla="*/ 2982982 h 4135879"/>
                <a:gd name="connsiteX0" fmla="*/ 0 w 3009965"/>
                <a:gd name="connsiteY0" fmla="*/ 2982982 h 4135879"/>
                <a:gd name="connsiteX1" fmla="*/ 2063174 w 3009965"/>
                <a:gd name="connsiteY1" fmla="*/ 4135879 h 4135879"/>
                <a:gd name="connsiteX2" fmla="*/ 3009965 w 3009965"/>
                <a:gd name="connsiteY2" fmla="*/ 1661452 h 4135879"/>
                <a:gd name="connsiteX3" fmla="*/ 123695 w 3009965"/>
                <a:gd name="connsiteY3" fmla="*/ 0 h 4135879"/>
                <a:gd name="connsiteX4" fmla="*/ 1501167 w 3009965"/>
                <a:gd name="connsiteY4" fmla="*/ 1497857 h 4135879"/>
                <a:gd name="connsiteX5" fmla="*/ 0 w 3009965"/>
                <a:gd name="connsiteY5" fmla="*/ 2982982 h 4135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09965" h="4135879">
                  <a:moveTo>
                    <a:pt x="0" y="2982982"/>
                  </a:moveTo>
                  <a:lnTo>
                    <a:pt x="2063174" y="4135879"/>
                  </a:lnTo>
                  <a:lnTo>
                    <a:pt x="3009965" y="1661452"/>
                  </a:lnTo>
                  <a:lnTo>
                    <a:pt x="123695" y="0"/>
                  </a:lnTo>
                  <a:lnTo>
                    <a:pt x="1501167" y="1497857"/>
                  </a:lnTo>
                  <a:lnTo>
                    <a:pt x="0" y="2982982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30000"/>
                  </a:schemeClr>
                </a:gs>
                <a:gs pos="53000">
                  <a:schemeClr val="bg1">
                    <a:lumMod val="50000"/>
                    <a:shade val="67500"/>
                    <a:satMod val="115000"/>
                    <a:alpha val="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grpSp>
          <p:nvGrpSpPr>
            <p:cNvPr id="15" name="Group 59"/>
            <p:cNvGrpSpPr/>
            <p:nvPr/>
          </p:nvGrpSpPr>
          <p:grpSpPr>
            <a:xfrm rot="16200000">
              <a:off x="5468474" y="2253899"/>
              <a:ext cx="761771" cy="990291"/>
              <a:chOff x="1979612" y="1905000"/>
              <a:chExt cx="762000" cy="990600"/>
            </a:xfrm>
          </p:grpSpPr>
          <p:cxnSp>
            <p:nvCxnSpPr>
              <p:cNvPr id="16" name="Straight Connector 15"/>
              <p:cNvCxnSpPr/>
              <p:nvPr/>
            </p:nvCxnSpPr>
            <p:spPr>
              <a:xfrm>
                <a:off x="1979612" y="2590800"/>
                <a:ext cx="381000" cy="30480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5400000">
                <a:off x="1866106" y="2399506"/>
                <a:ext cx="990600" cy="1588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flipH="1">
                <a:off x="2360612" y="2590800"/>
                <a:ext cx="381000" cy="30480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3" name="Group 63"/>
          <p:cNvGrpSpPr/>
          <p:nvPr/>
        </p:nvGrpSpPr>
        <p:grpSpPr>
          <a:xfrm>
            <a:off x="5395036" y="3086011"/>
            <a:ext cx="284915" cy="370386"/>
            <a:chOff x="1979612" y="1905000"/>
            <a:chExt cx="762000" cy="990600"/>
          </a:xfrm>
        </p:grpSpPr>
        <p:cxnSp>
          <p:nvCxnSpPr>
            <p:cNvPr id="24" name="Straight Connector 23"/>
            <p:cNvCxnSpPr/>
            <p:nvPr/>
          </p:nvCxnSpPr>
          <p:spPr>
            <a:xfrm>
              <a:off x="1979612" y="2590800"/>
              <a:ext cx="381000" cy="30480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>
              <a:off x="1866106" y="2399506"/>
              <a:ext cx="99060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2360612" y="2590800"/>
              <a:ext cx="381000" cy="30480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63"/>
          <p:cNvGrpSpPr/>
          <p:nvPr/>
        </p:nvGrpSpPr>
        <p:grpSpPr>
          <a:xfrm rot="2814021">
            <a:off x="3468243" y="4034275"/>
            <a:ext cx="284915" cy="370386"/>
            <a:chOff x="1979612" y="1905000"/>
            <a:chExt cx="762000" cy="990600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1979612" y="2590800"/>
              <a:ext cx="381000" cy="30480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>
              <a:off x="1866106" y="2399506"/>
              <a:ext cx="99060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>
              <a:off x="2360612" y="2590800"/>
              <a:ext cx="381000" cy="30480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/>
          <p:nvPr/>
        </p:nvGrpSpPr>
        <p:grpSpPr>
          <a:xfrm>
            <a:off x="3794419" y="4229309"/>
            <a:ext cx="1657782" cy="284915"/>
            <a:chOff x="6551611" y="4495801"/>
            <a:chExt cx="2209801" cy="379788"/>
          </a:xfrm>
        </p:grpSpPr>
        <p:cxnSp>
          <p:nvCxnSpPr>
            <p:cNvPr id="40" name="Straight Connector 39"/>
            <p:cNvCxnSpPr/>
            <p:nvPr/>
          </p:nvCxnSpPr>
          <p:spPr>
            <a:xfrm rot="5400000">
              <a:off x="6532621" y="4514791"/>
              <a:ext cx="189894" cy="151914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 flipH="1">
              <a:off x="6532621" y="4704685"/>
              <a:ext cx="189894" cy="151914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10800000">
              <a:off x="6551612" y="4685695"/>
              <a:ext cx="2209800" cy="791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55"/>
          <p:cNvGrpSpPr/>
          <p:nvPr/>
        </p:nvGrpSpPr>
        <p:grpSpPr>
          <a:xfrm rot="9000000">
            <a:off x="4086375" y="2681062"/>
            <a:ext cx="971803" cy="284915"/>
            <a:chOff x="4722812" y="5517776"/>
            <a:chExt cx="1295400" cy="379788"/>
          </a:xfrm>
        </p:grpSpPr>
        <p:cxnSp>
          <p:nvCxnSpPr>
            <p:cNvPr id="51" name="Straight Connector 50"/>
            <p:cNvCxnSpPr/>
            <p:nvPr/>
          </p:nvCxnSpPr>
          <p:spPr>
            <a:xfrm rot="5400000">
              <a:off x="4703822" y="5536766"/>
              <a:ext cx="189894" cy="151914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 flipH="1">
              <a:off x="4703822" y="5726660"/>
              <a:ext cx="189894" cy="151914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10800000">
              <a:off x="4722813" y="5707670"/>
              <a:ext cx="1295399" cy="791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/>
          <p:cNvGrpSpPr/>
          <p:nvPr/>
        </p:nvGrpSpPr>
        <p:grpSpPr>
          <a:xfrm rot="5400000">
            <a:off x="2650666" y="3200795"/>
            <a:ext cx="971803" cy="284915"/>
            <a:chOff x="4722812" y="5517776"/>
            <a:chExt cx="1295400" cy="379788"/>
          </a:xfrm>
        </p:grpSpPr>
        <p:cxnSp>
          <p:nvCxnSpPr>
            <p:cNvPr id="58" name="Straight Connector 57"/>
            <p:cNvCxnSpPr/>
            <p:nvPr/>
          </p:nvCxnSpPr>
          <p:spPr>
            <a:xfrm rot="5400000">
              <a:off x="4703822" y="5536766"/>
              <a:ext cx="189894" cy="151914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 flipH="1">
              <a:off x="4703822" y="5726660"/>
              <a:ext cx="189894" cy="151914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0800000">
              <a:off x="4722813" y="5707670"/>
              <a:ext cx="1295399" cy="791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3"/>
          <p:cNvGrpSpPr/>
          <p:nvPr/>
        </p:nvGrpSpPr>
        <p:grpSpPr>
          <a:xfrm rot="7854814">
            <a:off x="5200002" y="3930068"/>
            <a:ext cx="284915" cy="370386"/>
            <a:chOff x="1979612" y="1905000"/>
            <a:chExt cx="762000" cy="990600"/>
          </a:xfrm>
        </p:grpSpPr>
        <p:cxnSp>
          <p:nvCxnSpPr>
            <p:cNvPr id="62" name="Straight Connector 61"/>
            <p:cNvCxnSpPr/>
            <p:nvPr/>
          </p:nvCxnSpPr>
          <p:spPr>
            <a:xfrm>
              <a:off x="1979612" y="2590800"/>
              <a:ext cx="381000" cy="30480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1866106" y="2399506"/>
              <a:ext cx="99060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H="1">
              <a:off x="2360612" y="2590800"/>
              <a:ext cx="381000" cy="30480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" name="TextBox 71"/>
          <p:cNvSpPr txBox="1"/>
          <p:nvPr/>
        </p:nvSpPr>
        <p:spPr>
          <a:xfrm flipH="1">
            <a:off x="3457285" y="4686627"/>
            <a:ext cx="2229431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 sample text. Insert your desired text here. </a:t>
            </a:r>
            <a:endParaRPr lang="en-US" sz="1350" dirty="0">
              <a:solidFill>
                <a:schemeClr val="bg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 flipH="1">
            <a:off x="1313602" y="2857351"/>
            <a:ext cx="1378077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50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 sample text. Insert your desired text here. </a:t>
            </a:r>
            <a:endParaRPr lang="en-US" sz="1350" dirty="0">
              <a:solidFill>
                <a:schemeClr val="bg1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 flipH="1">
            <a:off x="6035618" y="3030817"/>
            <a:ext cx="2229431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 sample text. Insert your desired text here. </a:t>
            </a:r>
            <a:endParaRPr lang="en-US" sz="13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87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cloud\drive\websites\slidemodel\logo\sebastian\slidemodel-logo-tran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787" y="3230762"/>
            <a:ext cx="2094429" cy="396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6161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5220</TotalTime>
  <Words>303</Words>
  <Application>Microsoft Office PowerPoint</Application>
  <PresentationFormat>On-screen Show (4:3)</PresentationFormat>
  <Paragraphs>124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Risk Matrix Table Flat</vt:lpstr>
      <vt:lpstr>Risk Quadrants</vt:lpstr>
      <vt:lpstr>Risk Quadrants Explanation</vt:lpstr>
      <vt:lpstr>Risk Table List with Columns</vt:lpstr>
      <vt:lpstr>Risk Table List with Columns</vt:lpstr>
      <vt:lpstr>Top 5 Risks</vt:lpstr>
      <vt:lpstr>Risk Diagram for PowerPoint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SlideModel PowerPoint Wide</dc:title>
  <dc:creator>Julian</dc:creator>
  <cp:lastModifiedBy>BURWELL, Jon (SALISBURY NHS FOUNDATION TRUST)</cp:lastModifiedBy>
  <cp:revision>85</cp:revision>
  <dcterms:created xsi:type="dcterms:W3CDTF">2013-09-12T13:05:01Z</dcterms:created>
  <dcterms:modified xsi:type="dcterms:W3CDTF">2022-06-13T13:50:22Z</dcterms:modified>
</cp:coreProperties>
</file>