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sldIdLst>
    <p:sldId id="269" r:id="rId2"/>
    <p:sldId id="270" r:id="rId3"/>
    <p:sldId id="276" r:id="rId4"/>
    <p:sldId id="271" r:id="rId5"/>
    <p:sldId id="272" r:id="rId6"/>
    <p:sldId id="273" r:id="rId7"/>
    <p:sldId id="274" r:id="rId8"/>
    <p:sldId id="275" r:id="rId9"/>
    <p:sldId id="268" r:id="rId10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  <a:srgbClr val="77933C"/>
    <a:srgbClr val="385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12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680019564744"/>
          <c:y val="9.2629107981220593E-2"/>
          <c:w val="0.85637210706220002"/>
          <c:h val="0.7385939521644300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Task 1</c:v>
                </c:pt>
                <c:pt idx="1">
                  <c:v>Task 2</c:v>
                </c:pt>
                <c:pt idx="2">
                  <c:v>Task 3</c:v>
                </c:pt>
                <c:pt idx="3">
                  <c:v>Task 4</c:v>
                </c:pt>
                <c:pt idx="4">
                  <c:v>Task 5</c:v>
                </c:pt>
                <c:pt idx="5">
                  <c:v>Task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78-4570-86B3-C53C0FE88D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Completed</c:v>
                </c:pt>
              </c:strCache>
            </c:strRef>
          </c:tx>
          <c:spPr>
            <a:solidFill>
              <a:srgbClr val="9BBB59"/>
            </a:solidFill>
            <a:ln w="3175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Task 1</c:v>
                </c:pt>
                <c:pt idx="1">
                  <c:v>Task 2</c:v>
                </c:pt>
                <c:pt idx="2">
                  <c:v>Task 3</c:v>
                </c:pt>
                <c:pt idx="3">
                  <c:v>Task 4</c:v>
                </c:pt>
                <c:pt idx="4">
                  <c:v>Task 5</c:v>
                </c:pt>
                <c:pt idx="5">
                  <c:v>Task 6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1.5</c:v>
                </c:pt>
                <c:pt idx="1">
                  <c:v>1</c:v>
                </c:pt>
                <c:pt idx="2">
                  <c:v>0.5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78-4570-86B3-C53C0FE88D1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Pending</c:v>
                </c:pt>
              </c:strCache>
            </c:strRef>
          </c:tx>
          <c:spPr>
            <a:solidFill>
              <a:srgbClr val="77933C"/>
            </a:solidFill>
            <a:ln w="3175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Task 1</c:v>
                </c:pt>
                <c:pt idx="1">
                  <c:v>Task 2</c:v>
                </c:pt>
                <c:pt idx="2">
                  <c:v>Task 3</c:v>
                </c:pt>
                <c:pt idx="3">
                  <c:v>Task 4</c:v>
                </c:pt>
                <c:pt idx="4">
                  <c:v>Task 5</c:v>
                </c:pt>
                <c:pt idx="5">
                  <c:v>Task 6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78-4570-86B3-C53C0FE88D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100"/>
        <c:axId val="311290048"/>
        <c:axId val="311289488"/>
      </c:barChart>
      <c:catAx>
        <c:axId val="311290048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extTo"/>
        <c:crossAx val="311289488"/>
        <c:crosses val="autoZero"/>
        <c:auto val="1"/>
        <c:lblAlgn val="ctr"/>
        <c:lblOffset val="100"/>
        <c:noMultiLvlLbl val="0"/>
      </c:catAx>
      <c:valAx>
        <c:axId val="31128948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low"/>
        <c:crossAx val="3112900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can safely remove this slide. This slide</a:t>
            </a:r>
            <a:r>
              <a:rPr lang="en-US" baseline="0"/>
              <a:t> design was provided by SlideModel.com – You can download more templates, shapes and elements for PowerPoint from http://slidemodel.com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4748642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5260545"/>
            <a:ext cx="8532178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7834" y="2870633"/>
            <a:ext cx="5930678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7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ctrTitle"/>
          </p:nvPr>
        </p:nvSpPr>
        <p:spPr>
          <a:xfrm>
            <a:off x="914162" y="4309575"/>
            <a:ext cx="10360501" cy="61082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PROJECT MANAGEMENT GANTT CHART</a:t>
            </a:r>
          </a:p>
        </p:txBody>
      </p:sp>
      <p:pic>
        <p:nvPicPr>
          <p:cNvPr id="23" name="Picture 2" descr="E:\cloud\drive\websites\slidemodel\logo\sebastian\slidemodel-logo-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726" y="5577840"/>
            <a:ext cx="1701372" cy="32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0" y="5729560"/>
            <a:ext cx="12188825" cy="0"/>
            <a:chOff x="0" y="5729560"/>
            <a:chExt cx="12188825" cy="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0" y="5729560"/>
              <a:ext cx="5009855" cy="0"/>
            </a:xfrm>
            <a:prstGeom prst="line">
              <a:avLst/>
            </a:prstGeom>
            <a:ln w="3175"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178970" y="5729560"/>
              <a:ext cx="5009855" cy="0"/>
            </a:xfrm>
            <a:prstGeom prst="line">
              <a:avLst/>
            </a:prstGeom>
            <a:ln w="3175"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817812" y="914400"/>
            <a:ext cx="6553200" cy="2971800"/>
            <a:chOff x="2817812" y="914400"/>
            <a:chExt cx="6553200" cy="2971800"/>
          </a:xfrm>
        </p:grpSpPr>
        <p:grpSp>
          <p:nvGrpSpPr>
            <p:cNvPr id="12" name="Group 11"/>
            <p:cNvGrpSpPr/>
            <p:nvPr/>
          </p:nvGrpSpPr>
          <p:grpSpPr>
            <a:xfrm>
              <a:off x="2817812" y="1549938"/>
              <a:ext cx="6553200" cy="429647"/>
              <a:chOff x="2817812" y="1614641"/>
              <a:chExt cx="6553200" cy="429647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2817812" y="1821495"/>
                <a:ext cx="6553200" cy="0"/>
              </a:xfrm>
              <a:prstGeom prst="line">
                <a:avLst/>
              </a:prstGeom>
              <a:ln>
                <a:solidFill>
                  <a:schemeClr val="bg1">
                    <a:alpha val="31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Pentagon 25"/>
              <p:cNvSpPr/>
              <p:nvPr/>
            </p:nvSpPr>
            <p:spPr>
              <a:xfrm>
                <a:off x="4031538" y="1614641"/>
                <a:ext cx="2193840" cy="429647"/>
              </a:xfrm>
              <a:prstGeom prst="homePlat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817812" y="2185476"/>
              <a:ext cx="6553200" cy="429647"/>
              <a:chOff x="2817812" y="2117827"/>
              <a:chExt cx="6553200" cy="429647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2817812" y="2328271"/>
                <a:ext cx="6553200" cy="0"/>
              </a:xfrm>
              <a:prstGeom prst="line">
                <a:avLst/>
              </a:prstGeom>
              <a:ln>
                <a:solidFill>
                  <a:schemeClr val="bg1">
                    <a:alpha val="31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Pentagon 26"/>
              <p:cNvSpPr/>
              <p:nvPr/>
            </p:nvSpPr>
            <p:spPr>
              <a:xfrm>
                <a:off x="5249578" y="2117827"/>
                <a:ext cx="3515877" cy="429647"/>
              </a:xfrm>
              <a:prstGeom prst="homePlat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817812" y="2821014"/>
              <a:ext cx="6553200" cy="429647"/>
              <a:chOff x="2817812" y="2621013"/>
              <a:chExt cx="6553200" cy="429647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2817812" y="2824030"/>
                <a:ext cx="6553200" cy="0"/>
              </a:xfrm>
              <a:prstGeom prst="line">
                <a:avLst/>
              </a:prstGeom>
              <a:ln>
                <a:solidFill>
                  <a:schemeClr val="bg1">
                    <a:alpha val="31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Pentagon 27"/>
              <p:cNvSpPr/>
              <p:nvPr/>
            </p:nvSpPr>
            <p:spPr>
              <a:xfrm>
                <a:off x="5928298" y="2621013"/>
                <a:ext cx="1770945" cy="429647"/>
              </a:xfrm>
              <a:prstGeom prst="homePlat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817812" y="3456553"/>
              <a:ext cx="6553200" cy="429647"/>
              <a:chOff x="2817812" y="3124200"/>
              <a:chExt cx="6553200" cy="429647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2817812" y="3338013"/>
                <a:ext cx="6553200" cy="0"/>
              </a:xfrm>
              <a:prstGeom prst="line">
                <a:avLst/>
              </a:prstGeom>
              <a:ln>
                <a:solidFill>
                  <a:schemeClr val="bg1">
                    <a:alpha val="31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Pentagon 39"/>
              <p:cNvSpPr/>
              <p:nvPr/>
            </p:nvSpPr>
            <p:spPr>
              <a:xfrm>
                <a:off x="4726855" y="3124200"/>
                <a:ext cx="3832004" cy="429647"/>
              </a:xfrm>
              <a:prstGeom prst="homePlat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2817812" y="914400"/>
              <a:ext cx="6553200" cy="429647"/>
              <a:chOff x="2817812" y="1111455"/>
              <a:chExt cx="6553200" cy="429647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2817812" y="1325736"/>
                <a:ext cx="6553200" cy="0"/>
              </a:xfrm>
              <a:prstGeom prst="line">
                <a:avLst/>
              </a:prstGeom>
              <a:ln>
                <a:solidFill>
                  <a:schemeClr val="bg1">
                    <a:alpha val="31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Pentagon 24"/>
              <p:cNvSpPr/>
              <p:nvPr/>
            </p:nvSpPr>
            <p:spPr>
              <a:xfrm>
                <a:off x="3423370" y="1111455"/>
                <a:ext cx="2026936" cy="429647"/>
              </a:xfrm>
              <a:prstGeom prst="homePlat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3187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88825" cy="5729560"/>
          </a:xfrm>
          <a:prstGeom prst="rect">
            <a:avLst/>
          </a:prstGeom>
          <a:solidFill>
            <a:schemeClr val="bg1">
              <a:lumMod val="8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Project Management Gantt Chart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729560"/>
            <a:ext cx="12188825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41407"/>
              </p:ext>
            </p:extLst>
          </p:nvPr>
        </p:nvGraphicFramePr>
        <p:xfrm>
          <a:off x="756020" y="1219200"/>
          <a:ext cx="10676784" cy="4148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6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60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0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60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60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2866"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Mon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Tue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Wed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Thu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Fri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Sat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Sun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953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 1</a:t>
                      </a: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953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 2</a:t>
                      </a: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953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 3</a:t>
                      </a: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953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 4</a:t>
                      </a: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953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 5</a:t>
                      </a: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5953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 6</a:t>
                      </a: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5178182" y="1901950"/>
            <a:ext cx="5101220" cy="3291510"/>
            <a:chOff x="5178182" y="1901950"/>
            <a:chExt cx="5101220" cy="3291510"/>
          </a:xfrm>
        </p:grpSpPr>
        <p:grpSp>
          <p:nvGrpSpPr>
            <p:cNvPr id="19" name="Group 18"/>
            <p:cNvGrpSpPr/>
            <p:nvPr/>
          </p:nvGrpSpPr>
          <p:grpSpPr>
            <a:xfrm>
              <a:off x="5178182" y="1901950"/>
              <a:ext cx="4359074" cy="278380"/>
              <a:chOff x="5178182" y="1901950"/>
              <a:chExt cx="4359074" cy="278380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5178182" y="1901950"/>
                <a:ext cx="4359074" cy="278380"/>
              </a:xfrm>
              <a:prstGeom prst="roundRect">
                <a:avLst>
                  <a:gd name="adj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5178182" y="1901950"/>
                <a:ext cx="1985165" cy="278380"/>
              </a:xfrm>
              <a:prstGeom prst="roundRect">
                <a:avLst>
                  <a:gd name="adj" fmla="val 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5380630" y="3109076"/>
              <a:ext cx="2880680" cy="278380"/>
              <a:chOff x="5178182" y="1901950"/>
              <a:chExt cx="4359074" cy="278380"/>
            </a:xfrm>
          </p:grpSpPr>
          <p:sp>
            <p:nvSpPr>
              <p:cNvPr id="37" name="Rounded Rectangle 36"/>
              <p:cNvSpPr/>
              <p:nvPr/>
            </p:nvSpPr>
            <p:spPr>
              <a:xfrm>
                <a:off x="5178182" y="1901950"/>
                <a:ext cx="4359074" cy="278380"/>
              </a:xfrm>
              <a:prstGeom prst="roundRect">
                <a:avLst>
                  <a:gd name="adj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5178182" y="1901950"/>
                <a:ext cx="3896925" cy="278380"/>
              </a:xfrm>
              <a:prstGeom prst="roundRect">
                <a:avLst>
                  <a:gd name="adj" fmla="val 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7955899" y="4328276"/>
              <a:ext cx="2047125" cy="278380"/>
              <a:chOff x="5178182" y="1901950"/>
              <a:chExt cx="4359074" cy="278380"/>
            </a:xfrm>
          </p:grpSpPr>
          <p:sp>
            <p:nvSpPr>
              <p:cNvPr id="40" name="Rounded Rectangle 39"/>
              <p:cNvSpPr/>
              <p:nvPr/>
            </p:nvSpPr>
            <p:spPr>
              <a:xfrm>
                <a:off x="5178182" y="1901950"/>
                <a:ext cx="4359074" cy="278380"/>
              </a:xfrm>
              <a:prstGeom prst="roundRect">
                <a:avLst>
                  <a:gd name="adj" fmla="val 50000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5178182" y="1901950"/>
                <a:ext cx="4359074" cy="278380"/>
              </a:xfrm>
              <a:prstGeom prst="roundRect">
                <a:avLst>
                  <a:gd name="adj" fmla="val 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5212699" y="4915080"/>
              <a:ext cx="2047125" cy="278380"/>
              <a:chOff x="5178182" y="1901950"/>
              <a:chExt cx="4359074" cy="278380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5178182" y="1901950"/>
                <a:ext cx="4359074" cy="278380"/>
              </a:xfrm>
              <a:prstGeom prst="roundRect">
                <a:avLst>
                  <a:gd name="adj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5178182" y="1901950"/>
                <a:ext cx="576830" cy="278380"/>
              </a:xfrm>
              <a:prstGeom prst="roundRect">
                <a:avLst>
                  <a:gd name="adj" fmla="val 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7010642" y="3705258"/>
              <a:ext cx="1473072" cy="278380"/>
              <a:chOff x="5178182" y="1901950"/>
              <a:chExt cx="4359074" cy="278380"/>
            </a:xfrm>
          </p:grpSpPr>
          <p:sp>
            <p:nvSpPr>
              <p:cNvPr id="46" name="Rounded Rectangle 45"/>
              <p:cNvSpPr/>
              <p:nvPr/>
            </p:nvSpPr>
            <p:spPr>
              <a:xfrm>
                <a:off x="5178182" y="1901950"/>
                <a:ext cx="4359074" cy="278380"/>
              </a:xfrm>
              <a:prstGeom prst="roundRect">
                <a:avLst>
                  <a:gd name="adj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>
                <a:off x="5178182" y="1901950"/>
                <a:ext cx="3823683" cy="278380"/>
              </a:xfrm>
              <a:prstGeom prst="roundRect">
                <a:avLst>
                  <a:gd name="adj" fmla="val 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8806330" y="2499966"/>
              <a:ext cx="1473072" cy="278380"/>
              <a:chOff x="5178182" y="1901950"/>
              <a:chExt cx="4359074" cy="27838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5178182" y="1901950"/>
                <a:ext cx="4359074" cy="278380"/>
              </a:xfrm>
              <a:prstGeom prst="roundRect">
                <a:avLst>
                  <a:gd name="adj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5178182" y="1901950"/>
                <a:ext cx="1464456" cy="278380"/>
              </a:xfrm>
              <a:prstGeom prst="roundRect">
                <a:avLst>
                  <a:gd name="adj" fmla="val 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24934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88825" cy="5729560"/>
          </a:xfrm>
          <a:prstGeom prst="rect">
            <a:avLst/>
          </a:prstGeom>
          <a:solidFill>
            <a:schemeClr val="bg1">
              <a:lumMod val="8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Project Management Gantt Chart (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Data Driven)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729560"/>
            <a:ext cx="12188825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756020" y="1219200"/>
          <a:ext cx="10676784" cy="4148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6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60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0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60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60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2866"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Mon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Tue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Wed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Thu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Fri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Sat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Sun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953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 1</a:t>
                      </a: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953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 2</a:t>
                      </a: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953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 3</a:t>
                      </a: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953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 4</a:t>
                      </a: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953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 5</a:t>
                      </a: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5953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 6</a:t>
                      </a: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0" name="Chart 29"/>
          <p:cNvGraphicFramePr/>
          <p:nvPr>
            <p:extLst>
              <p:ext uri="{D42A27DB-BD31-4B8C-83A1-F6EECF244321}">
                <p14:modId xmlns:p14="http://schemas.microsoft.com/office/powerpoint/2010/main" val="1194208659"/>
              </p:ext>
            </p:extLst>
          </p:nvPr>
        </p:nvGraphicFramePr>
        <p:xfrm>
          <a:off x="4341812" y="1260359"/>
          <a:ext cx="7237572" cy="4957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0298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0"/>
            <a:ext cx="12188825" cy="5729560"/>
          </a:xfrm>
          <a:prstGeom prst="rect">
            <a:avLst/>
          </a:prstGeom>
          <a:solidFill>
            <a:schemeClr val="bg1">
              <a:lumMod val="8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Project Management Gantt Chart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729560"/>
            <a:ext cx="12188825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802496"/>
              </p:ext>
            </p:extLst>
          </p:nvPr>
        </p:nvGraphicFramePr>
        <p:xfrm>
          <a:off x="734497" y="1153478"/>
          <a:ext cx="10719830" cy="4229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0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07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07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07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07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3828"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Mon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Tue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Wed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Thu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Fri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Sat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Sun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953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 1</a:t>
                      </a: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953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 2</a:t>
                      </a: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953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 3</a:t>
                      </a: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953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 4</a:t>
                      </a: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953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 5</a:t>
                      </a: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5953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 6</a:t>
                      </a: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3879520" y="2503911"/>
            <a:ext cx="4359074" cy="278380"/>
            <a:chOff x="5178182" y="1901950"/>
            <a:chExt cx="4359074" cy="278380"/>
          </a:xfrm>
        </p:grpSpPr>
        <p:sp>
          <p:nvSpPr>
            <p:cNvPr id="25" name="Rounded Rectangle 24"/>
            <p:cNvSpPr/>
            <p:nvPr/>
          </p:nvSpPr>
          <p:spPr>
            <a:xfrm>
              <a:off x="5178182" y="1901950"/>
              <a:ext cx="4359074" cy="278380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178182" y="1901950"/>
              <a:ext cx="1985165" cy="278380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067741" y="3124316"/>
            <a:ext cx="2880680" cy="278380"/>
            <a:chOff x="5178182" y="1901950"/>
            <a:chExt cx="4359074" cy="278380"/>
          </a:xfrm>
        </p:grpSpPr>
        <p:sp>
          <p:nvSpPr>
            <p:cNvPr id="30" name="Rounded Rectangle 29"/>
            <p:cNvSpPr/>
            <p:nvPr/>
          </p:nvSpPr>
          <p:spPr>
            <a:xfrm>
              <a:off x="5178182" y="1901950"/>
              <a:ext cx="4359074" cy="278380"/>
            </a:xfrm>
            <a:prstGeom prst="roundRect">
              <a:avLst>
                <a:gd name="adj" fmla="val 0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5178182" y="1901950"/>
              <a:ext cx="3896925" cy="278380"/>
            </a:xfrm>
            <a:prstGeom prst="roundRect">
              <a:avLst>
                <a:gd name="adj" fmla="val 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555581" y="4933995"/>
            <a:ext cx="2047125" cy="278380"/>
            <a:chOff x="5178182" y="1901950"/>
            <a:chExt cx="4359074" cy="278380"/>
          </a:xfrm>
        </p:grpSpPr>
        <p:sp>
          <p:nvSpPr>
            <p:cNvPr id="33" name="Rounded Rectangle 32"/>
            <p:cNvSpPr/>
            <p:nvPr/>
          </p:nvSpPr>
          <p:spPr>
            <a:xfrm>
              <a:off x="5178182" y="1901950"/>
              <a:ext cx="4359074" cy="278380"/>
            </a:xfrm>
            <a:prstGeom prst="roundRect">
              <a:avLst>
                <a:gd name="adj" fmla="val 0"/>
              </a:avLst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5178182" y="1901950"/>
              <a:ext cx="3840165" cy="278380"/>
            </a:xfrm>
            <a:prstGeom prst="roundRect">
              <a:avLst>
                <a:gd name="adj" fmla="val 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331813" y="4339671"/>
            <a:ext cx="2047125" cy="278380"/>
            <a:chOff x="5178182" y="1901950"/>
            <a:chExt cx="4359074" cy="278380"/>
          </a:xfrm>
        </p:grpSpPr>
        <p:sp>
          <p:nvSpPr>
            <p:cNvPr id="51" name="Rounded Rectangle 50"/>
            <p:cNvSpPr/>
            <p:nvPr/>
          </p:nvSpPr>
          <p:spPr>
            <a:xfrm>
              <a:off x="5178182" y="1901950"/>
              <a:ext cx="4359074" cy="278380"/>
            </a:xfrm>
            <a:prstGeom prst="roundRect">
              <a:avLst>
                <a:gd name="adj" fmla="val 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5178182" y="1901950"/>
              <a:ext cx="576830" cy="278380"/>
            </a:xfrm>
            <a:prstGeom prst="roundRect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720067" y="1917660"/>
            <a:ext cx="5497380" cy="278380"/>
            <a:chOff x="5178182" y="1901950"/>
            <a:chExt cx="4359074" cy="278380"/>
          </a:xfrm>
        </p:grpSpPr>
        <p:sp>
          <p:nvSpPr>
            <p:cNvPr id="54" name="Rounded Rectangle 53"/>
            <p:cNvSpPr/>
            <p:nvPr/>
          </p:nvSpPr>
          <p:spPr>
            <a:xfrm>
              <a:off x="5178182" y="1901950"/>
              <a:ext cx="4359074" cy="278380"/>
            </a:xfrm>
            <a:prstGeom prst="roundRect">
              <a:avLst>
                <a:gd name="adj" fmla="val 0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5178182" y="1901950"/>
              <a:ext cx="3823684" cy="278380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375218" y="3726741"/>
            <a:ext cx="1473072" cy="278380"/>
            <a:chOff x="5178182" y="1901950"/>
            <a:chExt cx="4359074" cy="278380"/>
          </a:xfrm>
        </p:grpSpPr>
        <p:sp>
          <p:nvSpPr>
            <p:cNvPr id="57" name="Rounded Rectangle 56"/>
            <p:cNvSpPr/>
            <p:nvPr/>
          </p:nvSpPr>
          <p:spPr>
            <a:xfrm>
              <a:off x="5178182" y="1901950"/>
              <a:ext cx="4359074" cy="278380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5178182" y="1901950"/>
              <a:ext cx="1464456" cy="278380"/>
            </a:xfrm>
            <a:prstGeom prst="roundRect">
              <a:avLst>
                <a:gd name="adj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8257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0" y="0"/>
            <a:ext cx="12188825" cy="5600120"/>
          </a:xfrm>
          <a:prstGeom prst="rect">
            <a:avLst/>
          </a:prstGeom>
          <a:solidFill>
            <a:schemeClr val="bg1">
              <a:lumMod val="8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Project Management Gantt Chart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199087"/>
              </p:ext>
            </p:extLst>
          </p:nvPr>
        </p:nvGraphicFramePr>
        <p:xfrm>
          <a:off x="720867" y="1154863"/>
          <a:ext cx="10747091" cy="4229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8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9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9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9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9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9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9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99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99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99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990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990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990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93828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Activities</a:t>
                      </a: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Jan</a:t>
                      </a: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Feb</a:t>
                      </a: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Mar</a:t>
                      </a: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Apr</a:t>
                      </a: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Jun</a:t>
                      </a: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Jul</a:t>
                      </a: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Aug</a:t>
                      </a: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Sep</a:t>
                      </a: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Oct</a:t>
                      </a: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Nov</a:t>
                      </a: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Dec</a:t>
                      </a: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953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 1</a:t>
                      </a: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953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 2</a:t>
                      </a: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953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 3</a:t>
                      </a: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953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 4</a:t>
                      </a: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953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 5</a:t>
                      </a: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5953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 6</a:t>
                      </a: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0" y="5600120"/>
            <a:ext cx="12188825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3879520" y="2503911"/>
            <a:ext cx="4359074" cy="278380"/>
            <a:chOff x="5178182" y="1901950"/>
            <a:chExt cx="4359074" cy="278380"/>
          </a:xfrm>
        </p:grpSpPr>
        <p:sp>
          <p:nvSpPr>
            <p:cNvPr id="19" name="Rounded Rectangle 18"/>
            <p:cNvSpPr/>
            <p:nvPr/>
          </p:nvSpPr>
          <p:spPr>
            <a:xfrm>
              <a:off x="5178182" y="1901950"/>
              <a:ext cx="4359074" cy="278380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5178182" y="1901950"/>
              <a:ext cx="1985165" cy="278380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178182" y="4910377"/>
            <a:ext cx="2880680" cy="278380"/>
            <a:chOff x="5178182" y="1901950"/>
            <a:chExt cx="4359074" cy="278380"/>
          </a:xfrm>
        </p:grpSpPr>
        <p:sp>
          <p:nvSpPr>
            <p:cNvPr id="22" name="Rounded Rectangle 21"/>
            <p:cNvSpPr/>
            <p:nvPr/>
          </p:nvSpPr>
          <p:spPr>
            <a:xfrm>
              <a:off x="5178182" y="1901950"/>
              <a:ext cx="4359074" cy="278380"/>
            </a:xfrm>
            <a:prstGeom prst="roundRect">
              <a:avLst>
                <a:gd name="adj" fmla="val 0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5178182" y="1901950"/>
              <a:ext cx="3896925" cy="278380"/>
            </a:xfrm>
            <a:prstGeom prst="roundRect">
              <a:avLst>
                <a:gd name="adj" fmla="val 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706327" y="3747008"/>
            <a:ext cx="2047125" cy="278380"/>
            <a:chOff x="5178182" y="1901950"/>
            <a:chExt cx="4359074" cy="278380"/>
          </a:xfrm>
        </p:grpSpPr>
        <p:sp>
          <p:nvSpPr>
            <p:cNvPr id="25" name="Rounded Rectangle 24"/>
            <p:cNvSpPr/>
            <p:nvPr/>
          </p:nvSpPr>
          <p:spPr>
            <a:xfrm>
              <a:off x="5178182" y="1901950"/>
              <a:ext cx="4359074" cy="278380"/>
            </a:xfrm>
            <a:prstGeom prst="roundRect">
              <a:avLst>
                <a:gd name="adj" fmla="val 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178182" y="1901950"/>
              <a:ext cx="576830" cy="278380"/>
            </a:xfrm>
            <a:prstGeom prst="roundRect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720067" y="1917660"/>
            <a:ext cx="5497380" cy="278380"/>
            <a:chOff x="5178182" y="1901950"/>
            <a:chExt cx="4359074" cy="278380"/>
          </a:xfrm>
        </p:grpSpPr>
        <p:sp>
          <p:nvSpPr>
            <p:cNvPr id="28" name="Rounded Rectangle 27"/>
            <p:cNvSpPr/>
            <p:nvPr/>
          </p:nvSpPr>
          <p:spPr>
            <a:xfrm>
              <a:off x="5178182" y="1901950"/>
              <a:ext cx="4359074" cy="278380"/>
            </a:xfrm>
            <a:prstGeom prst="roundRect">
              <a:avLst>
                <a:gd name="adj" fmla="val 0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5178182" y="1901950"/>
              <a:ext cx="3823684" cy="278380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49737" y="5834532"/>
            <a:ext cx="8074382" cy="670851"/>
            <a:chOff x="749737" y="5812249"/>
            <a:chExt cx="8074382" cy="916230"/>
          </a:xfrm>
        </p:grpSpPr>
        <p:sp>
          <p:nvSpPr>
            <p:cNvPr id="30" name="Rectangle 29"/>
            <p:cNvSpPr/>
            <p:nvPr/>
          </p:nvSpPr>
          <p:spPr>
            <a:xfrm>
              <a:off x="749737" y="5812249"/>
              <a:ext cx="45719" cy="91623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425958" y="5812249"/>
              <a:ext cx="45719" cy="91623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102179" y="5812249"/>
              <a:ext cx="45719" cy="9162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778400" y="5812249"/>
              <a:ext cx="45719" cy="91623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108"/>
          <p:cNvSpPr txBox="1"/>
          <p:nvPr/>
        </p:nvSpPr>
        <p:spPr>
          <a:xfrm>
            <a:off x="1005273" y="5801282"/>
            <a:ext cx="201738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TextBox 108"/>
          <p:cNvSpPr txBox="1"/>
          <p:nvPr/>
        </p:nvSpPr>
        <p:spPr>
          <a:xfrm>
            <a:off x="3704087" y="5801282"/>
            <a:ext cx="201738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TextBox 108"/>
          <p:cNvSpPr txBox="1"/>
          <p:nvPr/>
        </p:nvSpPr>
        <p:spPr>
          <a:xfrm>
            <a:off x="6389352" y="5834532"/>
            <a:ext cx="201738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TextBox 108"/>
          <p:cNvSpPr txBox="1"/>
          <p:nvPr/>
        </p:nvSpPr>
        <p:spPr>
          <a:xfrm>
            <a:off x="9082676" y="5834532"/>
            <a:ext cx="201738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856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12188825" cy="5729560"/>
          </a:xfrm>
          <a:prstGeom prst="rect">
            <a:avLst/>
          </a:prstGeom>
          <a:solidFill>
            <a:schemeClr val="bg1">
              <a:lumMod val="8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Project Management Gantt Chart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006569"/>
              </p:ext>
            </p:extLst>
          </p:nvPr>
        </p:nvGraphicFramePr>
        <p:xfrm>
          <a:off x="749734" y="1138238"/>
          <a:ext cx="10689356" cy="431348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82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2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2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2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23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23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23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23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23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230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230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0230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70732"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Month-1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Month-2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Month-3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344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344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 2</a:t>
                      </a: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344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 3</a:t>
                      </a: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344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 4</a:t>
                      </a: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344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 5</a:t>
                      </a: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344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 6</a:t>
                      </a: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344"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 7</a:t>
                      </a: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0344"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 8</a:t>
                      </a: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39" name="Straight Connector 38"/>
          <p:cNvCxnSpPr/>
          <p:nvPr/>
        </p:nvCxnSpPr>
        <p:spPr>
          <a:xfrm>
            <a:off x="0" y="5729560"/>
            <a:ext cx="12188825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3029857" y="2186264"/>
            <a:ext cx="682171" cy="278380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3029857" y="2681564"/>
            <a:ext cx="1386113" cy="278380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3033487" y="3156694"/>
            <a:ext cx="2082800" cy="278380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3033486" y="3631823"/>
            <a:ext cx="2786743" cy="278380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3029858" y="4106953"/>
            <a:ext cx="3490686" cy="278380"/>
          </a:xfrm>
          <a:prstGeom prst="roundRect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3033486" y="4582082"/>
            <a:ext cx="4194628" cy="278380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3029858" y="5067408"/>
            <a:ext cx="4856418" cy="278380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5-Point Star 47"/>
          <p:cNvSpPr/>
          <p:nvPr/>
        </p:nvSpPr>
        <p:spPr>
          <a:xfrm>
            <a:off x="6588857" y="4101395"/>
            <a:ext cx="295312" cy="295312"/>
          </a:xfrm>
          <a:prstGeom prst="star5">
            <a:avLst>
              <a:gd name="adj" fmla="val 22715"/>
              <a:gd name="hf" fmla="val 105146"/>
              <a:gd name="vf" fmla="val 1105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3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88825" cy="5729560"/>
          </a:xfrm>
          <a:prstGeom prst="rect">
            <a:avLst/>
          </a:prstGeom>
          <a:solidFill>
            <a:schemeClr val="bg1">
              <a:lumMod val="8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Project Management Gantt Chart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729560"/>
            <a:ext cx="12188825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808939"/>
              </p:ext>
            </p:extLst>
          </p:nvPr>
        </p:nvGraphicFramePr>
        <p:xfrm>
          <a:off x="734497" y="1153478"/>
          <a:ext cx="10719830" cy="4229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0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07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07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07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07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3828"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Week1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Week2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Week3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Week4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Week5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Week6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Week7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953">
                <a:tc>
                  <a:txBody>
                    <a:bodyPr/>
                    <a:lstStyle/>
                    <a:p>
                      <a:pPr algn="r"/>
                      <a:r>
                        <a:rPr lang="en-US" sz="16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Sample Text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marR="27432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953">
                <a:tc>
                  <a:txBody>
                    <a:bodyPr/>
                    <a:lstStyle/>
                    <a:p>
                      <a:pPr algn="r"/>
                      <a:r>
                        <a:rPr lang="en-US" sz="16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Sample Text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marR="27432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953">
                <a:tc>
                  <a:txBody>
                    <a:bodyPr/>
                    <a:lstStyle/>
                    <a:p>
                      <a:pPr algn="r"/>
                      <a:r>
                        <a:rPr lang="en-US" sz="16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Sample Text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marR="27432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953">
                <a:tc>
                  <a:txBody>
                    <a:bodyPr/>
                    <a:lstStyle/>
                    <a:p>
                      <a:pPr algn="r"/>
                      <a:r>
                        <a:rPr lang="en-US" sz="16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Sample Text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marR="27432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953">
                <a:tc>
                  <a:txBody>
                    <a:bodyPr/>
                    <a:lstStyle/>
                    <a:p>
                      <a:pPr algn="r"/>
                      <a:r>
                        <a:rPr lang="en-US" sz="16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Sample Text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marR="27432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5953">
                <a:tc>
                  <a:txBody>
                    <a:bodyPr/>
                    <a:lstStyle/>
                    <a:p>
                      <a:pPr algn="r"/>
                      <a:r>
                        <a:rPr lang="en-US" sz="16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Sample Text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marR="27432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6" name="Rounded Rectangle 25"/>
          <p:cNvSpPr/>
          <p:nvPr/>
        </p:nvSpPr>
        <p:spPr>
          <a:xfrm>
            <a:off x="4064853" y="2445493"/>
            <a:ext cx="2466575" cy="390162"/>
          </a:xfrm>
          <a:prstGeom prst="roundRect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4072538" y="3068425"/>
            <a:ext cx="3688336" cy="390162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8990318" y="4878104"/>
            <a:ext cx="2466575" cy="390162"/>
          </a:xfrm>
          <a:prstGeom prst="roundRect">
            <a:avLst>
              <a:gd name="adj" fmla="val 0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Finishing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7760874" y="4283780"/>
            <a:ext cx="2466575" cy="390162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2835408" y="1861769"/>
            <a:ext cx="2466575" cy="390162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6531429" y="3670850"/>
            <a:ext cx="3696020" cy="390162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Developing</a:t>
            </a:r>
          </a:p>
        </p:txBody>
      </p:sp>
    </p:spTree>
    <p:extLst>
      <p:ext uri="{BB962C8B-B14F-4D97-AF65-F5344CB8AC3E}">
        <p14:creationId xmlns:p14="http://schemas.microsoft.com/office/powerpoint/2010/main" val="2426925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bg1">
              <a:lumMod val="8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Project Management Gantt Chart</a:t>
            </a:r>
          </a:p>
        </p:txBody>
      </p:sp>
      <p:sp>
        <p:nvSpPr>
          <p:cNvPr id="6" name="Pentagon 5"/>
          <p:cNvSpPr/>
          <p:nvPr/>
        </p:nvSpPr>
        <p:spPr>
          <a:xfrm>
            <a:off x="724173" y="1513489"/>
            <a:ext cx="2901395" cy="541165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19" name="Pentagon 18"/>
          <p:cNvSpPr/>
          <p:nvPr/>
        </p:nvSpPr>
        <p:spPr>
          <a:xfrm>
            <a:off x="1618508" y="2223670"/>
            <a:ext cx="4733855" cy="541165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21" name="Pentagon 20"/>
          <p:cNvSpPr/>
          <p:nvPr/>
        </p:nvSpPr>
        <p:spPr>
          <a:xfrm>
            <a:off x="3401363" y="2933851"/>
            <a:ext cx="4428445" cy="541165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23" name="Pentagon 22"/>
          <p:cNvSpPr/>
          <p:nvPr/>
        </p:nvSpPr>
        <p:spPr>
          <a:xfrm>
            <a:off x="6058048" y="3644032"/>
            <a:ext cx="3369931" cy="541165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24" name="Pentagon 23"/>
          <p:cNvSpPr/>
          <p:nvPr/>
        </p:nvSpPr>
        <p:spPr>
          <a:xfrm>
            <a:off x="8759371" y="4354214"/>
            <a:ext cx="2679716" cy="541165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17641" y="1505616"/>
            <a:ext cx="0" cy="451681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612394" y="2222938"/>
            <a:ext cx="0" cy="379948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396787" y="2948152"/>
            <a:ext cx="0" cy="307427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061432" y="3644032"/>
            <a:ext cx="0" cy="237839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8753461" y="4354213"/>
            <a:ext cx="0" cy="166821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015963"/>
              </p:ext>
            </p:extLst>
          </p:nvPr>
        </p:nvGraphicFramePr>
        <p:xfrm>
          <a:off x="720867" y="5431157"/>
          <a:ext cx="10718222" cy="593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3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3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3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31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31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31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31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31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931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931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9318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9382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Jan</a:t>
                      </a: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Feb</a:t>
                      </a: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Mar</a:t>
                      </a: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Apr</a:t>
                      </a: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Jun</a:t>
                      </a: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Jul</a:t>
                      </a: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Aug</a:t>
                      </a: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Sep</a:t>
                      </a: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Oct</a:t>
                      </a: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Nov</a:t>
                      </a: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Dec</a:t>
                      </a: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Diamond 12"/>
          <p:cNvSpPr/>
          <p:nvPr/>
        </p:nvSpPr>
        <p:spPr>
          <a:xfrm>
            <a:off x="1869449" y="5064741"/>
            <a:ext cx="326200" cy="326200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iamond 42"/>
          <p:cNvSpPr/>
          <p:nvPr/>
        </p:nvSpPr>
        <p:spPr>
          <a:xfrm>
            <a:off x="4600774" y="5064741"/>
            <a:ext cx="326200" cy="326200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iamond 43"/>
          <p:cNvSpPr/>
          <p:nvPr/>
        </p:nvSpPr>
        <p:spPr>
          <a:xfrm>
            <a:off x="7200838" y="5064741"/>
            <a:ext cx="326200" cy="326200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10828267" y="5085901"/>
            <a:ext cx="295312" cy="295312"/>
          </a:xfrm>
          <a:prstGeom prst="star5">
            <a:avLst>
              <a:gd name="adj" fmla="val 22715"/>
              <a:gd name="hf" fmla="val 105146"/>
              <a:gd name="vf" fmla="val 11055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394919" y="4624796"/>
            <a:ext cx="1309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088246" y="4624796"/>
            <a:ext cx="1309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702429" y="4624796"/>
            <a:ext cx="1309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447649" y="5057058"/>
            <a:ext cx="1309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</p:spTree>
    <p:extLst>
      <p:ext uri="{BB962C8B-B14F-4D97-AF65-F5344CB8AC3E}">
        <p14:creationId xmlns:p14="http://schemas.microsoft.com/office/powerpoint/2010/main" val="1963262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cloud\drive\websites\slidemodel\logo\sebastian\slidemodel-logo-tra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491" y="3164751"/>
            <a:ext cx="2791845" cy="52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161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285</Words>
  <Application>Microsoft Office PowerPoint</Application>
  <PresentationFormat>Custom</PresentationFormat>
  <Paragraphs>134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PROJECT MANAGEMENT GANTT CHART</vt:lpstr>
      <vt:lpstr>Project Management Gantt Chart</vt:lpstr>
      <vt:lpstr>Project Management Gantt Chart (Data Driven)</vt:lpstr>
      <vt:lpstr>Project Management Gantt Chart</vt:lpstr>
      <vt:lpstr>Project Management Gantt Chart</vt:lpstr>
      <vt:lpstr>Project Management Gantt Chart</vt:lpstr>
      <vt:lpstr>Project Management Gantt Chart</vt:lpstr>
      <vt:lpstr>Project Management Gantt Chart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2015-04-03T14:06:33Z</dcterms:created>
  <dcterms:modified xsi:type="dcterms:W3CDTF">2022-06-08T13:26:32Z</dcterms:modified>
</cp:coreProperties>
</file>