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3" r:id="rId1"/>
  </p:sldMasterIdLst>
  <p:notesMasterIdLst>
    <p:notesMasterId r:id="rId14"/>
  </p:notesMasterIdLst>
  <p:sldIdLst>
    <p:sldId id="282" r:id="rId2"/>
    <p:sldId id="277" r:id="rId3"/>
    <p:sldId id="278" r:id="rId4"/>
    <p:sldId id="283" r:id="rId5"/>
    <p:sldId id="287" r:id="rId6"/>
    <p:sldId id="284" r:id="rId7"/>
    <p:sldId id="285" r:id="rId8"/>
    <p:sldId id="286" r:id="rId9"/>
    <p:sldId id="288" r:id="rId10"/>
    <p:sldId id="289" r:id="rId11"/>
    <p:sldId id="290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5A5D2"/>
    <a:srgbClr val="4C79A5"/>
    <a:srgbClr val="3399FF"/>
    <a:srgbClr val="1F4CA5"/>
    <a:srgbClr val="79A5D2"/>
    <a:srgbClr val="1F79D2"/>
    <a:srgbClr val="4C79D2"/>
    <a:srgbClr val="E3E4EC"/>
    <a:srgbClr val="C1C8D3"/>
    <a:srgbClr val="E4E5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100" autoAdjust="0"/>
    <p:restoredTop sz="94947" autoAdjust="0"/>
  </p:normalViewPr>
  <p:slideViewPr>
    <p:cSldViewPr snapToGrid="0">
      <p:cViewPr varScale="1">
        <p:scale>
          <a:sx n="75" d="100"/>
          <a:sy n="75" d="100"/>
        </p:scale>
        <p:origin x="778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B488F7-1FAC-40D2-BB7E-BA3CE28D8950}" type="datetimeFigureOut">
              <a:rPr lang="en-US" smtClean="0"/>
              <a:pPr/>
              <a:t>9/19/2019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2D21D1-52E2-420B-B491-CFF6D7BB79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4786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You can safely remove this slide. This slide</a:t>
            </a:r>
            <a:r>
              <a:rPr lang="en-US" baseline="0"/>
              <a:t> design was provided by SlideModel.com – You can download more templates, shapes and elements for PowerPoint from http://slidemodel.com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6254F-9338-4BA9-B7AC-A66622A3D013}" type="slidenum">
              <a:rPr lang="en-US" smtClean="0">
                <a:solidFill>
                  <a:prstClr val="black"/>
                </a:solidFill>
              </a:rPr>
              <a:pPr/>
              <a:t>12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76743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bg>
      <p:bgPr>
        <a:gradFill>
          <a:gsLst>
            <a:gs pos="81000">
              <a:srgbClr val="EEEEEE"/>
            </a:gs>
            <a:gs pos="0">
              <a:schemeClr val="bg1"/>
            </a:gs>
            <a:gs pos="100000">
              <a:schemeClr val="bg1">
                <a:lumMod val="85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70709" y="3043730"/>
            <a:ext cx="4104647" cy="2137870"/>
          </a:xfrm>
        </p:spPr>
        <p:txBody>
          <a:bodyPr lIns="0" tIns="0" rIns="0" bIns="0" anchor="b" anchorCtr="0">
            <a:noAutofit/>
          </a:bodyPr>
          <a:lstStyle>
            <a:lvl1pPr algn="l">
              <a:defRPr lang="en-US" sz="3001" b="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8D6DB-6798-42D2-B9AD-FC6F1C72FC30}" type="datetimeFigureOut">
              <a:rPr lang="en-US" smtClean="0"/>
              <a:pPr/>
              <a:t>9/19/2019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DE275-BE14-4364-AEA2-5F5667C0FD4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460723" y="5357596"/>
            <a:ext cx="4111277" cy="738404"/>
          </a:xfrm>
        </p:spPr>
        <p:txBody>
          <a:bodyPr lIns="0" rIns="0">
            <a:normAutofit/>
          </a:bodyPr>
          <a:lstStyle>
            <a:lvl1pPr marL="0" indent="0">
              <a:buFontTx/>
              <a:buNone/>
              <a:defRPr sz="135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952751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gradFill>
          <a:gsLst>
            <a:gs pos="81000">
              <a:srgbClr val="EEEEEE"/>
            </a:gs>
            <a:gs pos="0">
              <a:schemeClr val="bg1"/>
            </a:gs>
            <a:gs pos="100000">
              <a:schemeClr val="bg1">
                <a:lumMod val="85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9/19/2019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3667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gradFill>
          <a:gsLst>
            <a:gs pos="81000">
              <a:srgbClr val="EEEEEE"/>
            </a:gs>
            <a:gs pos="0">
              <a:schemeClr val="bg1"/>
            </a:gs>
            <a:gs pos="100000">
              <a:schemeClr val="bg1">
                <a:lumMod val="85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>
            <a:normAutofit/>
          </a:bodyPr>
          <a:lstStyle>
            <a:lvl1pPr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2101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>
            <a:normAutofit/>
          </a:bodyPr>
          <a:lstStyle>
            <a:lvl1pPr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2101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9/19/2019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77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81000">
              <a:srgbClr val="EEEEEE"/>
            </a:gs>
            <a:gs pos="0">
              <a:schemeClr val="bg1"/>
            </a:gs>
            <a:gs pos="100000">
              <a:schemeClr val="bg1">
                <a:lumMod val="85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270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9/19/2019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8278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gradFill>
          <a:gsLst>
            <a:gs pos="81000">
              <a:srgbClr val="EEEEEE"/>
            </a:gs>
            <a:gs pos="0">
              <a:schemeClr val="bg1"/>
            </a:gs>
            <a:gs pos="100000">
              <a:schemeClr val="bg1">
                <a:lumMod val="85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9/19/2019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296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model2">
    <p:bg>
      <p:bgPr>
        <a:gradFill flip="none" rotWithShape="1">
          <a:gsLst>
            <a:gs pos="55000">
              <a:srgbClr val="1181AE"/>
            </a:gs>
            <a:gs pos="0">
              <a:srgbClr val="1181AE"/>
            </a:gs>
            <a:gs pos="100000">
              <a:srgbClr val="095474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414004" y="2870634"/>
            <a:ext cx="4449167" cy="711081"/>
          </a:xfrm>
        </p:spPr>
        <p:txBody>
          <a:bodyPr>
            <a:normAutofit/>
          </a:bodyPr>
          <a:lstStyle>
            <a:lvl1pPr algn="ctr">
              <a:defRPr sz="2701" b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Open Sans" pitchFamily="34" charset="0"/>
                <a:cs typeface="Open Sans" pitchFamily="34" charset="0"/>
              </a:defRPr>
            </a:lvl1pPr>
          </a:lstStyle>
          <a:p>
            <a:r>
              <a:rPr lang="en-US"/>
              <a:t>SlideModel.com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9/19/2019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14286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81000">
              <a:srgbClr val="EEEEEE"/>
            </a:gs>
            <a:gs pos="0">
              <a:schemeClr val="bg1"/>
            </a:gs>
            <a:gs pos="100000">
              <a:schemeClr val="bg1">
                <a:lumMod val="85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40"/>
            <a:ext cx="8229600" cy="711081"/>
          </a:xfrm>
          <a:prstGeom prst="rect">
            <a:avLst/>
          </a:prstGeom>
        </p:spPr>
        <p:txBody>
          <a:bodyPr vert="horz" lIns="0" tIns="60949" rIns="0" bIns="60949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38426"/>
            <a:ext cx="8229600" cy="4987739"/>
          </a:xfrm>
          <a:prstGeom prst="rect">
            <a:avLst/>
          </a:prstGeom>
        </p:spPr>
        <p:txBody>
          <a:bodyPr vert="horz" lIns="0" tIns="60949" rIns="0" bIns="60949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5404F2-BE9A-4460-8815-8F645183555F}" type="datetimeFigureOut">
              <a:rPr lang="en-US" smtClean="0"/>
              <a:pPr/>
              <a:t>9/19/2019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1" y="6356352"/>
            <a:ext cx="2133600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640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</p:sldLayoutIdLst>
  <p:txStyles>
    <p:titleStyle>
      <a:lvl1pPr algn="l" defTabSz="914484" rtl="0" eaLnBrk="1" latinLnBrk="0" hangingPunct="1">
        <a:spcBef>
          <a:spcPct val="0"/>
        </a:spcBef>
        <a:buNone/>
        <a:defRPr sz="2701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Arial" panose="020B0604020202020204" pitchFamily="34" charset="0"/>
        </a:defRPr>
      </a:lvl1pPr>
    </p:titleStyle>
    <p:bodyStyle>
      <a:lvl1pPr marL="0" indent="0" algn="l" defTabSz="914484" rtl="0" eaLnBrk="1" latinLnBrk="0" hangingPunct="1">
        <a:spcBef>
          <a:spcPct val="20000"/>
        </a:spcBef>
        <a:buFontTx/>
        <a:buNone/>
        <a:defRPr sz="1350" kern="1200">
          <a:solidFill>
            <a:schemeClr val="tx1">
              <a:lumMod val="75000"/>
              <a:lumOff val="2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457242" indent="0" algn="l" defTabSz="914484" rtl="0" eaLnBrk="1" latinLnBrk="0" hangingPunct="1">
        <a:spcBef>
          <a:spcPct val="20000"/>
        </a:spcBef>
        <a:buFontTx/>
        <a:buNone/>
        <a:defRPr sz="135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914483" indent="0" algn="l" defTabSz="914484" rtl="0" eaLnBrk="1" latinLnBrk="0" hangingPunct="1">
        <a:spcBef>
          <a:spcPct val="20000"/>
        </a:spcBef>
        <a:buFontTx/>
        <a:buNone/>
        <a:defRPr sz="135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371726" indent="0" algn="l" defTabSz="914484" rtl="0" eaLnBrk="1" latinLnBrk="0" hangingPunct="1">
        <a:spcBef>
          <a:spcPct val="20000"/>
        </a:spcBef>
        <a:buFontTx/>
        <a:buNone/>
        <a:defRPr sz="135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828967" indent="0" algn="l" defTabSz="914484" rtl="0" eaLnBrk="1" latinLnBrk="0" hangingPunct="1">
        <a:spcBef>
          <a:spcPct val="20000"/>
        </a:spcBef>
        <a:buFontTx/>
        <a:buNone/>
        <a:defRPr sz="135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830" indent="-228621" algn="l" defTabSz="914484" rtl="0" eaLnBrk="1" latinLnBrk="0" hangingPunct="1">
        <a:spcBef>
          <a:spcPct val="20000"/>
        </a:spcBef>
        <a:buFont typeface="Arial" pitchFamily="34" charset="0"/>
        <a:buChar char="•"/>
        <a:defRPr sz="2026" kern="1200">
          <a:solidFill>
            <a:schemeClr val="tx1"/>
          </a:solidFill>
          <a:latin typeface="+mn-lt"/>
          <a:ea typeface="+mn-ea"/>
          <a:cs typeface="+mn-cs"/>
        </a:defRPr>
      </a:lvl6pPr>
      <a:lvl7pPr marL="2972073" indent="-228621" algn="l" defTabSz="914484" rtl="0" eaLnBrk="1" latinLnBrk="0" hangingPunct="1">
        <a:spcBef>
          <a:spcPct val="20000"/>
        </a:spcBef>
        <a:buFont typeface="Arial" pitchFamily="34" charset="0"/>
        <a:buChar char="•"/>
        <a:defRPr sz="2026" kern="1200">
          <a:solidFill>
            <a:schemeClr val="tx1"/>
          </a:solidFill>
          <a:latin typeface="+mn-lt"/>
          <a:ea typeface="+mn-ea"/>
          <a:cs typeface="+mn-cs"/>
        </a:defRPr>
      </a:lvl7pPr>
      <a:lvl8pPr marL="3429314" indent="-228621" algn="l" defTabSz="914484" rtl="0" eaLnBrk="1" latinLnBrk="0" hangingPunct="1">
        <a:spcBef>
          <a:spcPct val="20000"/>
        </a:spcBef>
        <a:buFont typeface="Arial" pitchFamily="34" charset="0"/>
        <a:buChar char="•"/>
        <a:defRPr sz="2026" kern="1200">
          <a:solidFill>
            <a:schemeClr val="tx1"/>
          </a:solidFill>
          <a:latin typeface="+mn-lt"/>
          <a:ea typeface="+mn-ea"/>
          <a:cs typeface="+mn-cs"/>
        </a:defRPr>
      </a:lvl8pPr>
      <a:lvl9pPr marL="3886556" indent="-228621" algn="l" defTabSz="914484" rtl="0" eaLnBrk="1" latinLnBrk="0" hangingPunct="1">
        <a:spcBef>
          <a:spcPct val="20000"/>
        </a:spcBef>
        <a:buFont typeface="Arial" pitchFamily="34" charset="0"/>
        <a:buChar char="•"/>
        <a:defRPr sz="202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8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42" algn="l" defTabSz="91448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84" algn="l" defTabSz="91448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726" algn="l" defTabSz="91448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967" algn="l" defTabSz="91448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210" algn="l" defTabSz="91448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451" algn="l" defTabSz="91448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693" algn="l" defTabSz="91448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935" algn="l" defTabSz="91448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sv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png"/><Relationship Id="rId11" Type="http://schemas.openxmlformats.org/officeDocument/2006/relationships/image" Target="../media/image10.svg"/><Relationship Id="rId5" Type="http://schemas.openxmlformats.org/officeDocument/2006/relationships/image" Target="../media/image4.sv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sv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sv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sv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sv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12" Type="http://schemas.openxmlformats.org/officeDocument/2006/relationships/image" Target="../media/image11.png"/><Relationship Id="rId17" Type="http://schemas.openxmlformats.org/officeDocument/2006/relationships/image" Target="../media/image16.sv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png"/><Relationship Id="rId11" Type="http://schemas.openxmlformats.org/officeDocument/2006/relationships/image" Target="../media/image10.svg"/><Relationship Id="rId5" Type="http://schemas.openxmlformats.org/officeDocument/2006/relationships/image" Target="../media/image4.svg"/><Relationship Id="rId15" Type="http://schemas.openxmlformats.org/officeDocument/2006/relationships/image" Target="../media/image14.sv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svg"/><Relationship Id="rId14" Type="http://schemas.openxmlformats.org/officeDocument/2006/relationships/image" Target="../media/image1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sv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12" Type="http://schemas.openxmlformats.org/officeDocument/2006/relationships/image" Target="../media/image1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png"/><Relationship Id="rId11" Type="http://schemas.openxmlformats.org/officeDocument/2006/relationships/image" Target="../media/image12.svg"/><Relationship Id="rId5" Type="http://schemas.openxmlformats.org/officeDocument/2006/relationships/image" Target="../media/image4.svg"/><Relationship Id="rId10" Type="http://schemas.openxmlformats.org/officeDocument/2006/relationships/image" Target="../media/image11.png"/><Relationship Id="rId4" Type="http://schemas.openxmlformats.org/officeDocument/2006/relationships/image" Target="../media/image3.png"/><Relationship Id="rId9" Type="http://schemas.openxmlformats.org/officeDocument/2006/relationships/image" Target="../media/image10.sv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sv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sv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sv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sv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sv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sv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15CFEA-9658-4A91-896D-0188E5195A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Cause-effect Fishbone Diagram with 2 Level Branches</a:t>
            </a:r>
            <a:endParaRPr lang="en-GB" dirty="0"/>
          </a:p>
        </p:txBody>
      </p:sp>
      <p:sp>
        <p:nvSpPr>
          <p:cNvPr id="48" name="Arrow: Chevron 47">
            <a:extLst>
              <a:ext uri="{FF2B5EF4-FFF2-40B4-BE49-F238E27FC236}">
                <a16:creationId xmlns:a16="http://schemas.microsoft.com/office/drawing/2014/main" id="{9EA87AC7-AB9E-46C8-B40D-DB149A0D9F92}"/>
              </a:ext>
            </a:extLst>
          </p:cNvPr>
          <p:cNvSpPr/>
          <p:nvPr/>
        </p:nvSpPr>
        <p:spPr>
          <a:xfrm>
            <a:off x="2378471" y="2016090"/>
            <a:ext cx="1477774" cy="3300537"/>
          </a:xfrm>
          <a:prstGeom prst="chevron">
            <a:avLst>
              <a:gd name="adj" fmla="val 33059"/>
            </a:avLst>
          </a:prstGeom>
          <a:solidFill>
            <a:schemeClr val="bg1"/>
          </a:solidFill>
          <a:ln>
            <a:noFill/>
          </a:ln>
          <a:effectLst>
            <a:outerShdw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53A4A8FF-AF10-4047-BF80-FFF53B1C94C7}"/>
              </a:ext>
            </a:extLst>
          </p:cNvPr>
          <p:cNvGrpSpPr/>
          <p:nvPr/>
        </p:nvGrpSpPr>
        <p:grpSpPr>
          <a:xfrm>
            <a:off x="733300" y="2294402"/>
            <a:ext cx="1645171" cy="2743914"/>
            <a:chOff x="927048" y="1916596"/>
            <a:chExt cx="2192990" cy="3657599"/>
          </a:xfrm>
        </p:grpSpPr>
        <p:sp>
          <p:nvSpPr>
            <p:cNvPr id="68" name="Arrow: Chevron 67">
              <a:extLst>
                <a:ext uri="{FF2B5EF4-FFF2-40B4-BE49-F238E27FC236}">
                  <a16:creationId xmlns:a16="http://schemas.microsoft.com/office/drawing/2014/main" id="{BEF435C8-51E7-4630-B7EE-A4F1BC4A90C1}"/>
                </a:ext>
              </a:extLst>
            </p:cNvPr>
            <p:cNvSpPr>
              <a:spLocks/>
            </p:cNvSpPr>
            <p:nvPr/>
          </p:nvSpPr>
          <p:spPr>
            <a:xfrm>
              <a:off x="927048" y="1916596"/>
              <a:ext cx="2131885" cy="3657599"/>
            </a:xfrm>
            <a:prstGeom prst="chevron">
              <a:avLst>
                <a:gd name="adj" fmla="val 26052"/>
              </a:avLst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>
                <a:solidFill>
                  <a:schemeClr val="tx1"/>
                </a:solidFill>
              </a:endParaRPr>
            </a:p>
          </p:txBody>
        </p:sp>
        <p:sp>
          <p:nvSpPr>
            <p:cNvPr id="66" name="Arrow: Chevron 65">
              <a:extLst>
                <a:ext uri="{FF2B5EF4-FFF2-40B4-BE49-F238E27FC236}">
                  <a16:creationId xmlns:a16="http://schemas.microsoft.com/office/drawing/2014/main" id="{EE78CD13-FA37-4940-8C58-1987DD9E1A99}"/>
                </a:ext>
              </a:extLst>
            </p:cNvPr>
            <p:cNvSpPr>
              <a:spLocks/>
            </p:cNvSpPr>
            <p:nvPr/>
          </p:nvSpPr>
          <p:spPr>
            <a:xfrm>
              <a:off x="988153" y="1916596"/>
              <a:ext cx="2131885" cy="3657599"/>
            </a:xfrm>
            <a:prstGeom prst="chevron">
              <a:avLst>
                <a:gd name="adj" fmla="val 26052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>
                <a:solidFill>
                  <a:schemeClr val="tx1"/>
                </a:solidFill>
              </a:endParaRP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FD9FF6B9-01CD-4B79-BDA7-931FB8550075}"/>
                </a:ext>
              </a:extLst>
            </p:cNvPr>
            <p:cNvSpPr txBox="1"/>
            <p:nvPr/>
          </p:nvSpPr>
          <p:spPr>
            <a:xfrm>
              <a:off x="1531986" y="2931652"/>
              <a:ext cx="1347516" cy="1630791"/>
            </a:xfrm>
            <a:prstGeom prst="rect">
              <a:avLst/>
            </a:prstGeom>
            <a:noFill/>
          </p:spPr>
          <p:txBody>
            <a:bodyPr wrap="square" rtlCol="0" anchor="ctr" anchorCtr="0">
              <a:spAutoFit/>
            </a:bodyPr>
            <a:lstStyle/>
            <a:p>
              <a:pPr algn="ctr"/>
              <a:r>
                <a:rPr lang="en-US" sz="1050" kern="0" dirty="0">
                  <a:solidFill>
                    <a:schemeClr val="bg1"/>
                  </a:solidFill>
                  <a:latin typeface="Arial" panose="020B0604020202020204" pitchFamily="34" charset="0"/>
                  <a:cs typeface="Arial" pitchFamily="34" charset="0"/>
                </a:rPr>
                <a:t>This is a sample text. Insert your desired text here. This is a sample text. </a:t>
              </a:r>
            </a:p>
          </p:txBody>
        </p:sp>
      </p:grpSp>
      <p:sp>
        <p:nvSpPr>
          <p:cNvPr id="49" name="Arrow: Chevron 48">
            <a:extLst>
              <a:ext uri="{FF2B5EF4-FFF2-40B4-BE49-F238E27FC236}">
                <a16:creationId xmlns:a16="http://schemas.microsoft.com/office/drawing/2014/main" id="{B85750A8-E88A-4F1C-9CE2-35EC273D0D8A}"/>
              </a:ext>
            </a:extLst>
          </p:cNvPr>
          <p:cNvSpPr/>
          <p:nvPr/>
        </p:nvSpPr>
        <p:spPr>
          <a:xfrm>
            <a:off x="3796599" y="2016090"/>
            <a:ext cx="1477774" cy="3300537"/>
          </a:xfrm>
          <a:prstGeom prst="chevron">
            <a:avLst>
              <a:gd name="adj" fmla="val 33059"/>
            </a:avLst>
          </a:prstGeom>
          <a:solidFill>
            <a:schemeClr val="bg1"/>
          </a:solidFill>
          <a:ln>
            <a:noFill/>
          </a:ln>
          <a:effectLst>
            <a:outerShdw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" name="Arrow: Chevron 49">
            <a:extLst>
              <a:ext uri="{FF2B5EF4-FFF2-40B4-BE49-F238E27FC236}">
                <a16:creationId xmlns:a16="http://schemas.microsoft.com/office/drawing/2014/main" id="{DB2750E8-432C-4449-9456-EFF960710490}"/>
              </a:ext>
            </a:extLst>
          </p:cNvPr>
          <p:cNvSpPr/>
          <p:nvPr/>
        </p:nvSpPr>
        <p:spPr>
          <a:xfrm>
            <a:off x="5244551" y="2016090"/>
            <a:ext cx="1477774" cy="3300537"/>
          </a:xfrm>
          <a:prstGeom prst="chevron">
            <a:avLst>
              <a:gd name="adj" fmla="val 33059"/>
            </a:avLst>
          </a:prstGeom>
          <a:solidFill>
            <a:schemeClr val="bg1"/>
          </a:solidFill>
          <a:ln>
            <a:noFill/>
          </a:ln>
          <a:effectLst>
            <a:outerShdw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" name="Parallelogram 50">
            <a:extLst>
              <a:ext uri="{FF2B5EF4-FFF2-40B4-BE49-F238E27FC236}">
                <a16:creationId xmlns:a16="http://schemas.microsoft.com/office/drawing/2014/main" id="{7811E79F-997A-4B48-843F-36FFCA8BACA1}"/>
              </a:ext>
            </a:extLst>
          </p:cNvPr>
          <p:cNvSpPr/>
          <p:nvPr/>
        </p:nvSpPr>
        <p:spPr>
          <a:xfrm flipH="1">
            <a:off x="2378469" y="2016090"/>
            <a:ext cx="1076185" cy="285620"/>
          </a:xfrm>
          <a:prstGeom prst="parallelogram">
            <a:avLst>
              <a:gd name="adj" fmla="val 30003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TITLE</a:t>
            </a:r>
          </a:p>
        </p:txBody>
      </p:sp>
      <p:sp>
        <p:nvSpPr>
          <p:cNvPr id="54" name="Parallelogram 53">
            <a:extLst>
              <a:ext uri="{FF2B5EF4-FFF2-40B4-BE49-F238E27FC236}">
                <a16:creationId xmlns:a16="http://schemas.microsoft.com/office/drawing/2014/main" id="{1493DD97-B6EA-4371-A9EC-0523DCF9E2DF}"/>
              </a:ext>
            </a:extLst>
          </p:cNvPr>
          <p:cNvSpPr/>
          <p:nvPr/>
        </p:nvSpPr>
        <p:spPr>
          <a:xfrm flipH="1">
            <a:off x="3796600" y="2016090"/>
            <a:ext cx="1076185" cy="285620"/>
          </a:xfrm>
          <a:prstGeom prst="parallelogram">
            <a:avLst>
              <a:gd name="adj" fmla="val 30003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TITLE</a:t>
            </a:r>
          </a:p>
        </p:txBody>
      </p:sp>
      <p:sp>
        <p:nvSpPr>
          <p:cNvPr id="55" name="Parallelogram 54">
            <a:extLst>
              <a:ext uri="{FF2B5EF4-FFF2-40B4-BE49-F238E27FC236}">
                <a16:creationId xmlns:a16="http://schemas.microsoft.com/office/drawing/2014/main" id="{009288B2-87CA-41A8-8D4E-4997C52A4722}"/>
              </a:ext>
            </a:extLst>
          </p:cNvPr>
          <p:cNvSpPr/>
          <p:nvPr/>
        </p:nvSpPr>
        <p:spPr>
          <a:xfrm flipH="1">
            <a:off x="5244551" y="2016090"/>
            <a:ext cx="1076185" cy="285620"/>
          </a:xfrm>
          <a:prstGeom prst="parallelogram">
            <a:avLst>
              <a:gd name="adj" fmla="val 30003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TITLE</a:t>
            </a:r>
          </a:p>
        </p:txBody>
      </p:sp>
      <p:sp>
        <p:nvSpPr>
          <p:cNvPr id="56" name="Parallelogram 55">
            <a:extLst>
              <a:ext uri="{FF2B5EF4-FFF2-40B4-BE49-F238E27FC236}">
                <a16:creationId xmlns:a16="http://schemas.microsoft.com/office/drawing/2014/main" id="{027BA66B-626E-448C-BD9F-32641AFDF305}"/>
              </a:ext>
            </a:extLst>
          </p:cNvPr>
          <p:cNvSpPr/>
          <p:nvPr/>
        </p:nvSpPr>
        <p:spPr>
          <a:xfrm>
            <a:off x="2375611" y="5036396"/>
            <a:ext cx="1076185" cy="280231"/>
          </a:xfrm>
          <a:prstGeom prst="parallelogram">
            <a:avLst>
              <a:gd name="adj" fmla="val 28570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TITLE</a:t>
            </a:r>
          </a:p>
        </p:txBody>
      </p:sp>
      <p:sp>
        <p:nvSpPr>
          <p:cNvPr id="59" name="Parallelogram 58">
            <a:extLst>
              <a:ext uri="{FF2B5EF4-FFF2-40B4-BE49-F238E27FC236}">
                <a16:creationId xmlns:a16="http://schemas.microsoft.com/office/drawing/2014/main" id="{78C49823-90E7-40C3-B4BA-4F3C68D3C37E}"/>
              </a:ext>
            </a:extLst>
          </p:cNvPr>
          <p:cNvSpPr/>
          <p:nvPr/>
        </p:nvSpPr>
        <p:spPr>
          <a:xfrm>
            <a:off x="3793739" y="5036396"/>
            <a:ext cx="1076185" cy="280231"/>
          </a:xfrm>
          <a:prstGeom prst="parallelogram">
            <a:avLst>
              <a:gd name="adj" fmla="val 28570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TITLE</a:t>
            </a:r>
          </a:p>
        </p:txBody>
      </p:sp>
      <p:sp>
        <p:nvSpPr>
          <p:cNvPr id="60" name="Parallelogram 59">
            <a:extLst>
              <a:ext uri="{FF2B5EF4-FFF2-40B4-BE49-F238E27FC236}">
                <a16:creationId xmlns:a16="http://schemas.microsoft.com/office/drawing/2014/main" id="{893B34D7-D259-4267-87EF-0392CB5544ED}"/>
              </a:ext>
            </a:extLst>
          </p:cNvPr>
          <p:cNvSpPr/>
          <p:nvPr/>
        </p:nvSpPr>
        <p:spPr>
          <a:xfrm>
            <a:off x="5239455" y="5036396"/>
            <a:ext cx="1076185" cy="280231"/>
          </a:xfrm>
          <a:prstGeom prst="parallelogram">
            <a:avLst>
              <a:gd name="adj" fmla="val 28570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TITLE</a:t>
            </a:r>
          </a:p>
        </p:txBody>
      </p: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966B2B6B-312A-4A36-98F3-91B7B1232448}"/>
              </a:ext>
            </a:extLst>
          </p:cNvPr>
          <p:cNvCxnSpPr>
            <a:cxnSpLocks/>
          </p:cNvCxnSpPr>
          <p:nvPr/>
        </p:nvCxnSpPr>
        <p:spPr>
          <a:xfrm>
            <a:off x="2378471" y="3666359"/>
            <a:ext cx="4839913" cy="124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Parallelogram 29">
            <a:extLst>
              <a:ext uri="{FF2B5EF4-FFF2-40B4-BE49-F238E27FC236}">
                <a16:creationId xmlns:a16="http://schemas.microsoft.com/office/drawing/2014/main" id="{01A94F9D-64A3-4B2D-A71E-C4271189EB58}"/>
              </a:ext>
            </a:extLst>
          </p:cNvPr>
          <p:cNvSpPr/>
          <p:nvPr/>
        </p:nvSpPr>
        <p:spPr>
          <a:xfrm flipH="1">
            <a:off x="2623058" y="2841224"/>
            <a:ext cx="1076185" cy="285620"/>
          </a:xfrm>
          <a:prstGeom prst="parallelogram">
            <a:avLst>
              <a:gd name="adj" fmla="val 29503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TITLE</a:t>
            </a:r>
          </a:p>
        </p:txBody>
      </p:sp>
      <p:sp>
        <p:nvSpPr>
          <p:cNvPr id="33" name="Parallelogram 32">
            <a:extLst>
              <a:ext uri="{FF2B5EF4-FFF2-40B4-BE49-F238E27FC236}">
                <a16:creationId xmlns:a16="http://schemas.microsoft.com/office/drawing/2014/main" id="{870048EC-A09B-4520-9EE5-23BCC70750D2}"/>
              </a:ext>
            </a:extLst>
          </p:cNvPr>
          <p:cNvSpPr/>
          <p:nvPr/>
        </p:nvSpPr>
        <p:spPr>
          <a:xfrm>
            <a:off x="2631369" y="4209188"/>
            <a:ext cx="1076185" cy="285620"/>
          </a:xfrm>
          <a:prstGeom prst="parallelogram">
            <a:avLst>
              <a:gd name="adj" fmla="val 30003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TITLE</a:t>
            </a:r>
          </a:p>
        </p:txBody>
      </p:sp>
      <p:sp>
        <p:nvSpPr>
          <p:cNvPr id="38" name="Parallelogram 37">
            <a:extLst>
              <a:ext uri="{FF2B5EF4-FFF2-40B4-BE49-F238E27FC236}">
                <a16:creationId xmlns:a16="http://schemas.microsoft.com/office/drawing/2014/main" id="{8B2164C2-4EAD-41E3-BDB5-A305A5F32BCE}"/>
              </a:ext>
            </a:extLst>
          </p:cNvPr>
          <p:cNvSpPr/>
          <p:nvPr/>
        </p:nvSpPr>
        <p:spPr>
          <a:xfrm flipH="1">
            <a:off x="4041861" y="2841224"/>
            <a:ext cx="1076185" cy="285620"/>
          </a:xfrm>
          <a:prstGeom prst="parallelogram">
            <a:avLst>
              <a:gd name="adj" fmla="val 29503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TITLE</a:t>
            </a:r>
          </a:p>
        </p:txBody>
      </p:sp>
      <p:sp>
        <p:nvSpPr>
          <p:cNvPr id="39" name="Parallelogram 38">
            <a:extLst>
              <a:ext uri="{FF2B5EF4-FFF2-40B4-BE49-F238E27FC236}">
                <a16:creationId xmlns:a16="http://schemas.microsoft.com/office/drawing/2014/main" id="{B20E4596-D391-4C49-B664-DF5F57348BCA}"/>
              </a:ext>
            </a:extLst>
          </p:cNvPr>
          <p:cNvSpPr/>
          <p:nvPr/>
        </p:nvSpPr>
        <p:spPr>
          <a:xfrm flipH="1">
            <a:off x="5489813" y="2841224"/>
            <a:ext cx="1076185" cy="285620"/>
          </a:xfrm>
          <a:prstGeom prst="parallelogram">
            <a:avLst>
              <a:gd name="adj" fmla="val 29503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TITLE</a:t>
            </a:r>
          </a:p>
        </p:txBody>
      </p:sp>
      <p:sp>
        <p:nvSpPr>
          <p:cNvPr id="40" name="Parallelogram 39">
            <a:extLst>
              <a:ext uri="{FF2B5EF4-FFF2-40B4-BE49-F238E27FC236}">
                <a16:creationId xmlns:a16="http://schemas.microsoft.com/office/drawing/2014/main" id="{137372C6-3AAA-4866-82F9-925DD6CC00CC}"/>
              </a:ext>
            </a:extLst>
          </p:cNvPr>
          <p:cNvSpPr/>
          <p:nvPr/>
        </p:nvSpPr>
        <p:spPr>
          <a:xfrm>
            <a:off x="4049275" y="4176728"/>
            <a:ext cx="1076185" cy="285620"/>
          </a:xfrm>
          <a:prstGeom prst="parallelogram">
            <a:avLst>
              <a:gd name="adj" fmla="val 30003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TITLE</a:t>
            </a:r>
          </a:p>
        </p:txBody>
      </p:sp>
      <p:sp>
        <p:nvSpPr>
          <p:cNvPr id="41" name="Parallelogram 40">
            <a:extLst>
              <a:ext uri="{FF2B5EF4-FFF2-40B4-BE49-F238E27FC236}">
                <a16:creationId xmlns:a16="http://schemas.microsoft.com/office/drawing/2014/main" id="{0F4529AF-C8F7-43D1-820D-A6CFBB55E135}"/>
              </a:ext>
            </a:extLst>
          </p:cNvPr>
          <p:cNvSpPr/>
          <p:nvPr/>
        </p:nvSpPr>
        <p:spPr>
          <a:xfrm>
            <a:off x="5497226" y="4176728"/>
            <a:ext cx="1076185" cy="285620"/>
          </a:xfrm>
          <a:prstGeom prst="parallelogram">
            <a:avLst>
              <a:gd name="adj" fmla="val 30003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TITLE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0BB34CF8-F1CC-4719-A617-4F3A973F76F0}"/>
              </a:ext>
            </a:extLst>
          </p:cNvPr>
          <p:cNvSpPr txBox="1"/>
          <p:nvPr/>
        </p:nvSpPr>
        <p:spPr>
          <a:xfrm>
            <a:off x="2492799" y="2363718"/>
            <a:ext cx="1010900" cy="415498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r>
              <a:rPr lang="en-US" sz="1050" kern="0" dirty="0">
                <a:latin typeface="Arial" panose="020B0604020202020204" pitchFamily="34" charset="0"/>
                <a:cs typeface="Arial" pitchFamily="34" charset="0"/>
              </a:rPr>
              <a:t>This is a sample text. 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932072C4-25B5-4467-A8BA-AF3B5EA8AC3E}"/>
              </a:ext>
            </a:extLst>
          </p:cNvPr>
          <p:cNvSpPr txBox="1"/>
          <p:nvPr/>
        </p:nvSpPr>
        <p:spPr>
          <a:xfrm>
            <a:off x="2656414" y="3188853"/>
            <a:ext cx="1010900" cy="415498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r>
              <a:rPr lang="en-US" sz="1050" kern="0" dirty="0">
                <a:latin typeface="Arial" panose="020B0604020202020204" pitchFamily="34" charset="0"/>
                <a:cs typeface="Arial" pitchFamily="34" charset="0"/>
              </a:rPr>
              <a:t>This is a sample text. 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BA7C81DC-658F-4414-BA8C-36E5BC67391E}"/>
              </a:ext>
            </a:extLst>
          </p:cNvPr>
          <p:cNvSpPr txBox="1"/>
          <p:nvPr/>
        </p:nvSpPr>
        <p:spPr>
          <a:xfrm>
            <a:off x="2656414" y="3730645"/>
            <a:ext cx="1010900" cy="415498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r>
              <a:rPr lang="en-US" sz="1050" kern="0" dirty="0">
                <a:latin typeface="Arial" panose="020B0604020202020204" pitchFamily="34" charset="0"/>
                <a:cs typeface="Arial" pitchFamily="34" charset="0"/>
              </a:rPr>
              <a:t>This is a sample text. 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2BD3899E-439F-4E22-A3C7-094987118889}"/>
              </a:ext>
            </a:extLst>
          </p:cNvPr>
          <p:cNvSpPr txBox="1"/>
          <p:nvPr/>
        </p:nvSpPr>
        <p:spPr>
          <a:xfrm>
            <a:off x="2492799" y="4557853"/>
            <a:ext cx="1010900" cy="415498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r>
              <a:rPr lang="en-US" sz="1050" kern="0" dirty="0">
                <a:latin typeface="Arial" panose="020B0604020202020204" pitchFamily="34" charset="0"/>
                <a:cs typeface="Arial" pitchFamily="34" charset="0"/>
              </a:rPr>
              <a:t>This is a sample text. 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3D98B3F5-1226-483E-B79F-E41B7B7F6437}"/>
              </a:ext>
            </a:extLst>
          </p:cNvPr>
          <p:cNvSpPr txBox="1"/>
          <p:nvPr/>
        </p:nvSpPr>
        <p:spPr>
          <a:xfrm>
            <a:off x="3908069" y="4557853"/>
            <a:ext cx="1010900" cy="415498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r>
              <a:rPr lang="en-US" sz="1050" kern="0" dirty="0">
                <a:latin typeface="Arial" panose="020B0604020202020204" pitchFamily="34" charset="0"/>
                <a:cs typeface="Arial" pitchFamily="34" charset="0"/>
              </a:rPr>
              <a:t>This is a sample text. 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D1B91A45-B532-4047-A4C6-D9DDA14539BF}"/>
              </a:ext>
            </a:extLst>
          </p:cNvPr>
          <p:cNvSpPr txBox="1"/>
          <p:nvPr/>
        </p:nvSpPr>
        <p:spPr>
          <a:xfrm>
            <a:off x="5353785" y="4557853"/>
            <a:ext cx="1010900" cy="415498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r>
              <a:rPr lang="en-US" sz="1050" kern="0" dirty="0">
                <a:latin typeface="Arial" panose="020B0604020202020204" pitchFamily="34" charset="0"/>
                <a:cs typeface="Arial" pitchFamily="34" charset="0"/>
              </a:rPr>
              <a:t>This is a sample text. 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FA049684-7221-4F4F-A67A-64DEC8E1C4CA}"/>
              </a:ext>
            </a:extLst>
          </p:cNvPr>
          <p:cNvSpPr txBox="1"/>
          <p:nvPr/>
        </p:nvSpPr>
        <p:spPr>
          <a:xfrm>
            <a:off x="4081054" y="3730645"/>
            <a:ext cx="1010900" cy="415498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r>
              <a:rPr lang="en-US" sz="1050" kern="0" dirty="0">
                <a:latin typeface="Arial" panose="020B0604020202020204" pitchFamily="34" charset="0"/>
                <a:cs typeface="Arial" pitchFamily="34" charset="0"/>
              </a:rPr>
              <a:t>This is a sample text. 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2E3F8470-AEA6-466C-8B05-5E81F6E11850}"/>
              </a:ext>
            </a:extLst>
          </p:cNvPr>
          <p:cNvSpPr txBox="1"/>
          <p:nvPr/>
        </p:nvSpPr>
        <p:spPr>
          <a:xfrm>
            <a:off x="5512964" y="3730645"/>
            <a:ext cx="1010900" cy="415498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r>
              <a:rPr lang="en-US" sz="1050" kern="0" dirty="0">
                <a:latin typeface="Arial" panose="020B0604020202020204" pitchFamily="34" charset="0"/>
                <a:cs typeface="Arial" pitchFamily="34" charset="0"/>
              </a:rPr>
              <a:t>This is a sample text. 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A779BEBC-712E-4D1B-8C12-C2A0C5ABAA4E}"/>
              </a:ext>
            </a:extLst>
          </p:cNvPr>
          <p:cNvSpPr txBox="1"/>
          <p:nvPr/>
        </p:nvSpPr>
        <p:spPr>
          <a:xfrm>
            <a:off x="4081054" y="3188853"/>
            <a:ext cx="1010900" cy="415498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r>
              <a:rPr lang="en-US" sz="1050" kern="0" dirty="0">
                <a:latin typeface="Arial" panose="020B0604020202020204" pitchFamily="34" charset="0"/>
                <a:cs typeface="Arial" pitchFamily="34" charset="0"/>
              </a:rPr>
              <a:t>This is a sample text. 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4DA9F4A2-D9C9-4017-AAC3-EF188279D5EF}"/>
              </a:ext>
            </a:extLst>
          </p:cNvPr>
          <p:cNvSpPr txBox="1"/>
          <p:nvPr/>
        </p:nvSpPr>
        <p:spPr>
          <a:xfrm>
            <a:off x="5512964" y="3188853"/>
            <a:ext cx="1010900" cy="415498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r>
              <a:rPr lang="en-US" sz="1050" kern="0" dirty="0">
                <a:latin typeface="Arial" panose="020B0604020202020204" pitchFamily="34" charset="0"/>
                <a:cs typeface="Arial" pitchFamily="34" charset="0"/>
              </a:rPr>
              <a:t>This is a sample text. 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0B34D15E-E863-4952-924D-02B52C41136F}"/>
              </a:ext>
            </a:extLst>
          </p:cNvPr>
          <p:cNvSpPr txBox="1"/>
          <p:nvPr/>
        </p:nvSpPr>
        <p:spPr>
          <a:xfrm>
            <a:off x="3908069" y="2363718"/>
            <a:ext cx="1010900" cy="415498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r>
              <a:rPr lang="en-US" sz="1050" kern="0" dirty="0">
                <a:latin typeface="Arial" panose="020B0604020202020204" pitchFamily="34" charset="0"/>
                <a:cs typeface="Arial" pitchFamily="34" charset="0"/>
              </a:rPr>
              <a:t>This is a sample text. 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CD618641-111C-4BFF-BAFD-7BE7A71E60DC}"/>
              </a:ext>
            </a:extLst>
          </p:cNvPr>
          <p:cNvSpPr txBox="1"/>
          <p:nvPr/>
        </p:nvSpPr>
        <p:spPr>
          <a:xfrm>
            <a:off x="5353785" y="2363718"/>
            <a:ext cx="1010900" cy="415498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r>
              <a:rPr lang="en-US" sz="1050" kern="0" dirty="0">
                <a:latin typeface="Arial" panose="020B0604020202020204" pitchFamily="34" charset="0"/>
                <a:cs typeface="Arial" pitchFamily="34" charset="0"/>
              </a:rPr>
              <a:t>This is a sample text. </a:t>
            </a:r>
          </a:p>
        </p:txBody>
      </p:sp>
      <p:pic>
        <p:nvPicPr>
          <p:cNvPr id="4" name="Graphic 3" descr="Head with gears">
            <a:extLst>
              <a:ext uri="{FF2B5EF4-FFF2-40B4-BE49-F238E27FC236}">
                <a16:creationId xmlns:a16="http://schemas.microsoft.com/office/drawing/2014/main" id="{D972BA08-5554-4BB6-80C2-CDADD7880F4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771800" y="1656993"/>
            <a:ext cx="347953" cy="347953"/>
          </a:xfrm>
          <a:prstGeom prst="rect">
            <a:avLst/>
          </a:prstGeom>
        </p:spPr>
      </p:pic>
      <p:pic>
        <p:nvPicPr>
          <p:cNvPr id="10" name="Graphic 9" descr="Research">
            <a:extLst>
              <a:ext uri="{FF2B5EF4-FFF2-40B4-BE49-F238E27FC236}">
                <a16:creationId xmlns:a16="http://schemas.microsoft.com/office/drawing/2014/main" id="{ABE248B0-B66B-4370-BFAE-96C509A8DF7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549689" y="1654168"/>
            <a:ext cx="353603" cy="353603"/>
          </a:xfrm>
          <a:prstGeom prst="rect">
            <a:avLst/>
          </a:prstGeom>
        </p:spPr>
      </p:pic>
      <p:pic>
        <p:nvPicPr>
          <p:cNvPr id="12" name="Graphic 11" descr="Playbook">
            <a:extLst>
              <a:ext uri="{FF2B5EF4-FFF2-40B4-BE49-F238E27FC236}">
                <a16:creationId xmlns:a16="http://schemas.microsoft.com/office/drawing/2014/main" id="{51F83E92-A62E-4F3F-B9F7-A4CA85261EC7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4148824" y="1662447"/>
            <a:ext cx="337045" cy="337045"/>
          </a:xfrm>
          <a:prstGeom prst="rect">
            <a:avLst/>
          </a:prstGeom>
        </p:spPr>
      </p:pic>
      <p:pic>
        <p:nvPicPr>
          <p:cNvPr id="14" name="Graphic 13" descr="Database">
            <a:extLst>
              <a:ext uri="{FF2B5EF4-FFF2-40B4-BE49-F238E27FC236}">
                <a16:creationId xmlns:a16="http://schemas.microsoft.com/office/drawing/2014/main" id="{03660DED-136A-4E86-BD89-A3E721E8B95E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2711788" y="5338852"/>
            <a:ext cx="400646" cy="400646"/>
          </a:xfrm>
          <a:prstGeom prst="rect">
            <a:avLst/>
          </a:prstGeom>
        </p:spPr>
      </p:pic>
      <p:pic>
        <p:nvPicPr>
          <p:cNvPr id="18" name="Graphic 17" descr="Bullseye">
            <a:extLst>
              <a:ext uri="{FF2B5EF4-FFF2-40B4-BE49-F238E27FC236}">
                <a16:creationId xmlns:a16="http://schemas.microsoft.com/office/drawing/2014/main" id="{6434C89B-A429-48A3-8FE2-306CBD610908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4117023" y="5338852"/>
            <a:ext cx="400646" cy="400646"/>
          </a:xfrm>
          <a:prstGeom prst="rect">
            <a:avLst/>
          </a:prstGeom>
        </p:spPr>
      </p:pic>
      <p:pic>
        <p:nvPicPr>
          <p:cNvPr id="20" name="Graphic 19" descr="Gears">
            <a:extLst>
              <a:ext uri="{FF2B5EF4-FFF2-40B4-BE49-F238E27FC236}">
                <a16:creationId xmlns:a16="http://schemas.microsoft.com/office/drawing/2014/main" id="{9C69A584-92E3-47D4-83F8-0BEBAA1FB9E8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5554358" y="5338852"/>
            <a:ext cx="400646" cy="400646"/>
          </a:xfrm>
          <a:prstGeom prst="rect">
            <a:avLst/>
          </a:prstGeom>
        </p:spPr>
      </p:pic>
      <p:sp>
        <p:nvSpPr>
          <p:cNvPr id="78" name="Arrow: Chevron 77">
            <a:extLst>
              <a:ext uri="{FF2B5EF4-FFF2-40B4-BE49-F238E27FC236}">
                <a16:creationId xmlns:a16="http://schemas.microsoft.com/office/drawing/2014/main" id="{5CC304E4-1247-4335-B4CE-452C3E7A65C0}"/>
              </a:ext>
            </a:extLst>
          </p:cNvPr>
          <p:cNvSpPr>
            <a:spLocks/>
          </p:cNvSpPr>
          <p:nvPr/>
        </p:nvSpPr>
        <p:spPr>
          <a:xfrm>
            <a:off x="6765530" y="2294402"/>
            <a:ext cx="1599330" cy="2743914"/>
          </a:xfrm>
          <a:prstGeom prst="chevron">
            <a:avLst>
              <a:gd name="adj" fmla="val 26052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1800">
              <a:solidFill>
                <a:schemeClr val="tx1"/>
              </a:solidFill>
            </a:endParaRPr>
          </a:p>
        </p:txBody>
      </p:sp>
      <p:sp>
        <p:nvSpPr>
          <p:cNvPr id="82" name="Arrow: Chevron 81">
            <a:extLst>
              <a:ext uri="{FF2B5EF4-FFF2-40B4-BE49-F238E27FC236}">
                <a16:creationId xmlns:a16="http://schemas.microsoft.com/office/drawing/2014/main" id="{7CF82659-7418-4C35-8202-EA2D7F992F56}"/>
              </a:ext>
            </a:extLst>
          </p:cNvPr>
          <p:cNvSpPr>
            <a:spLocks/>
          </p:cNvSpPr>
          <p:nvPr/>
        </p:nvSpPr>
        <p:spPr>
          <a:xfrm>
            <a:off x="6811371" y="2294402"/>
            <a:ext cx="1599330" cy="2743914"/>
          </a:xfrm>
          <a:prstGeom prst="chevron">
            <a:avLst>
              <a:gd name="adj" fmla="val 26052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1800">
              <a:solidFill>
                <a:schemeClr val="tx1"/>
              </a:solidFill>
            </a:endParaRP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01589FA4-A497-47B5-8360-5C79A6877ED8}"/>
              </a:ext>
            </a:extLst>
          </p:cNvPr>
          <p:cNvSpPr txBox="1"/>
          <p:nvPr/>
        </p:nvSpPr>
        <p:spPr>
          <a:xfrm>
            <a:off x="7219353" y="3055892"/>
            <a:ext cx="1010900" cy="1223412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1050" kern="0" dirty="0">
                <a:solidFill>
                  <a:schemeClr val="bg1"/>
                </a:solidFill>
                <a:latin typeface="Arial" panose="020B0604020202020204" pitchFamily="34" charset="0"/>
                <a:cs typeface="Arial" pitchFamily="34" charset="0"/>
              </a:rPr>
              <a:t>This is a sample text. Insert your desired text here. This is a sample text. </a:t>
            </a:r>
          </a:p>
        </p:txBody>
      </p:sp>
      <p:sp>
        <p:nvSpPr>
          <p:cNvPr id="86" name="Freeform 6">
            <a:extLst>
              <a:ext uri="{FF2B5EF4-FFF2-40B4-BE49-F238E27FC236}">
                <a16:creationId xmlns:a16="http://schemas.microsoft.com/office/drawing/2014/main" id="{44167DFB-5BCF-4E4C-9CD5-9E4666288355}"/>
              </a:ext>
            </a:extLst>
          </p:cNvPr>
          <p:cNvSpPr>
            <a:spLocks noEditPoints="1"/>
          </p:cNvSpPr>
          <p:nvPr/>
        </p:nvSpPr>
        <p:spPr bwMode="auto">
          <a:xfrm>
            <a:off x="1227177" y="1935414"/>
            <a:ext cx="287565" cy="323264"/>
          </a:xfrm>
          <a:custGeom>
            <a:avLst/>
            <a:gdLst>
              <a:gd name="T0" fmla="*/ 720 w 3176"/>
              <a:gd name="T1" fmla="*/ 3578 h 3589"/>
              <a:gd name="T2" fmla="*/ 435 w 3176"/>
              <a:gd name="T3" fmla="*/ 3308 h 3589"/>
              <a:gd name="T4" fmla="*/ 416 w 3176"/>
              <a:gd name="T5" fmla="*/ 2867 h 3589"/>
              <a:gd name="T6" fmla="*/ 416 w 3176"/>
              <a:gd name="T7" fmla="*/ 2488 h 3589"/>
              <a:gd name="T8" fmla="*/ 552 w 3176"/>
              <a:gd name="T9" fmla="*/ 2488 h 3589"/>
              <a:gd name="T10" fmla="*/ 688 w 3176"/>
              <a:gd name="T11" fmla="*/ 2488 h 3589"/>
              <a:gd name="T12" fmla="*/ 688 w 3176"/>
              <a:gd name="T13" fmla="*/ 2858 h 3589"/>
              <a:gd name="T14" fmla="*/ 688 w 3176"/>
              <a:gd name="T15" fmla="*/ 3227 h 3589"/>
              <a:gd name="T16" fmla="*/ 735 w 3176"/>
              <a:gd name="T17" fmla="*/ 3274 h 3589"/>
              <a:gd name="T18" fmla="*/ 782 w 3176"/>
              <a:gd name="T19" fmla="*/ 3320 h 3589"/>
              <a:gd name="T20" fmla="*/ 1784 w 3176"/>
              <a:gd name="T21" fmla="*/ 3320 h 3589"/>
              <a:gd name="T22" fmla="*/ 2895 w 3176"/>
              <a:gd name="T23" fmla="*/ 3223 h 3589"/>
              <a:gd name="T24" fmla="*/ 2895 w 3176"/>
              <a:gd name="T25" fmla="*/ 362 h 3589"/>
              <a:gd name="T26" fmla="*/ 1784 w 3176"/>
              <a:gd name="T27" fmla="*/ 264 h 3589"/>
              <a:gd name="T28" fmla="*/ 782 w 3176"/>
              <a:gd name="T29" fmla="*/ 264 h 3589"/>
              <a:gd name="T30" fmla="*/ 735 w 3176"/>
              <a:gd name="T31" fmla="*/ 311 h 3589"/>
              <a:gd name="T32" fmla="*/ 688 w 3176"/>
              <a:gd name="T33" fmla="*/ 358 h 3589"/>
              <a:gd name="T34" fmla="*/ 688 w 3176"/>
              <a:gd name="T35" fmla="*/ 727 h 3589"/>
              <a:gd name="T36" fmla="*/ 688 w 3176"/>
              <a:gd name="T37" fmla="*/ 1096 h 3589"/>
              <a:gd name="T38" fmla="*/ 552 w 3176"/>
              <a:gd name="T39" fmla="*/ 1096 h 3589"/>
              <a:gd name="T40" fmla="*/ 416 w 3176"/>
              <a:gd name="T41" fmla="*/ 1096 h 3589"/>
              <a:gd name="T42" fmla="*/ 416 w 3176"/>
              <a:gd name="T43" fmla="*/ 718 h 3589"/>
              <a:gd name="T44" fmla="*/ 435 w 3176"/>
              <a:gd name="T45" fmla="*/ 277 h 3589"/>
              <a:gd name="T46" fmla="*/ 646 w 3176"/>
              <a:gd name="T47" fmla="*/ 36 h 3589"/>
              <a:gd name="T48" fmla="*/ 712 w 3176"/>
              <a:gd name="T49" fmla="*/ 0 h 3589"/>
              <a:gd name="T50" fmla="*/ 1792 w 3176"/>
              <a:gd name="T51" fmla="*/ 0 h 3589"/>
              <a:gd name="T52" fmla="*/ 2872 w 3176"/>
              <a:gd name="T53" fmla="*/ 0 h 3589"/>
              <a:gd name="T54" fmla="*/ 2950 w 3176"/>
              <a:gd name="T55" fmla="*/ 40 h 3589"/>
              <a:gd name="T56" fmla="*/ 3143 w 3176"/>
              <a:gd name="T57" fmla="*/ 248 h 3589"/>
              <a:gd name="T58" fmla="*/ 3176 w 3176"/>
              <a:gd name="T59" fmla="*/ 1792 h 3589"/>
              <a:gd name="T60" fmla="*/ 3143 w 3176"/>
              <a:gd name="T61" fmla="*/ 3336 h 3589"/>
              <a:gd name="T62" fmla="*/ 2950 w 3176"/>
              <a:gd name="T63" fmla="*/ 3545 h 3589"/>
              <a:gd name="T64" fmla="*/ 2872 w 3176"/>
              <a:gd name="T65" fmla="*/ 3584 h 3589"/>
              <a:gd name="T66" fmla="*/ 1816 w 3176"/>
              <a:gd name="T67" fmla="*/ 3587 h 3589"/>
              <a:gd name="T68" fmla="*/ 720 w 3176"/>
              <a:gd name="T69" fmla="*/ 3578 h 3589"/>
              <a:gd name="T70" fmla="*/ 1007 w 3176"/>
              <a:gd name="T71" fmla="*/ 2667 h 3589"/>
              <a:gd name="T72" fmla="*/ 963 w 3176"/>
              <a:gd name="T73" fmla="*/ 2418 h 3589"/>
              <a:gd name="T74" fmla="*/ 957 w 3176"/>
              <a:gd name="T75" fmla="*/ 2200 h 3589"/>
              <a:gd name="T76" fmla="*/ 518 w 3176"/>
              <a:gd name="T77" fmla="*/ 2200 h 3589"/>
              <a:gd name="T78" fmla="*/ 79 w 3176"/>
              <a:gd name="T79" fmla="*/ 2200 h 3589"/>
              <a:gd name="T80" fmla="*/ 40 w 3176"/>
              <a:gd name="T81" fmla="*/ 2161 h 3589"/>
              <a:gd name="T82" fmla="*/ 0 w 3176"/>
              <a:gd name="T83" fmla="*/ 1792 h 3589"/>
              <a:gd name="T84" fmla="*/ 40 w 3176"/>
              <a:gd name="T85" fmla="*/ 1424 h 3589"/>
              <a:gd name="T86" fmla="*/ 79 w 3176"/>
              <a:gd name="T87" fmla="*/ 1384 h 3589"/>
              <a:gd name="T88" fmla="*/ 518 w 3176"/>
              <a:gd name="T89" fmla="*/ 1384 h 3589"/>
              <a:gd name="T90" fmla="*/ 957 w 3176"/>
              <a:gd name="T91" fmla="*/ 1384 h 3589"/>
              <a:gd name="T92" fmla="*/ 963 w 3176"/>
              <a:gd name="T93" fmla="*/ 1170 h 3589"/>
              <a:gd name="T94" fmla="*/ 1000 w 3176"/>
              <a:gd name="T95" fmla="*/ 921 h 3589"/>
              <a:gd name="T96" fmla="*/ 1068 w 3176"/>
              <a:gd name="T97" fmla="*/ 892 h 3589"/>
              <a:gd name="T98" fmla="*/ 2126 w 3176"/>
              <a:gd name="T99" fmla="*/ 1792 h 3589"/>
              <a:gd name="T100" fmla="*/ 1076 w 3176"/>
              <a:gd name="T101" fmla="*/ 2693 h 3589"/>
              <a:gd name="T102" fmla="*/ 1007 w 3176"/>
              <a:gd name="T103" fmla="*/ 2667 h 35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3176" h="3589">
                <a:moveTo>
                  <a:pt x="720" y="3578"/>
                </a:moveTo>
                <a:cubicBezTo>
                  <a:pt x="595" y="3539"/>
                  <a:pt x="469" y="3419"/>
                  <a:pt x="435" y="3308"/>
                </a:cubicBezTo>
                <a:cubicBezTo>
                  <a:pt x="423" y="3267"/>
                  <a:pt x="416" y="3110"/>
                  <a:pt x="416" y="2867"/>
                </a:cubicBezTo>
                <a:lnTo>
                  <a:pt x="416" y="2488"/>
                </a:lnTo>
                <a:lnTo>
                  <a:pt x="552" y="2488"/>
                </a:lnTo>
                <a:lnTo>
                  <a:pt x="688" y="2488"/>
                </a:lnTo>
                <a:lnTo>
                  <a:pt x="688" y="2858"/>
                </a:lnTo>
                <a:lnTo>
                  <a:pt x="688" y="3227"/>
                </a:lnTo>
                <a:lnTo>
                  <a:pt x="735" y="3274"/>
                </a:lnTo>
                <a:lnTo>
                  <a:pt x="782" y="3320"/>
                </a:lnTo>
                <a:lnTo>
                  <a:pt x="1784" y="3320"/>
                </a:lnTo>
                <a:cubicBezTo>
                  <a:pt x="2888" y="3320"/>
                  <a:pt x="2860" y="3323"/>
                  <a:pt x="2895" y="3223"/>
                </a:cubicBezTo>
                <a:cubicBezTo>
                  <a:pt x="2920" y="3151"/>
                  <a:pt x="2920" y="434"/>
                  <a:pt x="2895" y="362"/>
                </a:cubicBezTo>
                <a:cubicBezTo>
                  <a:pt x="2860" y="262"/>
                  <a:pt x="2888" y="264"/>
                  <a:pt x="1784" y="264"/>
                </a:cubicBezTo>
                <a:lnTo>
                  <a:pt x="782" y="264"/>
                </a:lnTo>
                <a:lnTo>
                  <a:pt x="735" y="311"/>
                </a:lnTo>
                <a:lnTo>
                  <a:pt x="688" y="358"/>
                </a:lnTo>
                <a:lnTo>
                  <a:pt x="688" y="727"/>
                </a:lnTo>
                <a:lnTo>
                  <a:pt x="688" y="1096"/>
                </a:lnTo>
                <a:lnTo>
                  <a:pt x="552" y="1096"/>
                </a:lnTo>
                <a:lnTo>
                  <a:pt x="416" y="1096"/>
                </a:lnTo>
                <a:lnTo>
                  <a:pt x="416" y="718"/>
                </a:lnTo>
                <a:cubicBezTo>
                  <a:pt x="416" y="475"/>
                  <a:pt x="423" y="318"/>
                  <a:pt x="435" y="277"/>
                </a:cubicBezTo>
                <a:cubicBezTo>
                  <a:pt x="459" y="198"/>
                  <a:pt x="561" y="82"/>
                  <a:pt x="646" y="36"/>
                </a:cubicBezTo>
                <a:lnTo>
                  <a:pt x="712" y="0"/>
                </a:lnTo>
                <a:lnTo>
                  <a:pt x="1792" y="0"/>
                </a:lnTo>
                <a:lnTo>
                  <a:pt x="2872" y="0"/>
                </a:lnTo>
                <a:lnTo>
                  <a:pt x="2950" y="40"/>
                </a:lnTo>
                <a:cubicBezTo>
                  <a:pt x="3040" y="86"/>
                  <a:pt x="3095" y="146"/>
                  <a:pt x="3143" y="248"/>
                </a:cubicBezTo>
                <a:cubicBezTo>
                  <a:pt x="3176" y="320"/>
                  <a:pt x="3176" y="333"/>
                  <a:pt x="3176" y="1792"/>
                </a:cubicBezTo>
                <a:cubicBezTo>
                  <a:pt x="3176" y="3252"/>
                  <a:pt x="3176" y="3265"/>
                  <a:pt x="3143" y="3336"/>
                </a:cubicBezTo>
                <a:cubicBezTo>
                  <a:pt x="3095" y="3439"/>
                  <a:pt x="3040" y="3499"/>
                  <a:pt x="2950" y="3545"/>
                </a:cubicBezTo>
                <a:lnTo>
                  <a:pt x="2872" y="3584"/>
                </a:lnTo>
                <a:lnTo>
                  <a:pt x="1816" y="3587"/>
                </a:lnTo>
                <a:cubicBezTo>
                  <a:pt x="1236" y="3589"/>
                  <a:pt x="742" y="3585"/>
                  <a:pt x="720" y="3578"/>
                </a:cubicBezTo>
                <a:close/>
                <a:moveTo>
                  <a:pt x="1007" y="2667"/>
                </a:moveTo>
                <a:cubicBezTo>
                  <a:pt x="970" y="2637"/>
                  <a:pt x="968" y="2625"/>
                  <a:pt x="963" y="2418"/>
                </a:cubicBezTo>
                <a:lnTo>
                  <a:pt x="957" y="2200"/>
                </a:lnTo>
                <a:lnTo>
                  <a:pt x="518" y="2200"/>
                </a:lnTo>
                <a:lnTo>
                  <a:pt x="79" y="2200"/>
                </a:lnTo>
                <a:lnTo>
                  <a:pt x="40" y="2161"/>
                </a:lnTo>
                <a:cubicBezTo>
                  <a:pt x="1" y="2122"/>
                  <a:pt x="0" y="2121"/>
                  <a:pt x="0" y="1792"/>
                </a:cubicBezTo>
                <a:cubicBezTo>
                  <a:pt x="0" y="1464"/>
                  <a:pt x="1" y="1463"/>
                  <a:pt x="40" y="1424"/>
                </a:cubicBezTo>
                <a:lnTo>
                  <a:pt x="79" y="1384"/>
                </a:lnTo>
                <a:lnTo>
                  <a:pt x="518" y="1384"/>
                </a:lnTo>
                <a:lnTo>
                  <a:pt x="957" y="1384"/>
                </a:lnTo>
                <a:lnTo>
                  <a:pt x="963" y="1170"/>
                </a:lnTo>
                <a:cubicBezTo>
                  <a:pt x="968" y="985"/>
                  <a:pt x="973" y="951"/>
                  <a:pt x="1000" y="921"/>
                </a:cubicBezTo>
                <a:cubicBezTo>
                  <a:pt x="1018" y="901"/>
                  <a:pt x="1046" y="889"/>
                  <a:pt x="1068" y="892"/>
                </a:cubicBezTo>
                <a:cubicBezTo>
                  <a:pt x="1107" y="897"/>
                  <a:pt x="2126" y="1764"/>
                  <a:pt x="2126" y="1792"/>
                </a:cubicBezTo>
                <a:cubicBezTo>
                  <a:pt x="2126" y="1816"/>
                  <a:pt x="1110" y="2688"/>
                  <a:pt x="1076" y="2693"/>
                </a:cubicBezTo>
                <a:cubicBezTo>
                  <a:pt x="1059" y="2696"/>
                  <a:pt x="1028" y="2684"/>
                  <a:pt x="1007" y="2667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98" tIns="34299" rIns="68598" bIns="34299" numCol="1" anchor="t" anchorCtr="0" compatLnSpc="1">
            <a:prstTxWarp prst="textNoShape">
              <a:avLst/>
            </a:prstTxWarp>
          </a:bodyPr>
          <a:lstStyle/>
          <a:p>
            <a:endParaRPr lang="en-IN" sz="1800"/>
          </a:p>
        </p:txBody>
      </p:sp>
      <p:sp>
        <p:nvSpPr>
          <p:cNvPr id="92" name="Freeform 10">
            <a:extLst>
              <a:ext uri="{FF2B5EF4-FFF2-40B4-BE49-F238E27FC236}">
                <a16:creationId xmlns:a16="http://schemas.microsoft.com/office/drawing/2014/main" id="{4C616844-6697-436F-83E9-B6EA553A8941}"/>
              </a:ext>
            </a:extLst>
          </p:cNvPr>
          <p:cNvSpPr>
            <a:spLocks noEditPoints="1"/>
          </p:cNvSpPr>
          <p:nvPr/>
        </p:nvSpPr>
        <p:spPr bwMode="auto">
          <a:xfrm>
            <a:off x="7268931" y="1935414"/>
            <a:ext cx="287565" cy="323264"/>
          </a:xfrm>
          <a:custGeom>
            <a:avLst/>
            <a:gdLst>
              <a:gd name="T0" fmla="*/ 247 w 2961"/>
              <a:gd name="T1" fmla="*/ 3550 h 3573"/>
              <a:gd name="T2" fmla="*/ 44 w 2961"/>
              <a:gd name="T3" fmla="*/ 3358 h 3573"/>
              <a:gd name="T4" fmla="*/ 9 w 2961"/>
              <a:gd name="T5" fmla="*/ 3293 h 3573"/>
              <a:gd name="T6" fmla="*/ 4 w 2961"/>
              <a:gd name="T7" fmla="*/ 1808 h 3573"/>
              <a:gd name="T8" fmla="*/ 30 w 2961"/>
              <a:gd name="T9" fmla="*/ 256 h 3573"/>
              <a:gd name="T10" fmla="*/ 228 w 2961"/>
              <a:gd name="T11" fmla="*/ 46 h 3573"/>
              <a:gd name="T12" fmla="*/ 311 w 2961"/>
              <a:gd name="T13" fmla="*/ 5 h 3573"/>
              <a:gd name="T14" fmla="*/ 1380 w 2961"/>
              <a:gd name="T15" fmla="*/ 5 h 3573"/>
              <a:gd name="T16" fmla="*/ 2622 w 2961"/>
              <a:gd name="T17" fmla="*/ 108 h 3573"/>
              <a:gd name="T18" fmla="*/ 2760 w 2961"/>
              <a:gd name="T19" fmla="*/ 509 h 3573"/>
              <a:gd name="T20" fmla="*/ 2757 w 2961"/>
              <a:gd name="T21" fmla="*/ 911 h 3573"/>
              <a:gd name="T22" fmla="*/ 2745 w 2961"/>
              <a:gd name="T23" fmla="*/ 1106 h 3573"/>
              <a:gd name="T24" fmla="*/ 2625 w 2961"/>
              <a:gd name="T25" fmla="*/ 1004 h 3573"/>
              <a:gd name="T26" fmla="*/ 2505 w 2961"/>
              <a:gd name="T27" fmla="*/ 901 h 3573"/>
              <a:gd name="T28" fmla="*/ 2495 w 2961"/>
              <a:gd name="T29" fmla="*/ 626 h 3573"/>
              <a:gd name="T30" fmla="*/ 2150 w 2961"/>
              <a:gd name="T31" fmla="*/ 268 h 3573"/>
              <a:gd name="T32" fmla="*/ 345 w 2961"/>
              <a:gd name="T33" fmla="*/ 287 h 3573"/>
              <a:gd name="T34" fmla="*/ 273 w 2961"/>
              <a:gd name="T35" fmla="*/ 1803 h 3573"/>
              <a:gd name="T36" fmla="*/ 273 w 2961"/>
              <a:gd name="T37" fmla="*/ 3219 h 3573"/>
              <a:gd name="T38" fmla="*/ 311 w 2961"/>
              <a:gd name="T39" fmla="*/ 3264 h 3573"/>
              <a:gd name="T40" fmla="*/ 350 w 2961"/>
              <a:gd name="T41" fmla="*/ 3309 h 3573"/>
              <a:gd name="T42" fmla="*/ 1367 w 2961"/>
              <a:gd name="T43" fmla="*/ 3313 h 3573"/>
              <a:gd name="T44" fmla="*/ 2383 w 2961"/>
              <a:gd name="T45" fmla="*/ 3317 h 3573"/>
              <a:gd name="T46" fmla="*/ 2435 w 2961"/>
              <a:gd name="T47" fmla="*/ 3271 h 3573"/>
              <a:gd name="T48" fmla="*/ 2487 w 2961"/>
              <a:gd name="T49" fmla="*/ 3225 h 3573"/>
              <a:gd name="T50" fmla="*/ 2494 w 2961"/>
              <a:gd name="T51" fmla="*/ 2955 h 3573"/>
              <a:gd name="T52" fmla="*/ 2502 w 2961"/>
              <a:gd name="T53" fmla="*/ 2685 h 3573"/>
              <a:gd name="T54" fmla="*/ 2625 w 2961"/>
              <a:gd name="T55" fmla="*/ 2577 h 3573"/>
              <a:gd name="T56" fmla="*/ 2749 w 2961"/>
              <a:gd name="T57" fmla="*/ 2470 h 3573"/>
              <a:gd name="T58" fmla="*/ 2759 w 2961"/>
              <a:gd name="T59" fmla="*/ 2745 h 3573"/>
              <a:gd name="T60" fmla="*/ 2756 w 2961"/>
              <a:gd name="T61" fmla="*/ 3169 h 3573"/>
              <a:gd name="T62" fmla="*/ 2561 w 2961"/>
              <a:gd name="T63" fmla="*/ 3521 h 3573"/>
              <a:gd name="T64" fmla="*/ 2474 w 2961"/>
              <a:gd name="T65" fmla="*/ 3573 h 3573"/>
              <a:gd name="T66" fmla="*/ 1385 w 2961"/>
              <a:gd name="T67" fmla="*/ 3572 h 3573"/>
              <a:gd name="T68" fmla="*/ 247 w 2961"/>
              <a:gd name="T69" fmla="*/ 3550 h 3573"/>
              <a:gd name="T70" fmla="*/ 1841 w 2961"/>
              <a:gd name="T71" fmla="*/ 2664 h 3573"/>
              <a:gd name="T72" fmla="*/ 1797 w 2961"/>
              <a:gd name="T73" fmla="*/ 2416 h 3573"/>
              <a:gd name="T74" fmla="*/ 1788 w 2961"/>
              <a:gd name="T75" fmla="*/ 2197 h 3573"/>
              <a:gd name="T76" fmla="*/ 1344 w 2961"/>
              <a:gd name="T77" fmla="*/ 2197 h 3573"/>
              <a:gd name="T78" fmla="*/ 899 w 2961"/>
              <a:gd name="T79" fmla="*/ 2197 h 3573"/>
              <a:gd name="T80" fmla="*/ 866 w 2961"/>
              <a:gd name="T81" fmla="*/ 2154 h 3573"/>
              <a:gd name="T82" fmla="*/ 833 w 2961"/>
              <a:gd name="T83" fmla="*/ 1789 h 3573"/>
              <a:gd name="T84" fmla="*/ 833 w 2961"/>
              <a:gd name="T85" fmla="*/ 1465 h 3573"/>
              <a:gd name="T86" fmla="*/ 875 w 2961"/>
              <a:gd name="T87" fmla="*/ 1423 h 3573"/>
              <a:gd name="T88" fmla="*/ 917 w 2961"/>
              <a:gd name="T89" fmla="*/ 1381 h 3573"/>
              <a:gd name="T90" fmla="*/ 1353 w 2961"/>
              <a:gd name="T91" fmla="*/ 1381 h 3573"/>
              <a:gd name="T92" fmla="*/ 1788 w 2961"/>
              <a:gd name="T93" fmla="*/ 1381 h 3573"/>
              <a:gd name="T94" fmla="*/ 1797 w 2961"/>
              <a:gd name="T95" fmla="*/ 1161 h 3573"/>
              <a:gd name="T96" fmla="*/ 1841 w 2961"/>
              <a:gd name="T97" fmla="*/ 913 h 3573"/>
              <a:gd name="T98" fmla="*/ 1898 w 2961"/>
              <a:gd name="T99" fmla="*/ 885 h 3573"/>
              <a:gd name="T100" fmla="*/ 2805 w 2961"/>
              <a:gd name="T101" fmla="*/ 1650 h 3573"/>
              <a:gd name="T102" fmla="*/ 2961 w 2961"/>
              <a:gd name="T103" fmla="*/ 1788 h 3573"/>
              <a:gd name="T104" fmla="*/ 2909 w 2961"/>
              <a:gd name="T105" fmla="*/ 1839 h 3573"/>
              <a:gd name="T106" fmla="*/ 1903 w 2961"/>
              <a:gd name="T107" fmla="*/ 2693 h 3573"/>
              <a:gd name="T108" fmla="*/ 1841 w 2961"/>
              <a:gd name="T109" fmla="*/ 2664 h 35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2961" h="3573">
                <a:moveTo>
                  <a:pt x="247" y="3550"/>
                </a:moveTo>
                <a:cubicBezTo>
                  <a:pt x="175" y="3518"/>
                  <a:pt x="84" y="3432"/>
                  <a:pt x="44" y="3358"/>
                </a:cubicBezTo>
                <a:lnTo>
                  <a:pt x="9" y="3293"/>
                </a:lnTo>
                <a:lnTo>
                  <a:pt x="4" y="1808"/>
                </a:lnTo>
                <a:cubicBezTo>
                  <a:pt x="0" y="388"/>
                  <a:pt x="1" y="320"/>
                  <a:pt x="30" y="256"/>
                </a:cubicBezTo>
                <a:cubicBezTo>
                  <a:pt x="74" y="157"/>
                  <a:pt x="135" y="92"/>
                  <a:pt x="228" y="46"/>
                </a:cubicBezTo>
                <a:lnTo>
                  <a:pt x="311" y="5"/>
                </a:lnTo>
                <a:lnTo>
                  <a:pt x="1380" y="5"/>
                </a:lnTo>
                <a:cubicBezTo>
                  <a:pt x="2560" y="5"/>
                  <a:pt x="2502" y="0"/>
                  <a:pt x="2622" y="108"/>
                </a:cubicBezTo>
                <a:cubicBezTo>
                  <a:pt x="2726" y="202"/>
                  <a:pt x="2749" y="269"/>
                  <a:pt x="2760" y="509"/>
                </a:cubicBezTo>
                <a:cubicBezTo>
                  <a:pt x="2766" y="623"/>
                  <a:pt x="2764" y="804"/>
                  <a:pt x="2757" y="911"/>
                </a:cubicBezTo>
                <a:lnTo>
                  <a:pt x="2745" y="1106"/>
                </a:lnTo>
                <a:lnTo>
                  <a:pt x="2625" y="1004"/>
                </a:lnTo>
                <a:lnTo>
                  <a:pt x="2505" y="901"/>
                </a:lnTo>
                <a:lnTo>
                  <a:pt x="2495" y="626"/>
                </a:lnTo>
                <a:cubicBezTo>
                  <a:pt x="2483" y="266"/>
                  <a:pt x="2501" y="285"/>
                  <a:pt x="2150" y="268"/>
                </a:cubicBezTo>
                <a:cubicBezTo>
                  <a:pt x="1879" y="255"/>
                  <a:pt x="387" y="271"/>
                  <a:pt x="345" y="287"/>
                </a:cubicBezTo>
                <a:cubicBezTo>
                  <a:pt x="272" y="315"/>
                  <a:pt x="273" y="302"/>
                  <a:pt x="273" y="1803"/>
                </a:cubicBezTo>
                <a:lnTo>
                  <a:pt x="273" y="3219"/>
                </a:lnTo>
                <a:lnTo>
                  <a:pt x="311" y="3264"/>
                </a:lnTo>
                <a:lnTo>
                  <a:pt x="350" y="3309"/>
                </a:lnTo>
                <a:lnTo>
                  <a:pt x="1367" y="3313"/>
                </a:lnTo>
                <a:lnTo>
                  <a:pt x="2383" y="3317"/>
                </a:lnTo>
                <a:lnTo>
                  <a:pt x="2435" y="3271"/>
                </a:lnTo>
                <a:lnTo>
                  <a:pt x="2487" y="3225"/>
                </a:lnTo>
                <a:lnTo>
                  <a:pt x="2494" y="2955"/>
                </a:lnTo>
                <a:lnTo>
                  <a:pt x="2502" y="2685"/>
                </a:lnTo>
                <a:lnTo>
                  <a:pt x="2625" y="2577"/>
                </a:lnTo>
                <a:lnTo>
                  <a:pt x="2749" y="2470"/>
                </a:lnTo>
                <a:lnTo>
                  <a:pt x="2759" y="2745"/>
                </a:lnTo>
                <a:cubicBezTo>
                  <a:pt x="2765" y="2897"/>
                  <a:pt x="2764" y="3087"/>
                  <a:pt x="2756" y="3169"/>
                </a:cubicBezTo>
                <a:cubicBezTo>
                  <a:pt x="2737" y="3357"/>
                  <a:pt x="2689" y="3444"/>
                  <a:pt x="2561" y="3521"/>
                </a:cubicBezTo>
                <a:lnTo>
                  <a:pt x="2474" y="3573"/>
                </a:lnTo>
                <a:lnTo>
                  <a:pt x="1385" y="3572"/>
                </a:lnTo>
                <a:cubicBezTo>
                  <a:pt x="512" y="3571"/>
                  <a:pt x="287" y="3567"/>
                  <a:pt x="247" y="3550"/>
                </a:cubicBezTo>
                <a:close/>
                <a:moveTo>
                  <a:pt x="1841" y="2664"/>
                </a:moveTo>
                <a:cubicBezTo>
                  <a:pt x="1808" y="2637"/>
                  <a:pt x="1804" y="2618"/>
                  <a:pt x="1797" y="2416"/>
                </a:cubicBezTo>
                <a:lnTo>
                  <a:pt x="1788" y="2197"/>
                </a:lnTo>
                <a:lnTo>
                  <a:pt x="1344" y="2197"/>
                </a:lnTo>
                <a:lnTo>
                  <a:pt x="899" y="2197"/>
                </a:lnTo>
                <a:lnTo>
                  <a:pt x="866" y="2154"/>
                </a:lnTo>
                <a:cubicBezTo>
                  <a:pt x="835" y="2115"/>
                  <a:pt x="833" y="2092"/>
                  <a:pt x="833" y="1789"/>
                </a:cubicBezTo>
                <a:lnTo>
                  <a:pt x="833" y="1465"/>
                </a:lnTo>
                <a:lnTo>
                  <a:pt x="875" y="1423"/>
                </a:lnTo>
                <a:lnTo>
                  <a:pt x="917" y="1381"/>
                </a:lnTo>
                <a:lnTo>
                  <a:pt x="1353" y="1381"/>
                </a:lnTo>
                <a:lnTo>
                  <a:pt x="1788" y="1381"/>
                </a:lnTo>
                <a:lnTo>
                  <a:pt x="1797" y="1161"/>
                </a:lnTo>
                <a:cubicBezTo>
                  <a:pt x="1804" y="959"/>
                  <a:pt x="1808" y="940"/>
                  <a:pt x="1841" y="913"/>
                </a:cubicBezTo>
                <a:cubicBezTo>
                  <a:pt x="1860" y="898"/>
                  <a:pt x="1886" y="885"/>
                  <a:pt x="1898" y="885"/>
                </a:cubicBezTo>
                <a:cubicBezTo>
                  <a:pt x="1917" y="885"/>
                  <a:pt x="2360" y="1259"/>
                  <a:pt x="2805" y="1650"/>
                </a:cubicBezTo>
                <a:lnTo>
                  <a:pt x="2961" y="1788"/>
                </a:lnTo>
                <a:lnTo>
                  <a:pt x="2909" y="1839"/>
                </a:lnTo>
                <a:cubicBezTo>
                  <a:pt x="2762" y="1983"/>
                  <a:pt x="1926" y="2693"/>
                  <a:pt x="1903" y="2693"/>
                </a:cubicBezTo>
                <a:cubicBezTo>
                  <a:pt x="1888" y="2693"/>
                  <a:pt x="1860" y="2679"/>
                  <a:pt x="1841" y="2664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98" tIns="34299" rIns="68598" bIns="34299" numCol="1" anchor="t" anchorCtr="0" compatLnSpc="1">
            <a:prstTxWarp prst="textNoShape">
              <a:avLst/>
            </a:prstTxWarp>
          </a:bodyPr>
          <a:lstStyle/>
          <a:p>
            <a:endParaRPr lang="en-IN" sz="1800"/>
          </a:p>
        </p:txBody>
      </p:sp>
    </p:spTree>
    <p:extLst>
      <p:ext uri="{BB962C8B-B14F-4D97-AF65-F5344CB8AC3E}">
        <p14:creationId xmlns:p14="http://schemas.microsoft.com/office/powerpoint/2010/main" val="20635406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36DE83-334A-4E1E-ABC4-43661E3F1B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Root Cause Analysis</a:t>
            </a:r>
            <a:endParaRPr lang="es-UY" dirty="0"/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98AF1D3F-640E-42C8-B5CF-7E9244A7F238}"/>
              </a:ext>
            </a:extLst>
          </p:cNvPr>
          <p:cNvGrpSpPr/>
          <p:nvPr/>
        </p:nvGrpSpPr>
        <p:grpSpPr>
          <a:xfrm>
            <a:off x="175775" y="3173778"/>
            <a:ext cx="3975837" cy="1365791"/>
            <a:chOff x="609441" y="1860430"/>
            <a:chExt cx="10969943" cy="3768428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40F9B11C-7B22-4FC2-862E-47680EBA6FCC}"/>
                </a:ext>
              </a:extLst>
            </p:cNvPr>
            <p:cNvSpPr/>
            <p:nvPr/>
          </p:nvSpPr>
          <p:spPr>
            <a:xfrm>
              <a:off x="2137965" y="3072513"/>
              <a:ext cx="8037607" cy="1344263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/>
            </a:p>
          </p:txBody>
        </p:sp>
        <p:sp>
          <p:nvSpPr>
            <p:cNvPr id="4" name="Freeform: Shape 3">
              <a:extLst>
                <a:ext uri="{FF2B5EF4-FFF2-40B4-BE49-F238E27FC236}">
                  <a16:creationId xmlns:a16="http://schemas.microsoft.com/office/drawing/2014/main" id="{A6A965FB-0334-43B5-92C4-C50415ED9DD6}"/>
                </a:ext>
              </a:extLst>
            </p:cNvPr>
            <p:cNvSpPr>
              <a:spLocks/>
            </p:cNvSpPr>
            <p:nvPr/>
          </p:nvSpPr>
          <p:spPr>
            <a:xfrm>
              <a:off x="2470388" y="1860430"/>
              <a:ext cx="2016472" cy="1803931"/>
            </a:xfrm>
            <a:custGeom>
              <a:avLst/>
              <a:gdLst>
                <a:gd name="connsiteX0" fmla="*/ 0 w 2016472"/>
                <a:gd name="connsiteY0" fmla="*/ 0 h 1858592"/>
                <a:gd name="connsiteX1" fmla="*/ 1507879 w 2016472"/>
                <a:gd name="connsiteY1" fmla="*/ 0 h 1858592"/>
                <a:gd name="connsiteX2" fmla="*/ 2016472 w 2016472"/>
                <a:gd name="connsiteY2" fmla="*/ 1858592 h 1858592"/>
                <a:gd name="connsiteX3" fmla="*/ 508593 w 2016472"/>
                <a:gd name="connsiteY3" fmla="*/ 1858592 h 1858592"/>
                <a:gd name="connsiteX4" fmla="*/ 0 w 2016472"/>
                <a:gd name="connsiteY4" fmla="*/ 0 h 18585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16472" h="1858592">
                  <a:moveTo>
                    <a:pt x="0" y="0"/>
                  </a:moveTo>
                  <a:lnTo>
                    <a:pt x="1507879" y="0"/>
                  </a:lnTo>
                  <a:lnTo>
                    <a:pt x="2016472" y="1858592"/>
                  </a:lnTo>
                  <a:lnTo>
                    <a:pt x="508593" y="185859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>
                <a:solidFill>
                  <a:schemeClr val="tx1"/>
                </a:solidFill>
              </a:endParaRPr>
            </a:p>
          </p:txBody>
        </p:sp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0F745019-977D-484E-9829-48C2529168F1}"/>
                </a:ext>
              </a:extLst>
            </p:cNvPr>
            <p:cNvSpPr>
              <a:spLocks/>
            </p:cNvSpPr>
            <p:nvPr/>
          </p:nvSpPr>
          <p:spPr>
            <a:xfrm>
              <a:off x="2404738" y="1860430"/>
              <a:ext cx="2016472" cy="1803931"/>
            </a:xfrm>
            <a:custGeom>
              <a:avLst/>
              <a:gdLst>
                <a:gd name="connsiteX0" fmla="*/ 0 w 2016472"/>
                <a:gd name="connsiteY0" fmla="*/ 0 h 1858592"/>
                <a:gd name="connsiteX1" fmla="*/ 1507879 w 2016472"/>
                <a:gd name="connsiteY1" fmla="*/ 0 h 1858592"/>
                <a:gd name="connsiteX2" fmla="*/ 2016472 w 2016472"/>
                <a:gd name="connsiteY2" fmla="*/ 1858592 h 1858592"/>
                <a:gd name="connsiteX3" fmla="*/ 508593 w 2016472"/>
                <a:gd name="connsiteY3" fmla="*/ 1858592 h 1858592"/>
                <a:gd name="connsiteX4" fmla="*/ 0 w 2016472"/>
                <a:gd name="connsiteY4" fmla="*/ 0 h 18585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16472" h="1858592">
                  <a:moveTo>
                    <a:pt x="0" y="0"/>
                  </a:moveTo>
                  <a:lnTo>
                    <a:pt x="1507879" y="0"/>
                  </a:lnTo>
                  <a:lnTo>
                    <a:pt x="2016472" y="1858592"/>
                  </a:lnTo>
                  <a:lnTo>
                    <a:pt x="508593" y="185859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>
                <a:solidFill>
                  <a:schemeClr val="tx1"/>
                </a:solidFill>
              </a:endParaRPr>
            </a:p>
          </p:txBody>
        </p:sp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DBDBDAF6-5A75-482D-A434-588007BB7560}"/>
                </a:ext>
              </a:extLst>
            </p:cNvPr>
            <p:cNvSpPr>
              <a:spLocks/>
            </p:cNvSpPr>
            <p:nvPr/>
          </p:nvSpPr>
          <p:spPr>
            <a:xfrm>
              <a:off x="2470388" y="3817210"/>
              <a:ext cx="2018648" cy="1811648"/>
            </a:xfrm>
            <a:custGeom>
              <a:avLst/>
              <a:gdLst>
                <a:gd name="connsiteX0" fmla="*/ 510769 w 2018648"/>
                <a:gd name="connsiteY0" fmla="*/ 0 h 1866543"/>
                <a:gd name="connsiteX1" fmla="*/ 2018648 w 2018648"/>
                <a:gd name="connsiteY1" fmla="*/ 0 h 1866543"/>
                <a:gd name="connsiteX2" fmla="*/ 1507879 w 2018648"/>
                <a:gd name="connsiteY2" fmla="*/ 1866543 h 1866543"/>
                <a:gd name="connsiteX3" fmla="*/ 0 w 2018648"/>
                <a:gd name="connsiteY3" fmla="*/ 1866543 h 1866543"/>
                <a:gd name="connsiteX4" fmla="*/ 510769 w 2018648"/>
                <a:gd name="connsiteY4" fmla="*/ 0 h 18665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18648" h="1866543">
                  <a:moveTo>
                    <a:pt x="510769" y="0"/>
                  </a:moveTo>
                  <a:lnTo>
                    <a:pt x="2018648" y="0"/>
                  </a:lnTo>
                  <a:lnTo>
                    <a:pt x="1507879" y="1866543"/>
                  </a:lnTo>
                  <a:lnTo>
                    <a:pt x="0" y="1866543"/>
                  </a:lnTo>
                  <a:lnTo>
                    <a:pt x="510769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>
                <a:solidFill>
                  <a:schemeClr val="tx1"/>
                </a:solidFill>
              </a:endParaRPr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786B3BA3-E716-4180-A51C-7AC28556C7FC}"/>
                </a:ext>
              </a:extLst>
            </p:cNvPr>
            <p:cNvSpPr>
              <a:spLocks/>
            </p:cNvSpPr>
            <p:nvPr/>
          </p:nvSpPr>
          <p:spPr>
            <a:xfrm>
              <a:off x="2404738" y="3817210"/>
              <a:ext cx="2018648" cy="1811648"/>
            </a:xfrm>
            <a:custGeom>
              <a:avLst/>
              <a:gdLst>
                <a:gd name="connsiteX0" fmla="*/ 510769 w 2018648"/>
                <a:gd name="connsiteY0" fmla="*/ 0 h 1866543"/>
                <a:gd name="connsiteX1" fmla="*/ 2018648 w 2018648"/>
                <a:gd name="connsiteY1" fmla="*/ 0 h 1866543"/>
                <a:gd name="connsiteX2" fmla="*/ 1507879 w 2018648"/>
                <a:gd name="connsiteY2" fmla="*/ 1866543 h 1866543"/>
                <a:gd name="connsiteX3" fmla="*/ 0 w 2018648"/>
                <a:gd name="connsiteY3" fmla="*/ 1866543 h 1866543"/>
                <a:gd name="connsiteX4" fmla="*/ 510769 w 2018648"/>
                <a:gd name="connsiteY4" fmla="*/ 0 h 18665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18648" h="1866543">
                  <a:moveTo>
                    <a:pt x="510769" y="0"/>
                  </a:moveTo>
                  <a:lnTo>
                    <a:pt x="2018648" y="0"/>
                  </a:lnTo>
                  <a:lnTo>
                    <a:pt x="1507879" y="1866543"/>
                  </a:lnTo>
                  <a:lnTo>
                    <a:pt x="0" y="1866543"/>
                  </a:lnTo>
                  <a:lnTo>
                    <a:pt x="510769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>
                <a:solidFill>
                  <a:schemeClr val="tx1"/>
                </a:solidFill>
              </a:endParaRPr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E3560C6E-5540-42E3-9530-6FC65F5B5ED6}"/>
                </a:ext>
              </a:extLst>
            </p:cNvPr>
            <p:cNvSpPr>
              <a:spLocks/>
            </p:cNvSpPr>
            <p:nvPr/>
          </p:nvSpPr>
          <p:spPr>
            <a:xfrm>
              <a:off x="4239731" y="1860430"/>
              <a:ext cx="2016472" cy="1803931"/>
            </a:xfrm>
            <a:custGeom>
              <a:avLst/>
              <a:gdLst>
                <a:gd name="connsiteX0" fmla="*/ 0 w 2016472"/>
                <a:gd name="connsiteY0" fmla="*/ 0 h 1858592"/>
                <a:gd name="connsiteX1" fmla="*/ 1507879 w 2016472"/>
                <a:gd name="connsiteY1" fmla="*/ 0 h 1858592"/>
                <a:gd name="connsiteX2" fmla="*/ 2016472 w 2016472"/>
                <a:gd name="connsiteY2" fmla="*/ 1858592 h 1858592"/>
                <a:gd name="connsiteX3" fmla="*/ 508593 w 2016472"/>
                <a:gd name="connsiteY3" fmla="*/ 1858592 h 1858592"/>
                <a:gd name="connsiteX4" fmla="*/ 0 w 2016472"/>
                <a:gd name="connsiteY4" fmla="*/ 0 h 18585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16472" h="1858592">
                  <a:moveTo>
                    <a:pt x="0" y="0"/>
                  </a:moveTo>
                  <a:lnTo>
                    <a:pt x="1507879" y="0"/>
                  </a:lnTo>
                  <a:lnTo>
                    <a:pt x="2016472" y="1858592"/>
                  </a:lnTo>
                  <a:lnTo>
                    <a:pt x="508593" y="185859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>
                <a:solidFill>
                  <a:schemeClr val="tx1"/>
                </a:solidFill>
              </a:endParaRPr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4242B5BD-86AE-4DCB-A4CD-6FE50CA33CD7}"/>
                </a:ext>
              </a:extLst>
            </p:cNvPr>
            <p:cNvSpPr>
              <a:spLocks/>
            </p:cNvSpPr>
            <p:nvPr/>
          </p:nvSpPr>
          <p:spPr>
            <a:xfrm>
              <a:off x="4174081" y="1860430"/>
              <a:ext cx="2016472" cy="1803931"/>
            </a:xfrm>
            <a:custGeom>
              <a:avLst/>
              <a:gdLst>
                <a:gd name="connsiteX0" fmla="*/ 0 w 2016472"/>
                <a:gd name="connsiteY0" fmla="*/ 0 h 1858592"/>
                <a:gd name="connsiteX1" fmla="*/ 1507879 w 2016472"/>
                <a:gd name="connsiteY1" fmla="*/ 0 h 1858592"/>
                <a:gd name="connsiteX2" fmla="*/ 2016472 w 2016472"/>
                <a:gd name="connsiteY2" fmla="*/ 1858592 h 1858592"/>
                <a:gd name="connsiteX3" fmla="*/ 508593 w 2016472"/>
                <a:gd name="connsiteY3" fmla="*/ 1858592 h 1858592"/>
                <a:gd name="connsiteX4" fmla="*/ 0 w 2016472"/>
                <a:gd name="connsiteY4" fmla="*/ 0 h 18585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16472" h="1858592">
                  <a:moveTo>
                    <a:pt x="0" y="0"/>
                  </a:moveTo>
                  <a:lnTo>
                    <a:pt x="1507879" y="0"/>
                  </a:lnTo>
                  <a:lnTo>
                    <a:pt x="2016472" y="1858592"/>
                  </a:lnTo>
                  <a:lnTo>
                    <a:pt x="508593" y="185859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>
                <a:solidFill>
                  <a:schemeClr val="tx1"/>
                </a:solidFill>
              </a:endParaRPr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2F53CB1D-9AB8-4257-8414-90DB7CAA4047}"/>
                </a:ext>
              </a:extLst>
            </p:cNvPr>
            <p:cNvSpPr>
              <a:spLocks/>
            </p:cNvSpPr>
            <p:nvPr/>
          </p:nvSpPr>
          <p:spPr>
            <a:xfrm>
              <a:off x="4239731" y="3817210"/>
              <a:ext cx="2018648" cy="1811648"/>
            </a:xfrm>
            <a:custGeom>
              <a:avLst/>
              <a:gdLst>
                <a:gd name="connsiteX0" fmla="*/ 510769 w 2018648"/>
                <a:gd name="connsiteY0" fmla="*/ 0 h 1866543"/>
                <a:gd name="connsiteX1" fmla="*/ 2018648 w 2018648"/>
                <a:gd name="connsiteY1" fmla="*/ 0 h 1866543"/>
                <a:gd name="connsiteX2" fmla="*/ 1507879 w 2018648"/>
                <a:gd name="connsiteY2" fmla="*/ 1866543 h 1866543"/>
                <a:gd name="connsiteX3" fmla="*/ 0 w 2018648"/>
                <a:gd name="connsiteY3" fmla="*/ 1866543 h 1866543"/>
                <a:gd name="connsiteX4" fmla="*/ 510769 w 2018648"/>
                <a:gd name="connsiteY4" fmla="*/ 0 h 18665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18648" h="1866543">
                  <a:moveTo>
                    <a:pt x="510769" y="0"/>
                  </a:moveTo>
                  <a:lnTo>
                    <a:pt x="2018648" y="0"/>
                  </a:lnTo>
                  <a:lnTo>
                    <a:pt x="1507879" y="1866543"/>
                  </a:lnTo>
                  <a:lnTo>
                    <a:pt x="0" y="1866543"/>
                  </a:lnTo>
                  <a:lnTo>
                    <a:pt x="510769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>
                <a:solidFill>
                  <a:schemeClr val="tx1"/>
                </a:solidFill>
              </a:endParaRPr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08E4F6F7-DF45-4CD5-83E5-72E87D049BDB}"/>
                </a:ext>
              </a:extLst>
            </p:cNvPr>
            <p:cNvSpPr>
              <a:spLocks/>
            </p:cNvSpPr>
            <p:nvPr/>
          </p:nvSpPr>
          <p:spPr>
            <a:xfrm>
              <a:off x="4174081" y="3817210"/>
              <a:ext cx="2018648" cy="1811648"/>
            </a:xfrm>
            <a:custGeom>
              <a:avLst/>
              <a:gdLst>
                <a:gd name="connsiteX0" fmla="*/ 510769 w 2018648"/>
                <a:gd name="connsiteY0" fmla="*/ 0 h 1866543"/>
                <a:gd name="connsiteX1" fmla="*/ 2018648 w 2018648"/>
                <a:gd name="connsiteY1" fmla="*/ 0 h 1866543"/>
                <a:gd name="connsiteX2" fmla="*/ 1507879 w 2018648"/>
                <a:gd name="connsiteY2" fmla="*/ 1866543 h 1866543"/>
                <a:gd name="connsiteX3" fmla="*/ 0 w 2018648"/>
                <a:gd name="connsiteY3" fmla="*/ 1866543 h 1866543"/>
                <a:gd name="connsiteX4" fmla="*/ 510769 w 2018648"/>
                <a:gd name="connsiteY4" fmla="*/ 0 h 18665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18648" h="1866543">
                  <a:moveTo>
                    <a:pt x="510769" y="0"/>
                  </a:moveTo>
                  <a:lnTo>
                    <a:pt x="2018648" y="0"/>
                  </a:lnTo>
                  <a:lnTo>
                    <a:pt x="1507879" y="1866543"/>
                  </a:lnTo>
                  <a:lnTo>
                    <a:pt x="0" y="1866543"/>
                  </a:lnTo>
                  <a:lnTo>
                    <a:pt x="510769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>
                <a:solidFill>
                  <a:schemeClr val="tx1"/>
                </a:solidFill>
              </a:endParaRPr>
            </a:p>
          </p:txBody>
        </p:sp>
        <p:sp>
          <p:nvSpPr>
            <p:cNvPr id="12" name="Arrow: Chevron 11">
              <a:extLst>
                <a:ext uri="{FF2B5EF4-FFF2-40B4-BE49-F238E27FC236}">
                  <a16:creationId xmlns:a16="http://schemas.microsoft.com/office/drawing/2014/main" id="{99FFF713-27B1-40D1-B25A-C964A7ABE59C}"/>
                </a:ext>
              </a:extLst>
            </p:cNvPr>
            <p:cNvSpPr>
              <a:spLocks/>
            </p:cNvSpPr>
            <p:nvPr/>
          </p:nvSpPr>
          <p:spPr>
            <a:xfrm>
              <a:off x="667609" y="1860430"/>
              <a:ext cx="2039107" cy="3768428"/>
            </a:xfrm>
            <a:prstGeom prst="chevron">
              <a:avLst>
                <a:gd name="adj" fmla="val 26052"/>
              </a:avLst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>
                <a:solidFill>
                  <a:schemeClr val="tx1"/>
                </a:solidFill>
              </a:endParaRPr>
            </a:p>
          </p:txBody>
        </p:sp>
        <p:sp>
          <p:nvSpPr>
            <p:cNvPr id="13" name="Arrow: Chevron 12">
              <a:extLst>
                <a:ext uri="{FF2B5EF4-FFF2-40B4-BE49-F238E27FC236}">
                  <a16:creationId xmlns:a16="http://schemas.microsoft.com/office/drawing/2014/main" id="{191F4C48-E3D9-420A-9EB3-06F9BA75EADD}"/>
                </a:ext>
              </a:extLst>
            </p:cNvPr>
            <p:cNvSpPr>
              <a:spLocks/>
            </p:cNvSpPr>
            <p:nvPr/>
          </p:nvSpPr>
          <p:spPr>
            <a:xfrm>
              <a:off x="609441" y="1860430"/>
              <a:ext cx="2039107" cy="3768428"/>
            </a:xfrm>
            <a:prstGeom prst="chevron">
              <a:avLst>
                <a:gd name="adj" fmla="val 26052"/>
              </a:avLst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>
                <a:solidFill>
                  <a:schemeClr val="tx1"/>
                </a:solidFill>
              </a:endParaRPr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7507105F-A197-4D9D-933F-3115216E5068}"/>
                </a:ext>
              </a:extLst>
            </p:cNvPr>
            <p:cNvSpPr>
              <a:spLocks/>
            </p:cNvSpPr>
            <p:nvPr/>
          </p:nvSpPr>
          <p:spPr>
            <a:xfrm>
              <a:off x="6009074" y="1860430"/>
              <a:ext cx="2016472" cy="1803931"/>
            </a:xfrm>
            <a:custGeom>
              <a:avLst/>
              <a:gdLst>
                <a:gd name="connsiteX0" fmla="*/ 0 w 2016472"/>
                <a:gd name="connsiteY0" fmla="*/ 0 h 1858592"/>
                <a:gd name="connsiteX1" fmla="*/ 1507879 w 2016472"/>
                <a:gd name="connsiteY1" fmla="*/ 0 h 1858592"/>
                <a:gd name="connsiteX2" fmla="*/ 2016472 w 2016472"/>
                <a:gd name="connsiteY2" fmla="*/ 1858592 h 1858592"/>
                <a:gd name="connsiteX3" fmla="*/ 508593 w 2016472"/>
                <a:gd name="connsiteY3" fmla="*/ 1858592 h 1858592"/>
                <a:gd name="connsiteX4" fmla="*/ 0 w 2016472"/>
                <a:gd name="connsiteY4" fmla="*/ 0 h 18585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16472" h="1858592">
                  <a:moveTo>
                    <a:pt x="0" y="0"/>
                  </a:moveTo>
                  <a:lnTo>
                    <a:pt x="1507879" y="0"/>
                  </a:lnTo>
                  <a:lnTo>
                    <a:pt x="2016472" y="1858592"/>
                  </a:lnTo>
                  <a:lnTo>
                    <a:pt x="508593" y="185859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>
                <a:solidFill>
                  <a:schemeClr val="tx1"/>
                </a:solidFill>
              </a:endParaRPr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41FFDF29-D96A-419B-A310-2DE8D2E2AAC6}"/>
                </a:ext>
              </a:extLst>
            </p:cNvPr>
            <p:cNvSpPr>
              <a:spLocks/>
            </p:cNvSpPr>
            <p:nvPr/>
          </p:nvSpPr>
          <p:spPr>
            <a:xfrm>
              <a:off x="5943424" y="1860430"/>
              <a:ext cx="2016472" cy="1803931"/>
            </a:xfrm>
            <a:custGeom>
              <a:avLst/>
              <a:gdLst>
                <a:gd name="connsiteX0" fmla="*/ 0 w 2016472"/>
                <a:gd name="connsiteY0" fmla="*/ 0 h 1858592"/>
                <a:gd name="connsiteX1" fmla="*/ 1507879 w 2016472"/>
                <a:gd name="connsiteY1" fmla="*/ 0 h 1858592"/>
                <a:gd name="connsiteX2" fmla="*/ 2016472 w 2016472"/>
                <a:gd name="connsiteY2" fmla="*/ 1858592 h 1858592"/>
                <a:gd name="connsiteX3" fmla="*/ 508593 w 2016472"/>
                <a:gd name="connsiteY3" fmla="*/ 1858592 h 1858592"/>
                <a:gd name="connsiteX4" fmla="*/ 0 w 2016472"/>
                <a:gd name="connsiteY4" fmla="*/ 0 h 18585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16472" h="1858592">
                  <a:moveTo>
                    <a:pt x="0" y="0"/>
                  </a:moveTo>
                  <a:lnTo>
                    <a:pt x="1507879" y="0"/>
                  </a:lnTo>
                  <a:lnTo>
                    <a:pt x="2016472" y="1858592"/>
                  </a:lnTo>
                  <a:lnTo>
                    <a:pt x="508593" y="185859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>
                <a:solidFill>
                  <a:schemeClr val="tx1"/>
                </a:solidFill>
              </a:endParaRPr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D7721EEF-F5F5-41E2-AFF7-B426BDE5900B}"/>
                </a:ext>
              </a:extLst>
            </p:cNvPr>
            <p:cNvSpPr>
              <a:spLocks/>
            </p:cNvSpPr>
            <p:nvPr/>
          </p:nvSpPr>
          <p:spPr>
            <a:xfrm>
              <a:off x="6009074" y="3817210"/>
              <a:ext cx="2018648" cy="1811648"/>
            </a:xfrm>
            <a:custGeom>
              <a:avLst/>
              <a:gdLst>
                <a:gd name="connsiteX0" fmla="*/ 510769 w 2018648"/>
                <a:gd name="connsiteY0" fmla="*/ 0 h 1866543"/>
                <a:gd name="connsiteX1" fmla="*/ 2018648 w 2018648"/>
                <a:gd name="connsiteY1" fmla="*/ 0 h 1866543"/>
                <a:gd name="connsiteX2" fmla="*/ 1507879 w 2018648"/>
                <a:gd name="connsiteY2" fmla="*/ 1866543 h 1866543"/>
                <a:gd name="connsiteX3" fmla="*/ 0 w 2018648"/>
                <a:gd name="connsiteY3" fmla="*/ 1866543 h 1866543"/>
                <a:gd name="connsiteX4" fmla="*/ 510769 w 2018648"/>
                <a:gd name="connsiteY4" fmla="*/ 0 h 18665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18648" h="1866543">
                  <a:moveTo>
                    <a:pt x="510769" y="0"/>
                  </a:moveTo>
                  <a:lnTo>
                    <a:pt x="2018648" y="0"/>
                  </a:lnTo>
                  <a:lnTo>
                    <a:pt x="1507879" y="1866543"/>
                  </a:lnTo>
                  <a:lnTo>
                    <a:pt x="0" y="1866543"/>
                  </a:lnTo>
                  <a:lnTo>
                    <a:pt x="510769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>
                <a:solidFill>
                  <a:schemeClr val="tx1"/>
                </a:solidFill>
              </a:endParaRPr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153FBFFA-BA07-42A4-965E-0AC3E2DD2EFB}"/>
                </a:ext>
              </a:extLst>
            </p:cNvPr>
            <p:cNvSpPr>
              <a:spLocks/>
            </p:cNvSpPr>
            <p:nvPr/>
          </p:nvSpPr>
          <p:spPr>
            <a:xfrm>
              <a:off x="5943424" y="3817210"/>
              <a:ext cx="2018648" cy="1811648"/>
            </a:xfrm>
            <a:custGeom>
              <a:avLst/>
              <a:gdLst>
                <a:gd name="connsiteX0" fmla="*/ 510769 w 2018648"/>
                <a:gd name="connsiteY0" fmla="*/ 0 h 1866543"/>
                <a:gd name="connsiteX1" fmla="*/ 2018648 w 2018648"/>
                <a:gd name="connsiteY1" fmla="*/ 0 h 1866543"/>
                <a:gd name="connsiteX2" fmla="*/ 1507879 w 2018648"/>
                <a:gd name="connsiteY2" fmla="*/ 1866543 h 1866543"/>
                <a:gd name="connsiteX3" fmla="*/ 0 w 2018648"/>
                <a:gd name="connsiteY3" fmla="*/ 1866543 h 1866543"/>
                <a:gd name="connsiteX4" fmla="*/ 510769 w 2018648"/>
                <a:gd name="connsiteY4" fmla="*/ 0 h 18665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18648" h="1866543">
                  <a:moveTo>
                    <a:pt x="510769" y="0"/>
                  </a:moveTo>
                  <a:lnTo>
                    <a:pt x="2018648" y="0"/>
                  </a:lnTo>
                  <a:lnTo>
                    <a:pt x="1507879" y="1866543"/>
                  </a:lnTo>
                  <a:lnTo>
                    <a:pt x="0" y="1866543"/>
                  </a:lnTo>
                  <a:lnTo>
                    <a:pt x="510769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>
                <a:solidFill>
                  <a:schemeClr val="tx1"/>
                </a:solidFill>
              </a:endParaRPr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992AA5B3-5DC1-4E2F-901D-398E6DE742A9}"/>
                </a:ext>
              </a:extLst>
            </p:cNvPr>
            <p:cNvSpPr>
              <a:spLocks/>
            </p:cNvSpPr>
            <p:nvPr/>
          </p:nvSpPr>
          <p:spPr>
            <a:xfrm>
              <a:off x="7778417" y="1860430"/>
              <a:ext cx="2016472" cy="1803931"/>
            </a:xfrm>
            <a:custGeom>
              <a:avLst/>
              <a:gdLst>
                <a:gd name="connsiteX0" fmla="*/ 0 w 2016472"/>
                <a:gd name="connsiteY0" fmla="*/ 0 h 1858592"/>
                <a:gd name="connsiteX1" fmla="*/ 1507879 w 2016472"/>
                <a:gd name="connsiteY1" fmla="*/ 0 h 1858592"/>
                <a:gd name="connsiteX2" fmla="*/ 2016472 w 2016472"/>
                <a:gd name="connsiteY2" fmla="*/ 1858592 h 1858592"/>
                <a:gd name="connsiteX3" fmla="*/ 508593 w 2016472"/>
                <a:gd name="connsiteY3" fmla="*/ 1858592 h 1858592"/>
                <a:gd name="connsiteX4" fmla="*/ 0 w 2016472"/>
                <a:gd name="connsiteY4" fmla="*/ 0 h 18585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16472" h="1858592">
                  <a:moveTo>
                    <a:pt x="0" y="0"/>
                  </a:moveTo>
                  <a:lnTo>
                    <a:pt x="1507879" y="0"/>
                  </a:lnTo>
                  <a:lnTo>
                    <a:pt x="2016472" y="1858592"/>
                  </a:lnTo>
                  <a:lnTo>
                    <a:pt x="508593" y="185859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>
                <a:solidFill>
                  <a:schemeClr val="tx1"/>
                </a:solidFill>
              </a:endParaRPr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9BB1458B-F2C9-440A-856B-197E48415B1E}"/>
                </a:ext>
              </a:extLst>
            </p:cNvPr>
            <p:cNvSpPr>
              <a:spLocks/>
            </p:cNvSpPr>
            <p:nvPr/>
          </p:nvSpPr>
          <p:spPr>
            <a:xfrm>
              <a:off x="7712767" y="1860430"/>
              <a:ext cx="2016472" cy="1803931"/>
            </a:xfrm>
            <a:custGeom>
              <a:avLst/>
              <a:gdLst>
                <a:gd name="connsiteX0" fmla="*/ 0 w 2016472"/>
                <a:gd name="connsiteY0" fmla="*/ 0 h 1858592"/>
                <a:gd name="connsiteX1" fmla="*/ 1507879 w 2016472"/>
                <a:gd name="connsiteY1" fmla="*/ 0 h 1858592"/>
                <a:gd name="connsiteX2" fmla="*/ 2016472 w 2016472"/>
                <a:gd name="connsiteY2" fmla="*/ 1858592 h 1858592"/>
                <a:gd name="connsiteX3" fmla="*/ 508593 w 2016472"/>
                <a:gd name="connsiteY3" fmla="*/ 1858592 h 1858592"/>
                <a:gd name="connsiteX4" fmla="*/ 0 w 2016472"/>
                <a:gd name="connsiteY4" fmla="*/ 0 h 18585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16472" h="1858592">
                  <a:moveTo>
                    <a:pt x="0" y="0"/>
                  </a:moveTo>
                  <a:lnTo>
                    <a:pt x="1507879" y="0"/>
                  </a:lnTo>
                  <a:lnTo>
                    <a:pt x="2016472" y="1858592"/>
                  </a:lnTo>
                  <a:lnTo>
                    <a:pt x="508593" y="185859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 dirty="0">
                <a:solidFill>
                  <a:schemeClr val="tx1"/>
                </a:solidFill>
              </a:endParaRPr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79ECCF71-BF5D-43E2-9314-08F4D5B7E321}"/>
                </a:ext>
              </a:extLst>
            </p:cNvPr>
            <p:cNvSpPr>
              <a:spLocks/>
            </p:cNvSpPr>
            <p:nvPr/>
          </p:nvSpPr>
          <p:spPr>
            <a:xfrm>
              <a:off x="7778417" y="3817210"/>
              <a:ext cx="2018648" cy="1811648"/>
            </a:xfrm>
            <a:custGeom>
              <a:avLst/>
              <a:gdLst>
                <a:gd name="connsiteX0" fmla="*/ 510769 w 2018648"/>
                <a:gd name="connsiteY0" fmla="*/ 0 h 1866543"/>
                <a:gd name="connsiteX1" fmla="*/ 2018648 w 2018648"/>
                <a:gd name="connsiteY1" fmla="*/ 0 h 1866543"/>
                <a:gd name="connsiteX2" fmla="*/ 1507879 w 2018648"/>
                <a:gd name="connsiteY2" fmla="*/ 1866543 h 1866543"/>
                <a:gd name="connsiteX3" fmla="*/ 0 w 2018648"/>
                <a:gd name="connsiteY3" fmla="*/ 1866543 h 1866543"/>
                <a:gd name="connsiteX4" fmla="*/ 510769 w 2018648"/>
                <a:gd name="connsiteY4" fmla="*/ 0 h 18665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18648" h="1866543">
                  <a:moveTo>
                    <a:pt x="510769" y="0"/>
                  </a:moveTo>
                  <a:lnTo>
                    <a:pt x="2018648" y="0"/>
                  </a:lnTo>
                  <a:lnTo>
                    <a:pt x="1507879" y="1866543"/>
                  </a:lnTo>
                  <a:lnTo>
                    <a:pt x="0" y="1866543"/>
                  </a:lnTo>
                  <a:lnTo>
                    <a:pt x="510769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>
                <a:solidFill>
                  <a:schemeClr val="tx1"/>
                </a:solidFill>
              </a:endParaRPr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8AC28981-1A16-4296-AAEC-E2F1DBA305E9}"/>
                </a:ext>
              </a:extLst>
            </p:cNvPr>
            <p:cNvSpPr>
              <a:spLocks/>
            </p:cNvSpPr>
            <p:nvPr/>
          </p:nvSpPr>
          <p:spPr>
            <a:xfrm>
              <a:off x="7712767" y="3817210"/>
              <a:ext cx="2018648" cy="1811648"/>
            </a:xfrm>
            <a:custGeom>
              <a:avLst/>
              <a:gdLst>
                <a:gd name="connsiteX0" fmla="*/ 510769 w 2018648"/>
                <a:gd name="connsiteY0" fmla="*/ 0 h 1866543"/>
                <a:gd name="connsiteX1" fmla="*/ 2018648 w 2018648"/>
                <a:gd name="connsiteY1" fmla="*/ 0 h 1866543"/>
                <a:gd name="connsiteX2" fmla="*/ 1507879 w 2018648"/>
                <a:gd name="connsiteY2" fmla="*/ 1866543 h 1866543"/>
                <a:gd name="connsiteX3" fmla="*/ 0 w 2018648"/>
                <a:gd name="connsiteY3" fmla="*/ 1866543 h 1866543"/>
                <a:gd name="connsiteX4" fmla="*/ 510769 w 2018648"/>
                <a:gd name="connsiteY4" fmla="*/ 0 h 18665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18648" h="1866543">
                  <a:moveTo>
                    <a:pt x="510769" y="0"/>
                  </a:moveTo>
                  <a:lnTo>
                    <a:pt x="2018648" y="0"/>
                  </a:lnTo>
                  <a:lnTo>
                    <a:pt x="1507879" y="1866543"/>
                  </a:lnTo>
                  <a:lnTo>
                    <a:pt x="0" y="1866543"/>
                  </a:lnTo>
                  <a:lnTo>
                    <a:pt x="510769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98" tIns="34299" rIns="68598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IN" sz="1800">
                <a:solidFill>
                  <a:schemeClr val="tx1"/>
                </a:solidFill>
              </a:endParaRPr>
            </a:p>
          </p:txBody>
        </p:sp>
        <p:sp>
          <p:nvSpPr>
            <p:cNvPr id="22" name="Arrow: Chevron 21">
              <a:extLst>
                <a:ext uri="{FF2B5EF4-FFF2-40B4-BE49-F238E27FC236}">
                  <a16:creationId xmlns:a16="http://schemas.microsoft.com/office/drawing/2014/main" id="{868BFF89-7C06-4271-9C8C-F2F6B5615588}"/>
                </a:ext>
              </a:extLst>
            </p:cNvPr>
            <p:cNvSpPr>
              <a:spLocks/>
            </p:cNvSpPr>
            <p:nvPr/>
          </p:nvSpPr>
          <p:spPr>
            <a:xfrm>
              <a:off x="9540277" y="1860430"/>
              <a:ext cx="2039107" cy="3768428"/>
            </a:xfrm>
            <a:prstGeom prst="chevron">
              <a:avLst>
                <a:gd name="adj" fmla="val 26052"/>
              </a:avLst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>
                <a:solidFill>
                  <a:schemeClr val="tx1"/>
                </a:solidFill>
              </a:endParaRPr>
            </a:p>
          </p:txBody>
        </p:sp>
        <p:sp>
          <p:nvSpPr>
            <p:cNvPr id="23" name="Arrow: Chevron 22">
              <a:extLst>
                <a:ext uri="{FF2B5EF4-FFF2-40B4-BE49-F238E27FC236}">
                  <a16:creationId xmlns:a16="http://schemas.microsoft.com/office/drawing/2014/main" id="{B2E12C52-265D-4F60-9834-086D1941EFFD}"/>
                </a:ext>
              </a:extLst>
            </p:cNvPr>
            <p:cNvSpPr>
              <a:spLocks/>
            </p:cNvSpPr>
            <p:nvPr/>
          </p:nvSpPr>
          <p:spPr>
            <a:xfrm>
              <a:off x="9482109" y="1860430"/>
              <a:ext cx="2039107" cy="3768428"/>
            </a:xfrm>
            <a:prstGeom prst="chevron">
              <a:avLst>
                <a:gd name="adj" fmla="val 26052"/>
              </a:avLst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>
                <a:solidFill>
                  <a:schemeClr val="tx1"/>
                </a:solidFill>
              </a:endParaRPr>
            </a:p>
          </p:txBody>
        </p:sp>
      </p:grpSp>
      <p:sp>
        <p:nvSpPr>
          <p:cNvPr id="26" name="Rectangle 25">
            <a:extLst>
              <a:ext uri="{FF2B5EF4-FFF2-40B4-BE49-F238E27FC236}">
                <a16:creationId xmlns:a16="http://schemas.microsoft.com/office/drawing/2014/main" id="{ABA303E9-41F2-4B5F-8369-0C6BE14A18B7}"/>
              </a:ext>
            </a:extLst>
          </p:cNvPr>
          <p:cNvSpPr/>
          <p:nvPr/>
        </p:nvSpPr>
        <p:spPr>
          <a:xfrm>
            <a:off x="4359776" y="2212119"/>
            <a:ext cx="4327025" cy="3240518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98" tIns="34299" rIns="68598" bIns="3429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s-UY" sz="1800"/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CF99D080-F2DD-4CFA-ABC1-7B7955C4EF2A}"/>
              </a:ext>
            </a:extLst>
          </p:cNvPr>
          <p:cNvCxnSpPr/>
          <p:nvPr/>
        </p:nvCxnSpPr>
        <p:spPr>
          <a:xfrm>
            <a:off x="5068820" y="3882973"/>
            <a:ext cx="2908937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99B55246-F549-4E91-B510-9732DFD1D9A1}"/>
              </a:ext>
            </a:extLst>
          </p:cNvPr>
          <p:cNvSpPr txBox="1"/>
          <p:nvPr/>
        </p:nvSpPr>
        <p:spPr>
          <a:xfrm>
            <a:off x="5970901" y="3969620"/>
            <a:ext cx="1104775" cy="39307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en-US" sz="1800" dirty="0">
                <a:solidFill>
                  <a:schemeClr val="bg1"/>
                </a:solidFill>
                <a:latin typeface="Arial Black" panose="020B0A04020102020204" pitchFamily="34" charset="0"/>
              </a:rPr>
              <a:t>STEP 1</a:t>
            </a:r>
            <a:endParaRPr lang="es-UY" sz="18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4F0E38DE-CFDC-4C6E-8F9E-4C383BBA2F74}"/>
              </a:ext>
            </a:extLst>
          </p:cNvPr>
          <p:cNvSpPr txBox="1"/>
          <p:nvPr/>
        </p:nvSpPr>
        <p:spPr>
          <a:xfrm>
            <a:off x="4889953" y="4586188"/>
            <a:ext cx="3266670" cy="415498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1050" kern="0" dirty="0">
                <a:solidFill>
                  <a:schemeClr val="bg1"/>
                </a:solidFill>
                <a:latin typeface="Arial" panose="020B0604020202020204" pitchFamily="34" charset="0"/>
                <a:cs typeface="Arial" pitchFamily="34" charset="0"/>
              </a:rPr>
              <a:t>This is a sample text. Insert your desired text here. This is a sample text. </a:t>
            </a:r>
          </a:p>
        </p:txBody>
      </p:sp>
      <p:pic>
        <p:nvPicPr>
          <p:cNvPr id="33" name="Graphic 32" descr="Database">
            <a:extLst>
              <a:ext uri="{FF2B5EF4-FFF2-40B4-BE49-F238E27FC236}">
                <a16:creationId xmlns:a16="http://schemas.microsoft.com/office/drawing/2014/main" id="{49B9DA44-CF19-44CF-BF9F-6C2339CFD28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862587" y="2444078"/>
            <a:ext cx="1321403" cy="13214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2779695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36DE83-334A-4E1E-ABC4-43661E3F1B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Root Cause Analysis</a:t>
            </a:r>
            <a:endParaRPr lang="es-UY" dirty="0"/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98AF1D3F-640E-42C8-B5CF-7E9244A7F238}"/>
              </a:ext>
            </a:extLst>
          </p:cNvPr>
          <p:cNvGrpSpPr/>
          <p:nvPr/>
        </p:nvGrpSpPr>
        <p:grpSpPr>
          <a:xfrm>
            <a:off x="175775" y="3173778"/>
            <a:ext cx="3975837" cy="1365791"/>
            <a:chOff x="609441" y="1860430"/>
            <a:chExt cx="10969943" cy="3768428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40F9B11C-7B22-4FC2-862E-47680EBA6FCC}"/>
                </a:ext>
              </a:extLst>
            </p:cNvPr>
            <p:cNvSpPr/>
            <p:nvPr/>
          </p:nvSpPr>
          <p:spPr>
            <a:xfrm>
              <a:off x="2137965" y="3072513"/>
              <a:ext cx="8037607" cy="1344263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/>
            </a:p>
          </p:txBody>
        </p:sp>
        <p:sp>
          <p:nvSpPr>
            <p:cNvPr id="4" name="Freeform: Shape 3">
              <a:extLst>
                <a:ext uri="{FF2B5EF4-FFF2-40B4-BE49-F238E27FC236}">
                  <a16:creationId xmlns:a16="http://schemas.microsoft.com/office/drawing/2014/main" id="{A6A965FB-0334-43B5-92C4-C50415ED9DD6}"/>
                </a:ext>
              </a:extLst>
            </p:cNvPr>
            <p:cNvSpPr>
              <a:spLocks/>
            </p:cNvSpPr>
            <p:nvPr/>
          </p:nvSpPr>
          <p:spPr>
            <a:xfrm>
              <a:off x="2470388" y="1860430"/>
              <a:ext cx="2016472" cy="1803931"/>
            </a:xfrm>
            <a:custGeom>
              <a:avLst/>
              <a:gdLst>
                <a:gd name="connsiteX0" fmla="*/ 0 w 2016472"/>
                <a:gd name="connsiteY0" fmla="*/ 0 h 1858592"/>
                <a:gd name="connsiteX1" fmla="*/ 1507879 w 2016472"/>
                <a:gd name="connsiteY1" fmla="*/ 0 h 1858592"/>
                <a:gd name="connsiteX2" fmla="*/ 2016472 w 2016472"/>
                <a:gd name="connsiteY2" fmla="*/ 1858592 h 1858592"/>
                <a:gd name="connsiteX3" fmla="*/ 508593 w 2016472"/>
                <a:gd name="connsiteY3" fmla="*/ 1858592 h 1858592"/>
                <a:gd name="connsiteX4" fmla="*/ 0 w 2016472"/>
                <a:gd name="connsiteY4" fmla="*/ 0 h 18585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16472" h="1858592">
                  <a:moveTo>
                    <a:pt x="0" y="0"/>
                  </a:moveTo>
                  <a:lnTo>
                    <a:pt x="1507879" y="0"/>
                  </a:lnTo>
                  <a:lnTo>
                    <a:pt x="2016472" y="1858592"/>
                  </a:lnTo>
                  <a:lnTo>
                    <a:pt x="508593" y="185859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>
                <a:solidFill>
                  <a:schemeClr val="tx1"/>
                </a:solidFill>
              </a:endParaRPr>
            </a:p>
          </p:txBody>
        </p:sp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0F745019-977D-484E-9829-48C2529168F1}"/>
                </a:ext>
              </a:extLst>
            </p:cNvPr>
            <p:cNvSpPr>
              <a:spLocks/>
            </p:cNvSpPr>
            <p:nvPr/>
          </p:nvSpPr>
          <p:spPr>
            <a:xfrm>
              <a:off x="2404738" y="1860430"/>
              <a:ext cx="2016472" cy="1803931"/>
            </a:xfrm>
            <a:custGeom>
              <a:avLst/>
              <a:gdLst>
                <a:gd name="connsiteX0" fmla="*/ 0 w 2016472"/>
                <a:gd name="connsiteY0" fmla="*/ 0 h 1858592"/>
                <a:gd name="connsiteX1" fmla="*/ 1507879 w 2016472"/>
                <a:gd name="connsiteY1" fmla="*/ 0 h 1858592"/>
                <a:gd name="connsiteX2" fmla="*/ 2016472 w 2016472"/>
                <a:gd name="connsiteY2" fmla="*/ 1858592 h 1858592"/>
                <a:gd name="connsiteX3" fmla="*/ 508593 w 2016472"/>
                <a:gd name="connsiteY3" fmla="*/ 1858592 h 1858592"/>
                <a:gd name="connsiteX4" fmla="*/ 0 w 2016472"/>
                <a:gd name="connsiteY4" fmla="*/ 0 h 18585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16472" h="1858592">
                  <a:moveTo>
                    <a:pt x="0" y="0"/>
                  </a:moveTo>
                  <a:lnTo>
                    <a:pt x="1507879" y="0"/>
                  </a:lnTo>
                  <a:lnTo>
                    <a:pt x="2016472" y="1858592"/>
                  </a:lnTo>
                  <a:lnTo>
                    <a:pt x="508593" y="185859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>
                <a:solidFill>
                  <a:schemeClr val="tx1"/>
                </a:solidFill>
              </a:endParaRPr>
            </a:p>
          </p:txBody>
        </p:sp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DBDBDAF6-5A75-482D-A434-588007BB7560}"/>
                </a:ext>
              </a:extLst>
            </p:cNvPr>
            <p:cNvSpPr>
              <a:spLocks/>
            </p:cNvSpPr>
            <p:nvPr/>
          </p:nvSpPr>
          <p:spPr>
            <a:xfrm>
              <a:off x="2470388" y="3817210"/>
              <a:ext cx="2018648" cy="1811648"/>
            </a:xfrm>
            <a:custGeom>
              <a:avLst/>
              <a:gdLst>
                <a:gd name="connsiteX0" fmla="*/ 510769 w 2018648"/>
                <a:gd name="connsiteY0" fmla="*/ 0 h 1866543"/>
                <a:gd name="connsiteX1" fmla="*/ 2018648 w 2018648"/>
                <a:gd name="connsiteY1" fmla="*/ 0 h 1866543"/>
                <a:gd name="connsiteX2" fmla="*/ 1507879 w 2018648"/>
                <a:gd name="connsiteY2" fmla="*/ 1866543 h 1866543"/>
                <a:gd name="connsiteX3" fmla="*/ 0 w 2018648"/>
                <a:gd name="connsiteY3" fmla="*/ 1866543 h 1866543"/>
                <a:gd name="connsiteX4" fmla="*/ 510769 w 2018648"/>
                <a:gd name="connsiteY4" fmla="*/ 0 h 18665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18648" h="1866543">
                  <a:moveTo>
                    <a:pt x="510769" y="0"/>
                  </a:moveTo>
                  <a:lnTo>
                    <a:pt x="2018648" y="0"/>
                  </a:lnTo>
                  <a:lnTo>
                    <a:pt x="1507879" y="1866543"/>
                  </a:lnTo>
                  <a:lnTo>
                    <a:pt x="0" y="1866543"/>
                  </a:lnTo>
                  <a:lnTo>
                    <a:pt x="510769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>
                <a:solidFill>
                  <a:schemeClr val="tx1"/>
                </a:solidFill>
              </a:endParaRPr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786B3BA3-E716-4180-A51C-7AC28556C7FC}"/>
                </a:ext>
              </a:extLst>
            </p:cNvPr>
            <p:cNvSpPr>
              <a:spLocks/>
            </p:cNvSpPr>
            <p:nvPr/>
          </p:nvSpPr>
          <p:spPr>
            <a:xfrm>
              <a:off x="2404738" y="3817210"/>
              <a:ext cx="2018648" cy="1811648"/>
            </a:xfrm>
            <a:custGeom>
              <a:avLst/>
              <a:gdLst>
                <a:gd name="connsiteX0" fmla="*/ 510769 w 2018648"/>
                <a:gd name="connsiteY0" fmla="*/ 0 h 1866543"/>
                <a:gd name="connsiteX1" fmla="*/ 2018648 w 2018648"/>
                <a:gd name="connsiteY1" fmla="*/ 0 h 1866543"/>
                <a:gd name="connsiteX2" fmla="*/ 1507879 w 2018648"/>
                <a:gd name="connsiteY2" fmla="*/ 1866543 h 1866543"/>
                <a:gd name="connsiteX3" fmla="*/ 0 w 2018648"/>
                <a:gd name="connsiteY3" fmla="*/ 1866543 h 1866543"/>
                <a:gd name="connsiteX4" fmla="*/ 510769 w 2018648"/>
                <a:gd name="connsiteY4" fmla="*/ 0 h 18665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18648" h="1866543">
                  <a:moveTo>
                    <a:pt x="510769" y="0"/>
                  </a:moveTo>
                  <a:lnTo>
                    <a:pt x="2018648" y="0"/>
                  </a:lnTo>
                  <a:lnTo>
                    <a:pt x="1507879" y="1866543"/>
                  </a:lnTo>
                  <a:lnTo>
                    <a:pt x="0" y="1866543"/>
                  </a:lnTo>
                  <a:lnTo>
                    <a:pt x="510769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>
                <a:solidFill>
                  <a:schemeClr val="tx1"/>
                </a:solidFill>
              </a:endParaRPr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E3560C6E-5540-42E3-9530-6FC65F5B5ED6}"/>
                </a:ext>
              </a:extLst>
            </p:cNvPr>
            <p:cNvSpPr>
              <a:spLocks/>
            </p:cNvSpPr>
            <p:nvPr/>
          </p:nvSpPr>
          <p:spPr>
            <a:xfrm>
              <a:off x="4239731" y="1860430"/>
              <a:ext cx="2016472" cy="1803931"/>
            </a:xfrm>
            <a:custGeom>
              <a:avLst/>
              <a:gdLst>
                <a:gd name="connsiteX0" fmla="*/ 0 w 2016472"/>
                <a:gd name="connsiteY0" fmla="*/ 0 h 1858592"/>
                <a:gd name="connsiteX1" fmla="*/ 1507879 w 2016472"/>
                <a:gd name="connsiteY1" fmla="*/ 0 h 1858592"/>
                <a:gd name="connsiteX2" fmla="*/ 2016472 w 2016472"/>
                <a:gd name="connsiteY2" fmla="*/ 1858592 h 1858592"/>
                <a:gd name="connsiteX3" fmla="*/ 508593 w 2016472"/>
                <a:gd name="connsiteY3" fmla="*/ 1858592 h 1858592"/>
                <a:gd name="connsiteX4" fmla="*/ 0 w 2016472"/>
                <a:gd name="connsiteY4" fmla="*/ 0 h 18585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16472" h="1858592">
                  <a:moveTo>
                    <a:pt x="0" y="0"/>
                  </a:moveTo>
                  <a:lnTo>
                    <a:pt x="1507879" y="0"/>
                  </a:lnTo>
                  <a:lnTo>
                    <a:pt x="2016472" y="1858592"/>
                  </a:lnTo>
                  <a:lnTo>
                    <a:pt x="508593" y="185859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>
                <a:solidFill>
                  <a:schemeClr val="tx1"/>
                </a:solidFill>
              </a:endParaRPr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4242B5BD-86AE-4DCB-A4CD-6FE50CA33CD7}"/>
                </a:ext>
              </a:extLst>
            </p:cNvPr>
            <p:cNvSpPr>
              <a:spLocks/>
            </p:cNvSpPr>
            <p:nvPr/>
          </p:nvSpPr>
          <p:spPr>
            <a:xfrm>
              <a:off x="4174081" y="1860430"/>
              <a:ext cx="2016472" cy="1803931"/>
            </a:xfrm>
            <a:custGeom>
              <a:avLst/>
              <a:gdLst>
                <a:gd name="connsiteX0" fmla="*/ 0 w 2016472"/>
                <a:gd name="connsiteY0" fmla="*/ 0 h 1858592"/>
                <a:gd name="connsiteX1" fmla="*/ 1507879 w 2016472"/>
                <a:gd name="connsiteY1" fmla="*/ 0 h 1858592"/>
                <a:gd name="connsiteX2" fmla="*/ 2016472 w 2016472"/>
                <a:gd name="connsiteY2" fmla="*/ 1858592 h 1858592"/>
                <a:gd name="connsiteX3" fmla="*/ 508593 w 2016472"/>
                <a:gd name="connsiteY3" fmla="*/ 1858592 h 1858592"/>
                <a:gd name="connsiteX4" fmla="*/ 0 w 2016472"/>
                <a:gd name="connsiteY4" fmla="*/ 0 h 18585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16472" h="1858592">
                  <a:moveTo>
                    <a:pt x="0" y="0"/>
                  </a:moveTo>
                  <a:lnTo>
                    <a:pt x="1507879" y="0"/>
                  </a:lnTo>
                  <a:lnTo>
                    <a:pt x="2016472" y="1858592"/>
                  </a:lnTo>
                  <a:lnTo>
                    <a:pt x="508593" y="185859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>
                <a:solidFill>
                  <a:schemeClr val="tx1"/>
                </a:solidFill>
              </a:endParaRPr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2F53CB1D-9AB8-4257-8414-90DB7CAA4047}"/>
                </a:ext>
              </a:extLst>
            </p:cNvPr>
            <p:cNvSpPr>
              <a:spLocks/>
            </p:cNvSpPr>
            <p:nvPr/>
          </p:nvSpPr>
          <p:spPr>
            <a:xfrm>
              <a:off x="4239731" y="3817210"/>
              <a:ext cx="2018648" cy="1811648"/>
            </a:xfrm>
            <a:custGeom>
              <a:avLst/>
              <a:gdLst>
                <a:gd name="connsiteX0" fmla="*/ 510769 w 2018648"/>
                <a:gd name="connsiteY0" fmla="*/ 0 h 1866543"/>
                <a:gd name="connsiteX1" fmla="*/ 2018648 w 2018648"/>
                <a:gd name="connsiteY1" fmla="*/ 0 h 1866543"/>
                <a:gd name="connsiteX2" fmla="*/ 1507879 w 2018648"/>
                <a:gd name="connsiteY2" fmla="*/ 1866543 h 1866543"/>
                <a:gd name="connsiteX3" fmla="*/ 0 w 2018648"/>
                <a:gd name="connsiteY3" fmla="*/ 1866543 h 1866543"/>
                <a:gd name="connsiteX4" fmla="*/ 510769 w 2018648"/>
                <a:gd name="connsiteY4" fmla="*/ 0 h 18665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18648" h="1866543">
                  <a:moveTo>
                    <a:pt x="510769" y="0"/>
                  </a:moveTo>
                  <a:lnTo>
                    <a:pt x="2018648" y="0"/>
                  </a:lnTo>
                  <a:lnTo>
                    <a:pt x="1507879" y="1866543"/>
                  </a:lnTo>
                  <a:lnTo>
                    <a:pt x="0" y="1866543"/>
                  </a:lnTo>
                  <a:lnTo>
                    <a:pt x="510769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>
                <a:solidFill>
                  <a:schemeClr val="tx1"/>
                </a:solidFill>
              </a:endParaRPr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08E4F6F7-DF45-4CD5-83E5-72E87D049BDB}"/>
                </a:ext>
              </a:extLst>
            </p:cNvPr>
            <p:cNvSpPr>
              <a:spLocks/>
            </p:cNvSpPr>
            <p:nvPr/>
          </p:nvSpPr>
          <p:spPr>
            <a:xfrm>
              <a:off x="4174081" y="3817210"/>
              <a:ext cx="2018648" cy="1811648"/>
            </a:xfrm>
            <a:custGeom>
              <a:avLst/>
              <a:gdLst>
                <a:gd name="connsiteX0" fmla="*/ 510769 w 2018648"/>
                <a:gd name="connsiteY0" fmla="*/ 0 h 1866543"/>
                <a:gd name="connsiteX1" fmla="*/ 2018648 w 2018648"/>
                <a:gd name="connsiteY1" fmla="*/ 0 h 1866543"/>
                <a:gd name="connsiteX2" fmla="*/ 1507879 w 2018648"/>
                <a:gd name="connsiteY2" fmla="*/ 1866543 h 1866543"/>
                <a:gd name="connsiteX3" fmla="*/ 0 w 2018648"/>
                <a:gd name="connsiteY3" fmla="*/ 1866543 h 1866543"/>
                <a:gd name="connsiteX4" fmla="*/ 510769 w 2018648"/>
                <a:gd name="connsiteY4" fmla="*/ 0 h 18665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18648" h="1866543">
                  <a:moveTo>
                    <a:pt x="510769" y="0"/>
                  </a:moveTo>
                  <a:lnTo>
                    <a:pt x="2018648" y="0"/>
                  </a:lnTo>
                  <a:lnTo>
                    <a:pt x="1507879" y="1866543"/>
                  </a:lnTo>
                  <a:lnTo>
                    <a:pt x="0" y="1866543"/>
                  </a:lnTo>
                  <a:lnTo>
                    <a:pt x="510769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>
                <a:solidFill>
                  <a:schemeClr val="tx1"/>
                </a:solidFill>
              </a:endParaRPr>
            </a:p>
          </p:txBody>
        </p:sp>
        <p:sp>
          <p:nvSpPr>
            <p:cNvPr id="12" name="Arrow: Chevron 11">
              <a:extLst>
                <a:ext uri="{FF2B5EF4-FFF2-40B4-BE49-F238E27FC236}">
                  <a16:creationId xmlns:a16="http://schemas.microsoft.com/office/drawing/2014/main" id="{99FFF713-27B1-40D1-B25A-C964A7ABE59C}"/>
                </a:ext>
              </a:extLst>
            </p:cNvPr>
            <p:cNvSpPr>
              <a:spLocks/>
            </p:cNvSpPr>
            <p:nvPr/>
          </p:nvSpPr>
          <p:spPr>
            <a:xfrm>
              <a:off x="667609" y="1860430"/>
              <a:ext cx="2039107" cy="3768428"/>
            </a:xfrm>
            <a:prstGeom prst="chevron">
              <a:avLst>
                <a:gd name="adj" fmla="val 26052"/>
              </a:avLst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>
                <a:solidFill>
                  <a:schemeClr val="tx1"/>
                </a:solidFill>
              </a:endParaRPr>
            </a:p>
          </p:txBody>
        </p:sp>
        <p:sp>
          <p:nvSpPr>
            <p:cNvPr id="13" name="Arrow: Chevron 12">
              <a:extLst>
                <a:ext uri="{FF2B5EF4-FFF2-40B4-BE49-F238E27FC236}">
                  <a16:creationId xmlns:a16="http://schemas.microsoft.com/office/drawing/2014/main" id="{191F4C48-E3D9-420A-9EB3-06F9BA75EADD}"/>
                </a:ext>
              </a:extLst>
            </p:cNvPr>
            <p:cNvSpPr>
              <a:spLocks/>
            </p:cNvSpPr>
            <p:nvPr/>
          </p:nvSpPr>
          <p:spPr>
            <a:xfrm>
              <a:off x="609441" y="1860430"/>
              <a:ext cx="2039107" cy="3768428"/>
            </a:xfrm>
            <a:prstGeom prst="chevron">
              <a:avLst>
                <a:gd name="adj" fmla="val 26052"/>
              </a:avLst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>
                <a:solidFill>
                  <a:schemeClr val="tx1"/>
                </a:solidFill>
              </a:endParaRPr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7507105F-A197-4D9D-933F-3115216E5068}"/>
                </a:ext>
              </a:extLst>
            </p:cNvPr>
            <p:cNvSpPr>
              <a:spLocks/>
            </p:cNvSpPr>
            <p:nvPr/>
          </p:nvSpPr>
          <p:spPr>
            <a:xfrm>
              <a:off x="6009074" y="1860430"/>
              <a:ext cx="2016472" cy="1803931"/>
            </a:xfrm>
            <a:custGeom>
              <a:avLst/>
              <a:gdLst>
                <a:gd name="connsiteX0" fmla="*/ 0 w 2016472"/>
                <a:gd name="connsiteY0" fmla="*/ 0 h 1858592"/>
                <a:gd name="connsiteX1" fmla="*/ 1507879 w 2016472"/>
                <a:gd name="connsiteY1" fmla="*/ 0 h 1858592"/>
                <a:gd name="connsiteX2" fmla="*/ 2016472 w 2016472"/>
                <a:gd name="connsiteY2" fmla="*/ 1858592 h 1858592"/>
                <a:gd name="connsiteX3" fmla="*/ 508593 w 2016472"/>
                <a:gd name="connsiteY3" fmla="*/ 1858592 h 1858592"/>
                <a:gd name="connsiteX4" fmla="*/ 0 w 2016472"/>
                <a:gd name="connsiteY4" fmla="*/ 0 h 18585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16472" h="1858592">
                  <a:moveTo>
                    <a:pt x="0" y="0"/>
                  </a:moveTo>
                  <a:lnTo>
                    <a:pt x="1507879" y="0"/>
                  </a:lnTo>
                  <a:lnTo>
                    <a:pt x="2016472" y="1858592"/>
                  </a:lnTo>
                  <a:lnTo>
                    <a:pt x="508593" y="185859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>
                <a:solidFill>
                  <a:schemeClr val="tx1"/>
                </a:solidFill>
              </a:endParaRPr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41FFDF29-D96A-419B-A310-2DE8D2E2AAC6}"/>
                </a:ext>
              </a:extLst>
            </p:cNvPr>
            <p:cNvSpPr>
              <a:spLocks/>
            </p:cNvSpPr>
            <p:nvPr/>
          </p:nvSpPr>
          <p:spPr>
            <a:xfrm>
              <a:off x="5943424" y="1860430"/>
              <a:ext cx="2016472" cy="1803931"/>
            </a:xfrm>
            <a:custGeom>
              <a:avLst/>
              <a:gdLst>
                <a:gd name="connsiteX0" fmla="*/ 0 w 2016472"/>
                <a:gd name="connsiteY0" fmla="*/ 0 h 1858592"/>
                <a:gd name="connsiteX1" fmla="*/ 1507879 w 2016472"/>
                <a:gd name="connsiteY1" fmla="*/ 0 h 1858592"/>
                <a:gd name="connsiteX2" fmla="*/ 2016472 w 2016472"/>
                <a:gd name="connsiteY2" fmla="*/ 1858592 h 1858592"/>
                <a:gd name="connsiteX3" fmla="*/ 508593 w 2016472"/>
                <a:gd name="connsiteY3" fmla="*/ 1858592 h 1858592"/>
                <a:gd name="connsiteX4" fmla="*/ 0 w 2016472"/>
                <a:gd name="connsiteY4" fmla="*/ 0 h 18585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16472" h="1858592">
                  <a:moveTo>
                    <a:pt x="0" y="0"/>
                  </a:moveTo>
                  <a:lnTo>
                    <a:pt x="1507879" y="0"/>
                  </a:lnTo>
                  <a:lnTo>
                    <a:pt x="2016472" y="1858592"/>
                  </a:lnTo>
                  <a:lnTo>
                    <a:pt x="508593" y="185859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>
                <a:solidFill>
                  <a:schemeClr val="tx1"/>
                </a:solidFill>
              </a:endParaRPr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D7721EEF-F5F5-41E2-AFF7-B426BDE5900B}"/>
                </a:ext>
              </a:extLst>
            </p:cNvPr>
            <p:cNvSpPr>
              <a:spLocks/>
            </p:cNvSpPr>
            <p:nvPr/>
          </p:nvSpPr>
          <p:spPr>
            <a:xfrm>
              <a:off x="6009074" y="3817210"/>
              <a:ext cx="2018648" cy="1811648"/>
            </a:xfrm>
            <a:custGeom>
              <a:avLst/>
              <a:gdLst>
                <a:gd name="connsiteX0" fmla="*/ 510769 w 2018648"/>
                <a:gd name="connsiteY0" fmla="*/ 0 h 1866543"/>
                <a:gd name="connsiteX1" fmla="*/ 2018648 w 2018648"/>
                <a:gd name="connsiteY1" fmla="*/ 0 h 1866543"/>
                <a:gd name="connsiteX2" fmla="*/ 1507879 w 2018648"/>
                <a:gd name="connsiteY2" fmla="*/ 1866543 h 1866543"/>
                <a:gd name="connsiteX3" fmla="*/ 0 w 2018648"/>
                <a:gd name="connsiteY3" fmla="*/ 1866543 h 1866543"/>
                <a:gd name="connsiteX4" fmla="*/ 510769 w 2018648"/>
                <a:gd name="connsiteY4" fmla="*/ 0 h 18665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18648" h="1866543">
                  <a:moveTo>
                    <a:pt x="510769" y="0"/>
                  </a:moveTo>
                  <a:lnTo>
                    <a:pt x="2018648" y="0"/>
                  </a:lnTo>
                  <a:lnTo>
                    <a:pt x="1507879" y="1866543"/>
                  </a:lnTo>
                  <a:lnTo>
                    <a:pt x="0" y="1866543"/>
                  </a:lnTo>
                  <a:lnTo>
                    <a:pt x="510769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>
                <a:solidFill>
                  <a:schemeClr val="tx1"/>
                </a:solidFill>
              </a:endParaRPr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153FBFFA-BA07-42A4-965E-0AC3E2DD2EFB}"/>
                </a:ext>
              </a:extLst>
            </p:cNvPr>
            <p:cNvSpPr>
              <a:spLocks/>
            </p:cNvSpPr>
            <p:nvPr/>
          </p:nvSpPr>
          <p:spPr>
            <a:xfrm>
              <a:off x="5943424" y="3817210"/>
              <a:ext cx="2018648" cy="1811648"/>
            </a:xfrm>
            <a:custGeom>
              <a:avLst/>
              <a:gdLst>
                <a:gd name="connsiteX0" fmla="*/ 510769 w 2018648"/>
                <a:gd name="connsiteY0" fmla="*/ 0 h 1866543"/>
                <a:gd name="connsiteX1" fmla="*/ 2018648 w 2018648"/>
                <a:gd name="connsiteY1" fmla="*/ 0 h 1866543"/>
                <a:gd name="connsiteX2" fmla="*/ 1507879 w 2018648"/>
                <a:gd name="connsiteY2" fmla="*/ 1866543 h 1866543"/>
                <a:gd name="connsiteX3" fmla="*/ 0 w 2018648"/>
                <a:gd name="connsiteY3" fmla="*/ 1866543 h 1866543"/>
                <a:gd name="connsiteX4" fmla="*/ 510769 w 2018648"/>
                <a:gd name="connsiteY4" fmla="*/ 0 h 18665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18648" h="1866543">
                  <a:moveTo>
                    <a:pt x="510769" y="0"/>
                  </a:moveTo>
                  <a:lnTo>
                    <a:pt x="2018648" y="0"/>
                  </a:lnTo>
                  <a:lnTo>
                    <a:pt x="1507879" y="1866543"/>
                  </a:lnTo>
                  <a:lnTo>
                    <a:pt x="0" y="1866543"/>
                  </a:lnTo>
                  <a:lnTo>
                    <a:pt x="510769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>
                <a:solidFill>
                  <a:schemeClr val="tx1"/>
                </a:solidFill>
              </a:endParaRPr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992AA5B3-5DC1-4E2F-901D-398E6DE742A9}"/>
                </a:ext>
              </a:extLst>
            </p:cNvPr>
            <p:cNvSpPr>
              <a:spLocks/>
            </p:cNvSpPr>
            <p:nvPr/>
          </p:nvSpPr>
          <p:spPr>
            <a:xfrm>
              <a:off x="7778417" y="1860430"/>
              <a:ext cx="2016472" cy="1803931"/>
            </a:xfrm>
            <a:custGeom>
              <a:avLst/>
              <a:gdLst>
                <a:gd name="connsiteX0" fmla="*/ 0 w 2016472"/>
                <a:gd name="connsiteY0" fmla="*/ 0 h 1858592"/>
                <a:gd name="connsiteX1" fmla="*/ 1507879 w 2016472"/>
                <a:gd name="connsiteY1" fmla="*/ 0 h 1858592"/>
                <a:gd name="connsiteX2" fmla="*/ 2016472 w 2016472"/>
                <a:gd name="connsiteY2" fmla="*/ 1858592 h 1858592"/>
                <a:gd name="connsiteX3" fmla="*/ 508593 w 2016472"/>
                <a:gd name="connsiteY3" fmla="*/ 1858592 h 1858592"/>
                <a:gd name="connsiteX4" fmla="*/ 0 w 2016472"/>
                <a:gd name="connsiteY4" fmla="*/ 0 h 18585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16472" h="1858592">
                  <a:moveTo>
                    <a:pt x="0" y="0"/>
                  </a:moveTo>
                  <a:lnTo>
                    <a:pt x="1507879" y="0"/>
                  </a:lnTo>
                  <a:lnTo>
                    <a:pt x="2016472" y="1858592"/>
                  </a:lnTo>
                  <a:lnTo>
                    <a:pt x="508593" y="185859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>
                <a:solidFill>
                  <a:schemeClr val="tx1"/>
                </a:solidFill>
              </a:endParaRPr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9BB1458B-F2C9-440A-856B-197E48415B1E}"/>
                </a:ext>
              </a:extLst>
            </p:cNvPr>
            <p:cNvSpPr>
              <a:spLocks/>
            </p:cNvSpPr>
            <p:nvPr/>
          </p:nvSpPr>
          <p:spPr>
            <a:xfrm>
              <a:off x="7712767" y="1860430"/>
              <a:ext cx="2016472" cy="1803931"/>
            </a:xfrm>
            <a:custGeom>
              <a:avLst/>
              <a:gdLst>
                <a:gd name="connsiteX0" fmla="*/ 0 w 2016472"/>
                <a:gd name="connsiteY0" fmla="*/ 0 h 1858592"/>
                <a:gd name="connsiteX1" fmla="*/ 1507879 w 2016472"/>
                <a:gd name="connsiteY1" fmla="*/ 0 h 1858592"/>
                <a:gd name="connsiteX2" fmla="*/ 2016472 w 2016472"/>
                <a:gd name="connsiteY2" fmla="*/ 1858592 h 1858592"/>
                <a:gd name="connsiteX3" fmla="*/ 508593 w 2016472"/>
                <a:gd name="connsiteY3" fmla="*/ 1858592 h 1858592"/>
                <a:gd name="connsiteX4" fmla="*/ 0 w 2016472"/>
                <a:gd name="connsiteY4" fmla="*/ 0 h 18585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16472" h="1858592">
                  <a:moveTo>
                    <a:pt x="0" y="0"/>
                  </a:moveTo>
                  <a:lnTo>
                    <a:pt x="1507879" y="0"/>
                  </a:lnTo>
                  <a:lnTo>
                    <a:pt x="2016472" y="1858592"/>
                  </a:lnTo>
                  <a:lnTo>
                    <a:pt x="508593" y="185859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>
                <a:solidFill>
                  <a:schemeClr val="tx1"/>
                </a:solidFill>
              </a:endParaRPr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79ECCF71-BF5D-43E2-9314-08F4D5B7E321}"/>
                </a:ext>
              </a:extLst>
            </p:cNvPr>
            <p:cNvSpPr>
              <a:spLocks/>
            </p:cNvSpPr>
            <p:nvPr/>
          </p:nvSpPr>
          <p:spPr>
            <a:xfrm>
              <a:off x="7778417" y="3817210"/>
              <a:ext cx="2018648" cy="1811648"/>
            </a:xfrm>
            <a:custGeom>
              <a:avLst/>
              <a:gdLst>
                <a:gd name="connsiteX0" fmla="*/ 510769 w 2018648"/>
                <a:gd name="connsiteY0" fmla="*/ 0 h 1866543"/>
                <a:gd name="connsiteX1" fmla="*/ 2018648 w 2018648"/>
                <a:gd name="connsiteY1" fmla="*/ 0 h 1866543"/>
                <a:gd name="connsiteX2" fmla="*/ 1507879 w 2018648"/>
                <a:gd name="connsiteY2" fmla="*/ 1866543 h 1866543"/>
                <a:gd name="connsiteX3" fmla="*/ 0 w 2018648"/>
                <a:gd name="connsiteY3" fmla="*/ 1866543 h 1866543"/>
                <a:gd name="connsiteX4" fmla="*/ 510769 w 2018648"/>
                <a:gd name="connsiteY4" fmla="*/ 0 h 18665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18648" h="1866543">
                  <a:moveTo>
                    <a:pt x="510769" y="0"/>
                  </a:moveTo>
                  <a:lnTo>
                    <a:pt x="2018648" y="0"/>
                  </a:lnTo>
                  <a:lnTo>
                    <a:pt x="1507879" y="1866543"/>
                  </a:lnTo>
                  <a:lnTo>
                    <a:pt x="0" y="1866543"/>
                  </a:lnTo>
                  <a:lnTo>
                    <a:pt x="510769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>
                <a:solidFill>
                  <a:schemeClr val="tx1"/>
                </a:solidFill>
              </a:endParaRPr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8AC28981-1A16-4296-AAEC-E2F1DBA305E9}"/>
                </a:ext>
              </a:extLst>
            </p:cNvPr>
            <p:cNvSpPr>
              <a:spLocks/>
            </p:cNvSpPr>
            <p:nvPr/>
          </p:nvSpPr>
          <p:spPr>
            <a:xfrm>
              <a:off x="7712767" y="3817210"/>
              <a:ext cx="2018648" cy="1811648"/>
            </a:xfrm>
            <a:custGeom>
              <a:avLst/>
              <a:gdLst>
                <a:gd name="connsiteX0" fmla="*/ 510769 w 2018648"/>
                <a:gd name="connsiteY0" fmla="*/ 0 h 1866543"/>
                <a:gd name="connsiteX1" fmla="*/ 2018648 w 2018648"/>
                <a:gd name="connsiteY1" fmla="*/ 0 h 1866543"/>
                <a:gd name="connsiteX2" fmla="*/ 1507879 w 2018648"/>
                <a:gd name="connsiteY2" fmla="*/ 1866543 h 1866543"/>
                <a:gd name="connsiteX3" fmla="*/ 0 w 2018648"/>
                <a:gd name="connsiteY3" fmla="*/ 1866543 h 1866543"/>
                <a:gd name="connsiteX4" fmla="*/ 510769 w 2018648"/>
                <a:gd name="connsiteY4" fmla="*/ 0 h 18665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18648" h="1866543">
                  <a:moveTo>
                    <a:pt x="510769" y="0"/>
                  </a:moveTo>
                  <a:lnTo>
                    <a:pt x="2018648" y="0"/>
                  </a:lnTo>
                  <a:lnTo>
                    <a:pt x="1507879" y="1866543"/>
                  </a:lnTo>
                  <a:lnTo>
                    <a:pt x="0" y="1866543"/>
                  </a:lnTo>
                  <a:lnTo>
                    <a:pt x="510769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98" tIns="34299" rIns="68598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IN" sz="1800">
                <a:solidFill>
                  <a:schemeClr val="tx1"/>
                </a:solidFill>
              </a:endParaRPr>
            </a:p>
          </p:txBody>
        </p:sp>
        <p:sp>
          <p:nvSpPr>
            <p:cNvPr id="22" name="Arrow: Chevron 21">
              <a:extLst>
                <a:ext uri="{FF2B5EF4-FFF2-40B4-BE49-F238E27FC236}">
                  <a16:creationId xmlns:a16="http://schemas.microsoft.com/office/drawing/2014/main" id="{868BFF89-7C06-4271-9C8C-F2F6B5615588}"/>
                </a:ext>
              </a:extLst>
            </p:cNvPr>
            <p:cNvSpPr>
              <a:spLocks/>
            </p:cNvSpPr>
            <p:nvPr/>
          </p:nvSpPr>
          <p:spPr>
            <a:xfrm>
              <a:off x="9540277" y="1860430"/>
              <a:ext cx="2039107" cy="3768428"/>
            </a:xfrm>
            <a:prstGeom prst="chevron">
              <a:avLst>
                <a:gd name="adj" fmla="val 26052"/>
              </a:avLst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>
                <a:solidFill>
                  <a:schemeClr val="tx1"/>
                </a:solidFill>
              </a:endParaRPr>
            </a:p>
          </p:txBody>
        </p:sp>
        <p:sp>
          <p:nvSpPr>
            <p:cNvPr id="23" name="Arrow: Chevron 22">
              <a:extLst>
                <a:ext uri="{FF2B5EF4-FFF2-40B4-BE49-F238E27FC236}">
                  <a16:creationId xmlns:a16="http://schemas.microsoft.com/office/drawing/2014/main" id="{B2E12C52-265D-4F60-9834-086D1941EFFD}"/>
                </a:ext>
              </a:extLst>
            </p:cNvPr>
            <p:cNvSpPr>
              <a:spLocks/>
            </p:cNvSpPr>
            <p:nvPr/>
          </p:nvSpPr>
          <p:spPr>
            <a:xfrm>
              <a:off x="9482109" y="1860430"/>
              <a:ext cx="2039107" cy="3768428"/>
            </a:xfrm>
            <a:prstGeom prst="chevron">
              <a:avLst>
                <a:gd name="adj" fmla="val 26052"/>
              </a:avLst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>
                <a:solidFill>
                  <a:schemeClr val="tx1"/>
                </a:solidFill>
              </a:endParaRPr>
            </a:p>
          </p:txBody>
        </p:sp>
      </p:grpSp>
      <p:sp>
        <p:nvSpPr>
          <p:cNvPr id="26" name="Rectangle 25">
            <a:extLst>
              <a:ext uri="{FF2B5EF4-FFF2-40B4-BE49-F238E27FC236}">
                <a16:creationId xmlns:a16="http://schemas.microsoft.com/office/drawing/2014/main" id="{ABA303E9-41F2-4B5F-8369-0C6BE14A18B7}"/>
              </a:ext>
            </a:extLst>
          </p:cNvPr>
          <p:cNvSpPr/>
          <p:nvPr/>
        </p:nvSpPr>
        <p:spPr>
          <a:xfrm>
            <a:off x="4359776" y="2212119"/>
            <a:ext cx="4327025" cy="3240518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98" tIns="34299" rIns="68598" bIns="3429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s-UY" sz="1800"/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CF99D080-F2DD-4CFA-ABC1-7B7955C4EF2A}"/>
              </a:ext>
            </a:extLst>
          </p:cNvPr>
          <p:cNvCxnSpPr/>
          <p:nvPr/>
        </p:nvCxnSpPr>
        <p:spPr>
          <a:xfrm>
            <a:off x="5068820" y="3882973"/>
            <a:ext cx="2908937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99B55246-F549-4E91-B510-9732DFD1D9A1}"/>
              </a:ext>
            </a:extLst>
          </p:cNvPr>
          <p:cNvSpPr txBox="1"/>
          <p:nvPr/>
        </p:nvSpPr>
        <p:spPr>
          <a:xfrm>
            <a:off x="5970901" y="3969620"/>
            <a:ext cx="1104775" cy="39307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en-US" sz="1800" dirty="0">
                <a:solidFill>
                  <a:schemeClr val="bg1"/>
                </a:solidFill>
                <a:latin typeface="Arial Black" panose="020B0A04020102020204" pitchFamily="34" charset="0"/>
              </a:rPr>
              <a:t>STEP 1</a:t>
            </a:r>
            <a:endParaRPr lang="es-UY" sz="18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4F0E38DE-CFDC-4C6E-8F9E-4C383BBA2F74}"/>
              </a:ext>
            </a:extLst>
          </p:cNvPr>
          <p:cNvSpPr txBox="1"/>
          <p:nvPr/>
        </p:nvSpPr>
        <p:spPr>
          <a:xfrm>
            <a:off x="4889953" y="4586188"/>
            <a:ext cx="3266670" cy="415498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1050" kern="0" dirty="0">
                <a:solidFill>
                  <a:schemeClr val="bg1"/>
                </a:solidFill>
                <a:latin typeface="Arial" panose="020B0604020202020204" pitchFamily="34" charset="0"/>
                <a:cs typeface="Arial" pitchFamily="34" charset="0"/>
              </a:rPr>
              <a:t>This is a sample text. Insert your desired text here. This is a sample text. </a:t>
            </a:r>
          </a:p>
        </p:txBody>
      </p:sp>
      <p:pic>
        <p:nvPicPr>
          <p:cNvPr id="33" name="Graphic 32" descr="Downward trend">
            <a:extLst>
              <a:ext uri="{FF2B5EF4-FFF2-40B4-BE49-F238E27FC236}">
                <a16:creationId xmlns:a16="http://schemas.microsoft.com/office/drawing/2014/main" id="{82D17B06-8221-4EF8-8994-FFEF643761A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737363" y="2295925"/>
            <a:ext cx="1571850" cy="1571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0994439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cloud\drive\websites\slidemodel\logo\sebastian\slidemodel-logo-trans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4787" y="3230762"/>
            <a:ext cx="2094429" cy="3964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61613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B1750C-8A34-49E2-8BEB-C3AF0AB1DA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Cause and effect flow chart – Flat template</a:t>
            </a:r>
          </a:p>
        </p:txBody>
      </p:sp>
      <p:sp>
        <p:nvSpPr>
          <p:cNvPr id="146" name="TextBox 145">
            <a:extLst>
              <a:ext uri="{FF2B5EF4-FFF2-40B4-BE49-F238E27FC236}">
                <a16:creationId xmlns:a16="http://schemas.microsoft.com/office/drawing/2014/main" id="{37EE6D34-0559-408B-8440-686F1B1FF943}"/>
              </a:ext>
            </a:extLst>
          </p:cNvPr>
          <p:cNvSpPr txBox="1"/>
          <p:nvPr/>
        </p:nvSpPr>
        <p:spPr>
          <a:xfrm>
            <a:off x="1794289" y="5089418"/>
            <a:ext cx="1171999" cy="276999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1200" b="1" kern="0" dirty="0">
                <a:latin typeface="Arial" panose="020B0604020202020204" pitchFamily="34" charset="0"/>
                <a:cs typeface="Arial" pitchFamily="34" charset="0"/>
              </a:rPr>
              <a:t>TITLE</a:t>
            </a:r>
          </a:p>
        </p:txBody>
      </p:sp>
      <p:sp>
        <p:nvSpPr>
          <p:cNvPr id="147" name="TextBox 146">
            <a:extLst>
              <a:ext uri="{FF2B5EF4-FFF2-40B4-BE49-F238E27FC236}">
                <a16:creationId xmlns:a16="http://schemas.microsoft.com/office/drawing/2014/main" id="{9E7A8334-F75A-469B-A30D-6DC27AEF2303}"/>
              </a:ext>
            </a:extLst>
          </p:cNvPr>
          <p:cNvSpPr txBox="1"/>
          <p:nvPr/>
        </p:nvSpPr>
        <p:spPr>
          <a:xfrm>
            <a:off x="3165279" y="5089418"/>
            <a:ext cx="1171999" cy="276999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1200" b="1" kern="0" dirty="0">
                <a:latin typeface="Arial" panose="020B0604020202020204" pitchFamily="34" charset="0"/>
                <a:cs typeface="Arial" pitchFamily="34" charset="0"/>
              </a:rPr>
              <a:t>TITLE</a:t>
            </a:r>
          </a:p>
        </p:txBody>
      </p:sp>
      <p:sp>
        <p:nvSpPr>
          <p:cNvPr id="148" name="TextBox 147">
            <a:extLst>
              <a:ext uri="{FF2B5EF4-FFF2-40B4-BE49-F238E27FC236}">
                <a16:creationId xmlns:a16="http://schemas.microsoft.com/office/drawing/2014/main" id="{50C5C61E-B9AD-4BB5-9B00-7F6B99CC155A}"/>
              </a:ext>
            </a:extLst>
          </p:cNvPr>
          <p:cNvSpPr txBox="1"/>
          <p:nvPr/>
        </p:nvSpPr>
        <p:spPr>
          <a:xfrm>
            <a:off x="4492631" y="5089418"/>
            <a:ext cx="1171999" cy="276999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1200" b="1" kern="0" dirty="0">
                <a:latin typeface="Arial" panose="020B0604020202020204" pitchFamily="34" charset="0"/>
                <a:cs typeface="Arial" pitchFamily="34" charset="0"/>
              </a:rPr>
              <a:t>TITLE</a:t>
            </a:r>
          </a:p>
        </p:txBody>
      </p:sp>
      <p:sp>
        <p:nvSpPr>
          <p:cNvPr id="149" name="TextBox 148">
            <a:extLst>
              <a:ext uri="{FF2B5EF4-FFF2-40B4-BE49-F238E27FC236}">
                <a16:creationId xmlns:a16="http://schemas.microsoft.com/office/drawing/2014/main" id="{5E2789E1-9B4B-4600-A6B5-17B79F7A0329}"/>
              </a:ext>
            </a:extLst>
          </p:cNvPr>
          <p:cNvSpPr txBox="1"/>
          <p:nvPr/>
        </p:nvSpPr>
        <p:spPr>
          <a:xfrm>
            <a:off x="5845282" y="5089418"/>
            <a:ext cx="1171999" cy="276999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1200" b="1" kern="0" dirty="0">
                <a:latin typeface="Arial" panose="020B0604020202020204" pitchFamily="34" charset="0"/>
                <a:cs typeface="Arial" pitchFamily="34" charset="0"/>
              </a:rPr>
              <a:t>TITLE</a:t>
            </a:r>
          </a:p>
        </p:txBody>
      </p:sp>
      <p:sp>
        <p:nvSpPr>
          <p:cNvPr id="2049" name="Rectangle 2048">
            <a:extLst>
              <a:ext uri="{FF2B5EF4-FFF2-40B4-BE49-F238E27FC236}">
                <a16:creationId xmlns:a16="http://schemas.microsoft.com/office/drawing/2014/main" id="{1D14BF21-26FE-41ED-987D-C689714D706F}"/>
              </a:ext>
            </a:extLst>
          </p:cNvPr>
          <p:cNvSpPr/>
          <p:nvPr/>
        </p:nvSpPr>
        <p:spPr>
          <a:xfrm>
            <a:off x="1603892" y="3161565"/>
            <a:ext cx="6029776" cy="100846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1800"/>
          </a:p>
        </p:txBody>
      </p:sp>
      <p:sp>
        <p:nvSpPr>
          <p:cNvPr id="96" name="Freeform: Shape 95">
            <a:extLst>
              <a:ext uri="{FF2B5EF4-FFF2-40B4-BE49-F238E27FC236}">
                <a16:creationId xmlns:a16="http://schemas.microsoft.com/office/drawing/2014/main" id="{D5EE38A0-F133-4DF8-A69C-441E42B3294B}"/>
              </a:ext>
            </a:extLst>
          </p:cNvPr>
          <p:cNvSpPr>
            <a:spLocks/>
          </p:cNvSpPr>
          <p:nvPr/>
        </p:nvSpPr>
        <p:spPr>
          <a:xfrm>
            <a:off x="1853274" y="2252266"/>
            <a:ext cx="1512748" cy="1353301"/>
          </a:xfrm>
          <a:custGeom>
            <a:avLst/>
            <a:gdLst>
              <a:gd name="connsiteX0" fmla="*/ 0 w 2016472"/>
              <a:gd name="connsiteY0" fmla="*/ 0 h 1858592"/>
              <a:gd name="connsiteX1" fmla="*/ 1507879 w 2016472"/>
              <a:gd name="connsiteY1" fmla="*/ 0 h 1858592"/>
              <a:gd name="connsiteX2" fmla="*/ 2016472 w 2016472"/>
              <a:gd name="connsiteY2" fmla="*/ 1858592 h 1858592"/>
              <a:gd name="connsiteX3" fmla="*/ 508593 w 2016472"/>
              <a:gd name="connsiteY3" fmla="*/ 1858592 h 1858592"/>
              <a:gd name="connsiteX4" fmla="*/ 0 w 2016472"/>
              <a:gd name="connsiteY4" fmla="*/ 0 h 18585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16472" h="1858592">
                <a:moveTo>
                  <a:pt x="0" y="0"/>
                </a:moveTo>
                <a:lnTo>
                  <a:pt x="1507879" y="0"/>
                </a:lnTo>
                <a:lnTo>
                  <a:pt x="2016472" y="1858592"/>
                </a:lnTo>
                <a:lnTo>
                  <a:pt x="508593" y="185859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1800">
              <a:solidFill>
                <a:schemeClr val="tx1"/>
              </a:solidFill>
            </a:endParaRPr>
          </a:p>
        </p:txBody>
      </p:sp>
      <p:sp>
        <p:nvSpPr>
          <p:cNvPr id="94" name="Freeform: Shape 93">
            <a:extLst>
              <a:ext uri="{FF2B5EF4-FFF2-40B4-BE49-F238E27FC236}">
                <a16:creationId xmlns:a16="http://schemas.microsoft.com/office/drawing/2014/main" id="{66827BFA-24ED-461A-A4AA-79D9D2D9077F}"/>
              </a:ext>
            </a:extLst>
          </p:cNvPr>
          <p:cNvSpPr>
            <a:spLocks/>
          </p:cNvSpPr>
          <p:nvPr/>
        </p:nvSpPr>
        <p:spPr>
          <a:xfrm>
            <a:off x="1804024" y="2252266"/>
            <a:ext cx="1512748" cy="1353301"/>
          </a:xfrm>
          <a:custGeom>
            <a:avLst/>
            <a:gdLst>
              <a:gd name="connsiteX0" fmla="*/ 0 w 2016472"/>
              <a:gd name="connsiteY0" fmla="*/ 0 h 1858592"/>
              <a:gd name="connsiteX1" fmla="*/ 1507879 w 2016472"/>
              <a:gd name="connsiteY1" fmla="*/ 0 h 1858592"/>
              <a:gd name="connsiteX2" fmla="*/ 2016472 w 2016472"/>
              <a:gd name="connsiteY2" fmla="*/ 1858592 h 1858592"/>
              <a:gd name="connsiteX3" fmla="*/ 508593 w 2016472"/>
              <a:gd name="connsiteY3" fmla="*/ 1858592 h 1858592"/>
              <a:gd name="connsiteX4" fmla="*/ 0 w 2016472"/>
              <a:gd name="connsiteY4" fmla="*/ 0 h 18585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16472" h="1858592">
                <a:moveTo>
                  <a:pt x="0" y="0"/>
                </a:moveTo>
                <a:lnTo>
                  <a:pt x="1507879" y="0"/>
                </a:lnTo>
                <a:lnTo>
                  <a:pt x="2016472" y="1858592"/>
                </a:lnTo>
                <a:lnTo>
                  <a:pt x="508593" y="1858592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1800">
              <a:solidFill>
                <a:schemeClr val="tx1"/>
              </a:solidFill>
            </a:endParaRPr>
          </a:p>
        </p:txBody>
      </p:sp>
      <p:sp>
        <p:nvSpPr>
          <p:cNvPr id="97" name="Freeform: Shape 96">
            <a:extLst>
              <a:ext uri="{FF2B5EF4-FFF2-40B4-BE49-F238E27FC236}">
                <a16:creationId xmlns:a16="http://schemas.microsoft.com/office/drawing/2014/main" id="{05F270B3-259E-4D49-90FA-7BF87D707A44}"/>
              </a:ext>
            </a:extLst>
          </p:cNvPr>
          <p:cNvSpPr>
            <a:spLocks/>
          </p:cNvSpPr>
          <p:nvPr/>
        </p:nvSpPr>
        <p:spPr>
          <a:xfrm>
            <a:off x="1853274" y="3720233"/>
            <a:ext cx="1514380" cy="1359090"/>
          </a:xfrm>
          <a:custGeom>
            <a:avLst/>
            <a:gdLst>
              <a:gd name="connsiteX0" fmla="*/ 510769 w 2018648"/>
              <a:gd name="connsiteY0" fmla="*/ 0 h 1866543"/>
              <a:gd name="connsiteX1" fmla="*/ 2018648 w 2018648"/>
              <a:gd name="connsiteY1" fmla="*/ 0 h 1866543"/>
              <a:gd name="connsiteX2" fmla="*/ 1507879 w 2018648"/>
              <a:gd name="connsiteY2" fmla="*/ 1866543 h 1866543"/>
              <a:gd name="connsiteX3" fmla="*/ 0 w 2018648"/>
              <a:gd name="connsiteY3" fmla="*/ 1866543 h 1866543"/>
              <a:gd name="connsiteX4" fmla="*/ 510769 w 2018648"/>
              <a:gd name="connsiteY4" fmla="*/ 0 h 18665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18648" h="1866543">
                <a:moveTo>
                  <a:pt x="510769" y="0"/>
                </a:moveTo>
                <a:lnTo>
                  <a:pt x="2018648" y="0"/>
                </a:lnTo>
                <a:lnTo>
                  <a:pt x="1507879" y="1866543"/>
                </a:lnTo>
                <a:lnTo>
                  <a:pt x="0" y="1866543"/>
                </a:lnTo>
                <a:lnTo>
                  <a:pt x="510769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1800">
              <a:solidFill>
                <a:schemeClr val="tx1"/>
              </a:solidFill>
            </a:endParaRPr>
          </a:p>
        </p:txBody>
      </p:sp>
      <p:sp>
        <p:nvSpPr>
          <p:cNvPr id="91" name="Freeform: Shape 90">
            <a:extLst>
              <a:ext uri="{FF2B5EF4-FFF2-40B4-BE49-F238E27FC236}">
                <a16:creationId xmlns:a16="http://schemas.microsoft.com/office/drawing/2014/main" id="{B5EF3227-1293-4B2F-A4CA-E809D42700C0}"/>
              </a:ext>
            </a:extLst>
          </p:cNvPr>
          <p:cNvSpPr>
            <a:spLocks/>
          </p:cNvSpPr>
          <p:nvPr/>
        </p:nvSpPr>
        <p:spPr>
          <a:xfrm>
            <a:off x="1804024" y="3720233"/>
            <a:ext cx="1514380" cy="1359090"/>
          </a:xfrm>
          <a:custGeom>
            <a:avLst/>
            <a:gdLst>
              <a:gd name="connsiteX0" fmla="*/ 510769 w 2018648"/>
              <a:gd name="connsiteY0" fmla="*/ 0 h 1866543"/>
              <a:gd name="connsiteX1" fmla="*/ 2018648 w 2018648"/>
              <a:gd name="connsiteY1" fmla="*/ 0 h 1866543"/>
              <a:gd name="connsiteX2" fmla="*/ 1507879 w 2018648"/>
              <a:gd name="connsiteY2" fmla="*/ 1866543 h 1866543"/>
              <a:gd name="connsiteX3" fmla="*/ 0 w 2018648"/>
              <a:gd name="connsiteY3" fmla="*/ 1866543 h 1866543"/>
              <a:gd name="connsiteX4" fmla="*/ 510769 w 2018648"/>
              <a:gd name="connsiteY4" fmla="*/ 0 h 18665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18648" h="1866543">
                <a:moveTo>
                  <a:pt x="510769" y="0"/>
                </a:moveTo>
                <a:lnTo>
                  <a:pt x="2018648" y="0"/>
                </a:lnTo>
                <a:lnTo>
                  <a:pt x="1507879" y="1866543"/>
                </a:lnTo>
                <a:lnTo>
                  <a:pt x="0" y="1866543"/>
                </a:lnTo>
                <a:lnTo>
                  <a:pt x="510769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1800">
              <a:solidFill>
                <a:schemeClr val="tx1"/>
              </a:solidFill>
            </a:endParaRPr>
          </a:p>
        </p:txBody>
      </p:sp>
      <p:sp>
        <p:nvSpPr>
          <p:cNvPr id="110" name="Freeform: Shape 109">
            <a:extLst>
              <a:ext uri="{FF2B5EF4-FFF2-40B4-BE49-F238E27FC236}">
                <a16:creationId xmlns:a16="http://schemas.microsoft.com/office/drawing/2014/main" id="{851C0DD5-5F77-400C-9E69-F04B251883B0}"/>
              </a:ext>
            </a:extLst>
          </p:cNvPr>
          <p:cNvSpPr>
            <a:spLocks/>
          </p:cNvSpPr>
          <p:nvPr/>
        </p:nvSpPr>
        <p:spPr>
          <a:xfrm>
            <a:off x="3180627" y="2252266"/>
            <a:ext cx="1512748" cy="1353301"/>
          </a:xfrm>
          <a:custGeom>
            <a:avLst/>
            <a:gdLst>
              <a:gd name="connsiteX0" fmla="*/ 0 w 2016472"/>
              <a:gd name="connsiteY0" fmla="*/ 0 h 1858592"/>
              <a:gd name="connsiteX1" fmla="*/ 1507879 w 2016472"/>
              <a:gd name="connsiteY1" fmla="*/ 0 h 1858592"/>
              <a:gd name="connsiteX2" fmla="*/ 2016472 w 2016472"/>
              <a:gd name="connsiteY2" fmla="*/ 1858592 h 1858592"/>
              <a:gd name="connsiteX3" fmla="*/ 508593 w 2016472"/>
              <a:gd name="connsiteY3" fmla="*/ 1858592 h 1858592"/>
              <a:gd name="connsiteX4" fmla="*/ 0 w 2016472"/>
              <a:gd name="connsiteY4" fmla="*/ 0 h 18585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16472" h="1858592">
                <a:moveTo>
                  <a:pt x="0" y="0"/>
                </a:moveTo>
                <a:lnTo>
                  <a:pt x="1507879" y="0"/>
                </a:lnTo>
                <a:lnTo>
                  <a:pt x="2016472" y="1858592"/>
                </a:lnTo>
                <a:lnTo>
                  <a:pt x="508593" y="185859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1800">
              <a:solidFill>
                <a:schemeClr val="tx1"/>
              </a:solidFill>
            </a:endParaRPr>
          </a:p>
        </p:txBody>
      </p:sp>
      <p:sp>
        <p:nvSpPr>
          <p:cNvPr id="111" name="Freeform: Shape 110">
            <a:extLst>
              <a:ext uri="{FF2B5EF4-FFF2-40B4-BE49-F238E27FC236}">
                <a16:creationId xmlns:a16="http://schemas.microsoft.com/office/drawing/2014/main" id="{5375E961-696F-40D3-B5D8-DE08AD536587}"/>
              </a:ext>
            </a:extLst>
          </p:cNvPr>
          <p:cNvSpPr>
            <a:spLocks/>
          </p:cNvSpPr>
          <p:nvPr/>
        </p:nvSpPr>
        <p:spPr>
          <a:xfrm>
            <a:off x="3131377" y="2252266"/>
            <a:ext cx="1512748" cy="1353301"/>
          </a:xfrm>
          <a:custGeom>
            <a:avLst/>
            <a:gdLst>
              <a:gd name="connsiteX0" fmla="*/ 0 w 2016472"/>
              <a:gd name="connsiteY0" fmla="*/ 0 h 1858592"/>
              <a:gd name="connsiteX1" fmla="*/ 1507879 w 2016472"/>
              <a:gd name="connsiteY1" fmla="*/ 0 h 1858592"/>
              <a:gd name="connsiteX2" fmla="*/ 2016472 w 2016472"/>
              <a:gd name="connsiteY2" fmla="*/ 1858592 h 1858592"/>
              <a:gd name="connsiteX3" fmla="*/ 508593 w 2016472"/>
              <a:gd name="connsiteY3" fmla="*/ 1858592 h 1858592"/>
              <a:gd name="connsiteX4" fmla="*/ 0 w 2016472"/>
              <a:gd name="connsiteY4" fmla="*/ 0 h 18585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16472" h="1858592">
                <a:moveTo>
                  <a:pt x="0" y="0"/>
                </a:moveTo>
                <a:lnTo>
                  <a:pt x="1507879" y="0"/>
                </a:lnTo>
                <a:lnTo>
                  <a:pt x="2016472" y="1858592"/>
                </a:lnTo>
                <a:lnTo>
                  <a:pt x="508593" y="1858592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1800">
              <a:solidFill>
                <a:schemeClr val="tx1"/>
              </a:solidFill>
            </a:endParaRPr>
          </a:p>
        </p:txBody>
      </p:sp>
      <p:sp>
        <p:nvSpPr>
          <p:cNvPr id="108" name="Freeform: Shape 107">
            <a:extLst>
              <a:ext uri="{FF2B5EF4-FFF2-40B4-BE49-F238E27FC236}">
                <a16:creationId xmlns:a16="http://schemas.microsoft.com/office/drawing/2014/main" id="{CA882E08-2C95-4B0D-A5C6-054E5079D61E}"/>
              </a:ext>
            </a:extLst>
          </p:cNvPr>
          <p:cNvSpPr>
            <a:spLocks/>
          </p:cNvSpPr>
          <p:nvPr/>
        </p:nvSpPr>
        <p:spPr>
          <a:xfrm>
            <a:off x="3180627" y="3720233"/>
            <a:ext cx="1514380" cy="1359090"/>
          </a:xfrm>
          <a:custGeom>
            <a:avLst/>
            <a:gdLst>
              <a:gd name="connsiteX0" fmla="*/ 510769 w 2018648"/>
              <a:gd name="connsiteY0" fmla="*/ 0 h 1866543"/>
              <a:gd name="connsiteX1" fmla="*/ 2018648 w 2018648"/>
              <a:gd name="connsiteY1" fmla="*/ 0 h 1866543"/>
              <a:gd name="connsiteX2" fmla="*/ 1507879 w 2018648"/>
              <a:gd name="connsiteY2" fmla="*/ 1866543 h 1866543"/>
              <a:gd name="connsiteX3" fmla="*/ 0 w 2018648"/>
              <a:gd name="connsiteY3" fmla="*/ 1866543 h 1866543"/>
              <a:gd name="connsiteX4" fmla="*/ 510769 w 2018648"/>
              <a:gd name="connsiteY4" fmla="*/ 0 h 18665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18648" h="1866543">
                <a:moveTo>
                  <a:pt x="510769" y="0"/>
                </a:moveTo>
                <a:lnTo>
                  <a:pt x="2018648" y="0"/>
                </a:lnTo>
                <a:lnTo>
                  <a:pt x="1507879" y="1866543"/>
                </a:lnTo>
                <a:lnTo>
                  <a:pt x="0" y="1866543"/>
                </a:lnTo>
                <a:lnTo>
                  <a:pt x="510769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1800">
              <a:solidFill>
                <a:schemeClr val="tx1"/>
              </a:solidFill>
            </a:endParaRPr>
          </a:p>
        </p:txBody>
      </p:sp>
      <p:sp>
        <p:nvSpPr>
          <p:cNvPr id="109" name="Freeform: Shape 108">
            <a:extLst>
              <a:ext uri="{FF2B5EF4-FFF2-40B4-BE49-F238E27FC236}">
                <a16:creationId xmlns:a16="http://schemas.microsoft.com/office/drawing/2014/main" id="{9BE2E71D-CA98-43C9-9DF3-A4ACBB31AF56}"/>
              </a:ext>
            </a:extLst>
          </p:cNvPr>
          <p:cNvSpPr>
            <a:spLocks/>
          </p:cNvSpPr>
          <p:nvPr/>
        </p:nvSpPr>
        <p:spPr>
          <a:xfrm>
            <a:off x="3131377" y="3720233"/>
            <a:ext cx="1514380" cy="1359090"/>
          </a:xfrm>
          <a:custGeom>
            <a:avLst/>
            <a:gdLst>
              <a:gd name="connsiteX0" fmla="*/ 510769 w 2018648"/>
              <a:gd name="connsiteY0" fmla="*/ 0 h 1866543"/>
              <a:gd name="connsiteX1" fmla="*/ 2018648 w 2018648"/>
              <a:gd name="connsiteY1" fmla="*/ 0 h 1866543"/>
              <a:gd name="connsiteX2" fmla="*/ 1507879 w 2018648"/>
              <a:gd name="connsiteY2" fmla="*/ 1866543 h 1866543"/>
              <a:gd name="connsiteX3" fmla="*/ 0 w 2018648"/>
              <a:gd name="connsiteY3" fmla="*/ 1866543 h 1866543"/>
              <a:gd name="connsiteX4" fmla="*/ 510769 w 2018648"/>
              <a:gd name="connsiteY4" fmla="*/ 0 h 18665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18648" h="1866543">
                <a:moveTo>
                  <a:pt x="510769" y="0"/>
                </a:moveTo>
                <a:lnTo>
                  <a:pt x="2018648" y="0"/>
                </a:lnTo>
                <a:lnTo>
                  <a:pt x="1507879" y="1866543"/>
                </a:lnTo>
                <a:lnTo>
                  <a:pt x="0" y="1866543"/>
                </a:lnTo>
                <a:lnTo>
                  <a:pt x="510769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1800">
              <a:solidFill>
                <a:schemeClr val="tx1"/>
              </a:solidFill>
            </a:endParaRPr>
          </a:p>
        </p:txBody>
      </p:sp>
      <p:sp>
        <p:nvSpPr>
          <p:cNvPr id="46" name="Arrow: Chevron 45">
            <a:extLst>
              <a:ext uri="{FF2B5EF4-FFF2-40B4-BE49-F238E27FC236}">
                <a16:creationId xmlns:a16="http://schemas.microsoft.com/office/drawing/2014/main" id="{1D333ED1-3D70-4A5F-B908-6FD88664C0F1}"/>
              </a:ext>
            </a:extLst>
          </p:cNvPr>
          <p:cNvSpPr>
            <a:spLocks/>
          </p:cNvSpPr>
          <p:nvPr/>
        </p:nvSpPr>
        <p:spPr>
          <a:xfrm>
            <a:off x="500838" y="2252266"/>
            <a:ext cx="1529729" cy="2827057"/>
          </a:xfrm>
          <a:prstGeom prst="chevron">
            <a:avLst>
              <a:gd name="adj" fmla="val 26052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1800">
              <a:solidFill>
                <a:schemeClr val="tx1"/>
              </a:solidFill>
            </a:endParaRPr>
          </a:p>
        </p:txBody>
      </p:sp>
      <p:sp>
        <p:nvSpPr>
          <p:cNvPr id="112" name="Arrow: Chevron 111">
            <a:extLst>
              <a:ext uri="{FF2B5EF4-FFF2-40B4-BE49-F238E27FC236}">
                <a16:creationId xmlns:a16="http://schemas.microsoft.com/office/drawing/2014/main" id="{66BC3789-F093-4F8E-84AE-2FBA9D1323D0}"/>
              </a:ext>
            </a:extLst>
          </p:cNvPr>
          <p:cNvSpPr>
            <a:spLocks/>
          </p:cNvSpPr>
          <p:nvPr/>
        </p:nvSpPr>
        <p:spPr>
          <a:xfrm>
            <a:off x="457200" y="2252266"/>
            <a:ext cx="1529729" cy="2827057"/>
          </a:xfrm>
          <a:prstGeom prst="chevron">
            <a:avLst>
              <a:gd name="adj" fmla="val 26052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1800">
              <a:solidFill>
                <a:schemeClr val="tx1"/>
              </a:solidFill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076E4153-53E1-4F84-A755-A904DBC36E06}"/>
              </a:ext>
            </a:extLst>
          </p:cNvPr>
          <p:cNvSpPr txBox="1"/>
          <p:nvPr/>
        </p:nvSpPr>
        <p:spPr>
          <a:xfrm>
            <a:off x="808126" y="3055365"/>
            <a:ext cx="1010900" cy="1223412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1050" kern="0" dirty="0">
                <a:solidFill>
                  <a:schemeClr val="bg1"/>
                </a:solidFill>
                <a:latin typeface="Arial" panose="020B0604020202020204" pitchFamily="34" charset="0"/>
                <a:cs typeface="Arial" pitchFamily="34" charset="0"/>
              </a:rPr>
              <a:t>This is a sample text. Insert your desired text here. This is a sample text. </a:t>
            </a:r>
          </a:p>
        </p:txBody>
      </p:sp>
      <p:sp>
        <p:nvSpPr>
          <p:cNvPr id="119" name="Freeform: Shape 118">
            <a:extLst>
              <a:ext uri="{FF2B5EF4-FFF2-40B4-BE49-F238E27FC236}">
                <a16:creationId xmlns:a16="http://schemas.microsoft.com/office/drawing/2014/main" id="{F956A26A-46DA-4DBB-A737-0E1A35C31664}"/>
              </a:ext>
            </a:extLst>
          </p:cNvPr>
          <p:cNvSpPr>
            <a:spLocks/>
          </p:cNvSpPr>
          <p:nvPr/>
        </p:nvSpPr>
        <p:spPr>
          <a:xfrm>
            <a:off x="4507980" y="2252266"/>
            <a:ext cx="1512748" cy="1353301"/>
          </a:xfrm>
          <a:custGeom>
            <a:avLst/>
            <a:gdLst>
              <a:gd name="connsiteX0" fmla="*/ 0 w 2016472"/>
              <a:gd name="connsiteY0" fmla="*/ 0 h 1858592"/>
              <a:gd name="connsiteX1" fmla="*/ 1507879 w 2016472"/>
              <a:gd name="connsiteY1" fmla="*/ 0 h 1858592"/>
              <a:gd name="connsiteX2" fmla="*/ 2016472 w 2016472"/>
              <a:gd name="connsiteY2" fmla="*/ 1858592 h 1858592"/>
              <a:gd name="connsiteX3" fmla="*/ 508593 w 2016472"/>
              <a:gd name="connsiteY3" fmla="*/ 1858592 h 1858592"/>
              <a:gd name="connsiteX4" fmla="*/ 0 w 2016472"/>
              <a:gd name="connsiteY4" fmla="*/ 0 h 18585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16472" h="1858592">
                <a:moveTo>
                  <a:pt x="0" y="0"/>
                </a:moveTo>
                <a:lnTo>
                  <a:pt x="1507879" y="0"/>
                </a:lnTo>
                <a:lnTo>
                  <a:pt x="2016472" y="1858592"/>
                </a:lnTo>
                <a:lnTo>
                  <a:pt x="508593" y="185859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1800">
              <a:solidFill>
                <a:schemeClr val="tx1"/>
              </a:solidFill>
            </a:endParaRPr>
          </a:p>
        </p:txBody>
      </p:sp>
      <p:sp>
        <p:nvSpPr>
          <p:cNvPr id="120" name="Freeform: Shape 119">
            <a:extLst>
              <a:ext uri="{FF2B5EF4-FFF2-40B4-BE49-F238E27FC236}">
                <a16:creationId xmlns:a16="http://schemas.microsoft.com/office/drawing/2014/main" id="{C188DB2A-AEF0-4AEA-A114-5106970F560E}"/>
              </a:ext>
            </a:extLst>
          </p:cNvPr>
          <p:cNvSpPr>
            <a:spLocks/>
          </p:cNvSpPr>
          <p:nvPr/>
        </p:nvSpPr>
        <p:spPr>
          <a:xfrm>
            <a:off x="4458729" y="2252266"/>
            <a:ext cx="1512748" cy="1353301"/>
          </a:xfrm>
          <a:custGeom>
            <a:avLst/>
            <a:gdLst>
              <a:gd name="connsiteX0" fmla="*/ 0 w 2016472"/>
              <a:gd name="connsiteY0" fmla="*/ 0 h 1858592"/>
              <a:gd name="connsiteX1" fmla="*/ 1507879 w 2016472"/>
              <a:gd name="connsiteY1" fmla="*/ 0 h 1858592"/>
              <a:gd name="connsiteX2" fmla="*/ 2016472 w 2016472"/>
              <a:gd name="connsiteY2" fmla="*/ 1858592 h 1858592"/>
              <a:gd name="connsiteX3" fmla="*/ 508593 w 2016472"/>
              <a:gd name="connsiteY3" fmla="*/ 1858592 h 1858592"/>
              <a:gd name="connsiteX4" fmla="*/ 0 w 2016472"/>
              <a:gd name="connsiteY4" fmla="*/ 0 h 18585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16472" h="1858592">
                <a:moveTo>
                  <a:pt x="0" y="0"/>
                </a:moveTo>
                <a:lnTo>
                  <a:pt x="1507879" y="0"/>
                </a:lnTo>
                <a:lnTo>
                  <a:pt x="2016472" y="1858592"/>
                </a:lnTo>
                <a:lnTo>
                  <a:pt x="508593" y="1858592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1800">
              <a:solidFill>
                <a:schemeClr val="tx1"/>
              </a:solidFill>
            </a:endParaRPr>
          </a:p>
        </p:txBody>
      </p:sp>
      <p:sp>
        <p:nvSpPr>
          <p:cNvPr id="121" name="Freeform: Shape 120">
            <a:extLst>
              <a:ext uri="{FF2B5EF4-FFF2-40B4-BE49-F238E27FC236}">
                <a16:creationId xmlns:a16="http://schemas.microsoft.com/office/drawing/2014/main" id="{D63041D9-AE44-4C62-A707-5FF978650EA7}"/>
              </a:ext>
            </a:extLst>
          </p:cNvPr>
          <p:cNvSpPr>
            <a:spLocks/>
          </p:cNvSpPr>
          <p:nvPr/>
        </p:nvSpPr>
        <p:spPr>
          <a:xfrm>
            <a:off x="4507980" y="3720233"/>
            <a:ext cx="1514380" cy="1359090"/>
          </a:xfrm>
          <a:custGeom>
            <a:avLst/>
            <a:gdLst>
              <a:gd name="connsiteX0" fmla="*/ 510769 w 2018648"/>
              <a:gd name="connsiteY0" fmla="*/ 0 h 1866543"/>
              <a:gd name="connsiteX1" fmla="*/ 2018648 w 2018648"/>
              <a:gd name="connsiteY1" fmla="*/ 0 h 1866543"/>
              <a:gd name="connsiteX2" fmla="*/ 1507879 w 2018648"/>
              <a:gd name="connsiteY2" fmla="*/ 1866543 h 1866543"/>
              <a:gd name="connsiteX3" fmla="*/ 0 w 2018648"/>
              <a:gd name="connsiteY3" fmla="*/ 1866543 h 1866543"/>
              <a:gd name="connsiteX4" fmla="*/ 510769 w 2018648"/>
              <a:gd name="connsiteY4" fmla="*/ 0 h 18665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18648" h="1866543">
                <a:moveTo>
                  <a:pt x="510769" y="0"/>
                </a:moveTo>
                <a:lnTo>
                  <a:pt x="2018648" y="0"/>
                </a:lnTo>
                <a:lnTo>
                  <a:pt x="1507879" y="1866543"/>
                </a:lnTo>
                <a:lnTo>
                  <a:pt x="0" y="1866543"/>
                </a:lnTo>
                <a:lnTo>
                  <a:pt x="510769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1800">
              <a:solidFill>
                <a:schemeClr val="tx1"/>
              </a:solidFill>
            </a:endParaRPr>
          </a:p>
        </p:txBody>
      </p:sp>
      <p:sp>
        <p:nvSpPr>
          <p:cNvPr id="122" name="Freeform: Shape 121">
            <a:extLst>
              <a:ext uri="{FF2B5EF4-FFF2-40B4-BE49-F238E27FC236}">
                <a16:creationId xmlns:a16="http://schemas.microsoft.com/office/drawing/2014/main" id="{3729A892-EEE2-4013-A63D-B05C78879895}"/>
              </a:ext>
            </a:extLst>
          </p:cNvPr>
          <p:cNvSpPr>
            <a:spLocks/>
          </p:cNvSpPr>
          <p:nvPr/>
        </p:nvSpPr>
        <p:spPr>
          <a:xfrm>
            <a:off x="4458730" y="3720233"/>
            <a:ext cx="1514380" cy="1359090"/>
          </a:xfrm>
          <a:custGeom>
            <a:avLst/>
            <a:gdLst>
              <a:gd name="connsiteX0" fmla="*/ 510769 w 2018648"/>
              <a:gd name="connsiteY0" fmla="*/ 0 h 1866543"/>
              <a:gd name="connsiteX1" fmla="*/ 2018648 w 2018648"/>
              <a:gd name="connsiteY1" fmla="*/ 0 h 1866543"/>
              <a:gd name="connsiteX2" fmla="*/ 1507879 w 2018648"/>
              <a:gd name="connsiteY2" fmla="*/ 1866543 h 1866543"/>
              <a:gd name="connsiteX3" fmla="*/ 0 w 2018648"/>
              <a:gd name="connsiteY3" fmla="*/ 1866543 h 1866543"/>
              <a:gd name="connsiteX4" fmla="*/ 510769 w 2018648"/>
              <a:gd name="connsiteY4" fmla="*/ 0 h 18665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18648" h="1866543">
                <a:moveTo>
                  <a:pt x="510769" y="0"/>
                </a:moveTo>
                <a:lnTo>
                  <a:pt x="2018648" y="0"/>
                </a:lnTo>
                <a:lnTo>
                  <a:pt x="1507879" y="1866543"/>
                </a:lnTo>
                <a:lnTo>
                  <a:pt x="0" y="1866543"/>
                </a:lnTo>
                <a:lnTo>
                  <a:pt x="510769" y="0"/>
                </a:ln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1800">
              <a:solidFill>
                <a:schemeClr val="tx1"/>
              </a:solidFill>
            </a:endParaRPr>
          </a:p>
        </p:txBody>
      </p:sp>
      <p:sp>
        <p:nvSpPr>
          <p:cNvPr id="133" name="Freeform: Shape 132">
            <a:extLst>
              <a:ext uri="{FF2B5EF4-FFF2-40B4-BE49-F238E27FC236}">
                <a16:creationId xmlns:a16="http://schemas.microsoft.com/office/drawing/2014/main" id="{FAB914E0-1587-49EC-9162-FAA1712198A5}"/>
              </a:ext>
            </a:extLst>
          </p:cNvPr>
          <p:cNvSpPr>
            <a:spLocks/>
          </p:cNvSpPr>
          <p:nvPr/>
        </p:nvSpPr>
        <p:spPr>
          <a:xfrm>
            <a:off x="5835333" y="2252266"/>
            <a:ext cx="1512748" cy="1353301"/>
          </a:xfrm>
          <a:custGeom>
            <a:avLst/>
            <a:gdLst>
              <a:gd name="connsiteX0" fmla="*/ 0 w 2016472"/>
              <a:gd name="connsiteY0" fmla="*/ 0 h 1858592"/>
              <a:gd name="connsiteX1" fmla="*/ 1507879 w 2016472"/>
              <a:gd name="connsiteY1" fmla="*/ 0 h 1858592"/>
              <a:gd name="connsiteX2" fmla="*/ 2016472 w 2016472"/>
              <a:gd name="connsiteY2" fmla="*/ 1858592 h 1858592"/>
              <a:gd name="connsiteX3" fmla="*/ 508593 w 2016472"/>
              <a:gd name="connsiteY3" fmla="*/ 1858592 h 1858592"/>
              <a:gd name="connsiteX4" fmla="*/ 0 w 2016472"/>
              <a:gd name="connsiteY4" fmla="*/ 0 h 18585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16472" h="1858592">
                <a:moveTo>
                  <a:pt x="0" y="0"/>
                </a:moveTo>
                <a:lnTo>
                  <a:pt x="1507879" y="0"/>
                </a:lnTo>
                <a:lnTo>
                  <a:pt x="2016472" y="1858592"/>
                </a:lnTo>
                <a:lnTo>
                  <a:pt x="508593" y="185859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1800">
              <a:solidFill>
                <a:schemeClr val="tx1"/>
              </a:solidFill>
            </a:endParaRPr>
          </a:p>
        </p:txBody>
      </p:sp>
      <p:sp>
        <p:nvSpPr>
          <p:cNvPr id="134" name="Freeform: Shape 133">
            <a:extLst>
              <a:ext uri="{FF2B5EF4-FFF2-40B4-BE49-F238E27FC236}">
                <a16:creationId xmlns:a16="http://schemas.microsoft.com/office/drawing/2014/main" id="{43BF8A74-9136-46FA-9D6A-3A744A328196}"/>
              </a:ext>
            </a:extLst>
          </p:cNvPr>
          <p:cNvSpPr>
            <a:spLocks/>
          </p:cNvSpPr>
          <p:nvPr/>
        </p:nvSpPr>
        <p:spPr>
          <a:xfrm>
            <a:off x="5786082" y="2252266"/>
            <a:ext cx="1512748" cy="1353301"/>
          </a:xfrm>
          <a:custGeom>
            <a:avLst/>
            <a:gdLst>
              <a:gd name="connsiteX0" fmla="*/ 0 w 2016472"/>
              <a:gd name="connsiteY0" fmla="*/ 0 h 1858592"/>
              <a:gd name="connsiteX1" fmla="*/ 1507879 w 2016472"/>
              <a:gd name="connsiteY1" fmla="*/ 0 h 1858592"/>
              <a:gd name="connsiteX2" fmla="*/ 2016472 w 2016472"/>
              <a:gd name="connsiteY2" fmla="*/ 1858592 h 1858592"/>
              <a:gd name="connsiteX3" fmla="*/ 508593 w 2016472"/>
              <a:gd name="connsiteY3" fmla="*/ 1858592 h 1858592"/>
              <a:gd name="connsiteX4" fmla="*/ 0 w 2016472"/>
              <a:gd name="connsiteY4" fmla="*/ 0 h 18585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16472" h="1858592">
                <a:moveTo>
                  <a:pt x="0" y="0"/>
                </a:moveTo>
                <a:lnTo>
                  <a:pt x="1507879" y="0"/>
                </a:lnTo>
                <a:lnTo>
                  <a:pt x="2016472" y="1858592"/>
                </a:lnTo>
                <a:lnTo>
                  <a:pt x="508593" y="1858592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1800">
              <a:solidFill>
                <a:schemeClr val="tx1"/>
              </a:solidFill>
            </a:endParaRPr>
          </a:p>
        </p:txBody>
      </p:sp>
      <p:sp>
        <p:nvSpPr>
          <p:cNvPr id="135" name="Freeform: Shape 134">
            <a:extLst>
              <a:ext uri="{FF2B5EF4-FFF2-40B4-BE49-F238E27FC236}">
                <a16:creationId xmlns:a16="http://schemas.microsoft.com/office/drawing/2014/main" id="{764B6E13-01BB-4396-9953-9EDC8D9EEC2E}"/>
              </a:ext>
            </a:extLst>
          </p:cNvPr>
          <p:cNvSpPr>
            <a:spLocks/>
          </p:cNvSpPr>
          <p:nvPr/>
        </p:nvSpPr>
        <p:spPr>
          <a:xfrm>
            <a:off x="5835333" y="3720233"/>
            <a:ext cx="1514380" cy="1359090"/>
          </a:xfrm>
          <a:custGeom>
            <a:avLst/>
            <a:gdLst>
              <a:gd name="connsiteX0" fmla="*/ 510769 w 2018648"/>
              <a:gd name="connsiteY0" fmla="*/ 0 h 1866543"/>
              <a:gd name="connsiteX1" fmla="*/ 2018648 w 2018648"/>
              <a:gd name="connsiteY1" fmla="*/ 0 h 1866543"/>
              <a:gd name="connsiteX2" fmla="*/ 1507879 w 2018648"/>
              <a:gd name="connsiteY2" fmla="*/ 1866543 h 1866543"/>
              <a:gd name="connsiteX3" fmla="*/ 0 w 2018648"/>
              <a:gd name="connsiteY3" fmla="*/ 1866543 h 1866543"/>
              <a:gd name="connsiteX4" fmla="*/ 510769 w 2018648"/>
              <a:gd name="connsiteY4" fmla="*/ 0 h 18665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18648" h="1866543">
                <a:moveTo>
                  <a:pt x="510769" y="0"/>
                </a:moveTo>
                <a:lnTo>
                  <a:pt x="2018648" y="0"/>
                </a:lnTo>
                <a:lnTo>
                  <a:pt x="1507879" y="1866543"/>
                </a:lnTo>
                <a:lnTo>
                  <a:pt x="0" y="1866543"/>
                </a:lnTo>
                <a:lnTo>
                  <a:pt x="510769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1800">
              <a:solidFill>
                <a:schemeClr val="tx1"/>
              </a:solidFill>
            </a:endParaRPr>
          </a:p>
        </p:txBody>
      </p:sp>
      <p:sp>
        <p:nvSpPr>
          <p:cNvPr id="136" name="Freeform: Shape 135">
            <a:extLst>
              <a:ext uri="{FF2B5EF4-FFF2-40B4-BE49-F238E27FC236}">
                <a16:creationId xmlns:a16="http://schemas.microsoft.com/office/drawing/2014/main" id="{11B13824-B52C-4430-A9A3-B8F779EA37F6}"/>
              </a:ext>
            </a:extLst>
          </p:cNvPr>
          <p:cNvSpPr>
            <a:spLocks/>
          </p:cNvSpPr>
          <p:nvPr/>
        </p:nvSpPr>
        <p:spPr>
          <a:xfrm>
            <a:off x="5786083" y="3720233"/>
            <a:ext cx="1514380" cy="1359090"/>
          </a:xfrm>
          <a:custGeom>
            <a:avLst/>
            <a:gdLst>
              <a:gd name="connsiteX0" fmla="*/ 510769 w 2018648"/>
              <a:gd name="connsiteY0" fmla="*/ 0 h 1866543"/>
              <a:gd name="connsiteX1" fmla="*/ 2018648 w 2018648"/>
              <a:gd name="connsiteY1" fmla="*/ 0 h 1866543"/>
              <a:gd name="connsiteX2" fmla="*/ 1507879 w 2018648"/>
              <a:gd name="connsiteY2" fmla="*/ 1866543 h 1866543"/>
              <a:gd name="connsiteX3" fmla="*/ 0 w 2018648"/>
              <a:gd name="connsiteY3" fmla="*/ 1866543 h 1866543"/>
              <a:gd name="connsiteX4" fmla="*/ 510769 w 2018648"/>
              <a:gd name="connsiteY4" fmla="*/ 0 h 18665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18648" h="1866543">
                <a:moveTo>
                  <a:pt x="510769" y="0"/>
                </a:moveTo>
                <a:lnTo>
                  <a:pt x="2018648" y="0"/>
                </a:lnTo>
                <a:lnTo>
                  <a:pt x="1507879" y="1866543"/>
                </a:lnTo>
                <a:lnTo>
                  <a:pt x="0" y="1866543"/>
                </a:lnTo>
                <a:lnTo>
                  <a:pt x="510769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98" tIns="34299" rIns="68598" bIns="3429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IN" sz="1800">
              <a:solidFill>
                <a:schemeClr val="tx1"/>
              </a:solidFill>
            </a:endParaRPr>
          </a:p>
        </p:txBody>
      </p:sp>
      <p:sp>
        <p:nvSpPr>
          <p:cNvPr id="73" name="Arrow: Chevron 72">
            <a:extLst>
              <a:ext uri="{FF2B5EF4-FFF2-40B4-BE49-F238E27FC236}">
                <a16:creationId xmlns:a16="http://schemas.microsoft.com/office/drawing/2014/main" id="{447AEB6B-08AF-4FFC-AC0A-7589A88B728D}"/>
              </a:ext>
            </a:extLst>
          </p:cNvPr>
          <p:cNvSpPr>
            <a:spLocks/>
          </p:cNvSpPr>
          <p:nvPr/>
        </p:nvSpPr>
        <p:spPr>
          <a:xfrm>
            <a:off x="7157072" y="2252266"/>
            <a:ext cx="1529729" cy="2827057"/>
          </a:xfrm>
          <a:prstGeom prst="chevron">
            <a:avLst>
              <a:gd name="adj" fmla="val 26052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1800">
              <a:solidFill>
                <a:schemeClr val="tx1"/>
              </a:solidFill>
            </a:endParaRPr>
          </a:p>
        </p:txBody>
      </p:sp>
      <p:sp>
        <p:nvSpPr>
          <p:cNvPr id="137" name="Arrow: Chevron 136">
            <a:extLst>
              <a:ext uri="{FF2B5EF4-FFF2-40B4-BE49-F238E27FC236}">
                <a16:creationId xmlns:a16="http://schemas.microsoft.com/office/drawing/2014/main" id="{86C85FFE-EDF7-4CBD-B2E6-6447FE5BBF59}"/>
              </a:ext>
            </a:extLst>
          </p:cNvPr>
          <p:cNvSpPr>
            <a:spLocks/>
          </p:cNvSpPr>
          <p:nvPr/>
        </p:nvSpPr>
        <p:spPr>
          <a:xfrm>
            <a:off x="7113435" y="2252266"/>
            <a:ext cx="1529729" cy="2827057"/>
          </a:xfrm>
          <a:prstGeom prst="chevron">
            <a:avLst>
              <a:gd name="adj" fmla="val 26052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1800">
              <a:solidFill>
                <a:schemeClr val="tx1"/>
              </a:solidFill>
            </a:endParaRPr>
          </a:p>
        </p:txBody>
      </p:sp>
      <p:sp>
        <p:nvSpPr>
          <p:cNvPr id="150" name="TextBox 149">
            <a:extLst>
              <a:ext uri="{FF2B5EF4-FFF2-40B4-BE49-F238E27FC236}">
                <a16:creationId xmlns:a16="http://schemas.microsoft.com/office/drawing/2014/main" id="{CE0C1A65-88BB-45A4-818B-76141F64D4DD}"/>
              </a:ext>
            </a:extLst>
          </p:cNvPr>
          <p:cNvSpPr txBox="1"/>
          <p:nvPr/>
        </p:nvSpPr>
        <p:spPr>
          <a:xfrm>
            <a:off x="2111859" y="2345175"/>
            <a:ext cx="952180" cy="1223412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1050" kern="0" dirty="0">
                <a:solidFill>
                  <a:schemeClr val="bg1"/>
                </a:solidFill>
                <a:latin typeface="Arial" panose="020B0604020202020204" pitchFamily="34" charset="0"/>
                <a:cs typeface="Arial" pitchFamily="34" charset="0"/>
              </a:rPr>
              <a:t>This is a sample text. Insert your desired text here. This is a sample text. </a:t>
            </a:r>
          </a:p>
        </p:txBody>
      </p:sp>
      <p:sp>
        <p:nvSpPr>
          <p:cNvPr id="151" name="TextBox 150">
            <a:extLst>
              <a:ext uri="{FF2B5EF4-FFF2-40B4-BE49-F238E27FC236}">
                <a16:creationId xmlns:a16="http://schemas.microsoft.com/office/drawing/2014/main" id="{218E6A85-48FB-4F8C-96D0-3A9B09309BA1}"/>
              </a:ext>
            </a:extLst>
          </p:cNvPr>
          <p:cNvSpPr txBox="1"/>
          <p:nvPr/>
        </p:nvSpPr>
        <p:spPr>
          <a:xfrm>
            <a:off x="3430971" y="2345175"/>
            <a:ext cx="952180" cy="1223412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1050" kern="0" dirty="0">
                <a:solidFill>
                  <a:schemeClr val="bg1"/>
                </a:solidFill>
                <a:latin typeface="Arial" panose="020B0604020202020204" pitchFamily="34" charset="0"/>
                <a:cs typeface="Arial" pitchFamily="34" charset="0"/>
              </a:rPr>
              <a:t>This is a sample text. Insert your desired text here. This is a sample text. </a:t>
            </a:r>
          </a:p>
        </p:txBody>
      </p:sp>
      <p:sp>
        <p:nvSpPr>
          <p:cNvPr id="152" name="TextBox 151">
            <a:extLst>
              <a:ext uri="{FF2B5EF4-FFF2-40B4-BE49-F238E27FC236}">
                <a16:creationId xmlns:a16="http://schemas.microsoft.com/office/drawing/2014/main" id="{58D24904-9519-4B65-9729-5A16EC480823}"/>
              </a:ext>
            </a:extLst>
          </p:cNvPr>
          <p:cNvSpPr txBox="1"/>
          <p:nvPr/>
        </p:nvSpPr>
        <p:spPr>
          <a:xfrm>
            <a:off x="4733879" y="2345175"/>
            <a:ext cx="952180" cy="1223412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1050" kern="0" dirty="0">
                <a:solidFill>
                  <a:schemeClr val="bg1"/>
                </a:solidFill>
                <a:latin typeface="Arial" panose="020B0604020202020204" pitchFamily="34" charset="0"/>
                <a:cs typeface="Arial" pitchFamily="34" charset="0"/>
              </a:rPr>
              <a:t>This is a sample text. Insert your desired text here. This is a sample text. </a:t>
            </a:r>
          </a:p>
        </p:txBody>
      </p:sp>
      <p:sp>
        <p:nvSpPr>
          <p:cNvPr id="153" name="TextBox 152">
            <a:extLst>
              <a:ext uri="{FF2B5EF4-FFF2-40B4-BE49-F238E27FC236}">
                <a16:creationId xmlns:a16="http://schemas.microsoft.com/office/drawing/2014/main" id="{07218D4E-7C6F-44D4-BC9C-7DAC6F108081}"/>
              </a:ext>
            </a:extLst>
          </p:cNvPr>
          <p:cNvSpPr txBox="1"/>
          <p:nvPr/>
        </p:nvSpPr>
        <p:spPr>
          <a:xfrm>
            <a:off x="6061231" y="2345175"/>
            <a:ext cx="952180" cy="1223412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1050" kern="0" dirty="0">
                <a:solidFill>
                  <a:schemeClr val="bg1"/>
                </a:solidFill>
                <a:latin typeface="Arial" panose="020B0604020202020204" pitchFamily="34" charset="0"/>
                <a:cs typeface="Arial" pitchFamily="34" charset="0"/>
              </a:rPr>
              <a:t>This is a sample text. Insert your desired text here. This is a sample text. </a:t>
            </a:r>
          </a:p>
        </p:txBody>
      </p:sp>
      <p:sp>
        <p:nvSpPr>
          <p:cNvPr id="154" name="TextBox 153">
            <a:extLst>
              <a:ext uri="{FF2B5EF4-FFF2-40B4-BE49-F238E27FC236}">
                <a16:creationId xmlns:a16="http://schemas.microsoft.com/office/drawing/2014/main" id="{ECD1B0DC-7806-4089-A588-E1F1290B4008}"/>
              </a:ext>
            </a:extLst>
          </p:cNvPr>
          <p:cNvSpPr txBox="1"/>
          <p:nvPr/>
        </p:nvSpPr>
        <p:spPr>
          <a:xfrm>
            <a:off x="2111859" y="3803403"/>
            <a:ext cx="952180" cy="1223412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1050" kern="0" dirty="0">
                <a:solidFill>
                  <a:schemeClr val="bg1"/>
                </a:solidFill>
                <a:latin typeface="Arial" panose="020B0604020202020204" pitchFamily="34" charset="0"/>
                <a:cs typeface="Arial" pitchFamily="34" charset="0"/>
              </a:rPr>
              <a:t>This is a sample text. Insert your desired text here. This is a sample text. </a:t>
            </a:r>
          </a:p>
        </p:txBody>
      </p:sp>
      <p:sp>
        <p:nvSpPr>
          <p:cNvPr id="155" name="TextBox 154">
            <a:extLst>
              <a:ext uri="{FF2B5EF4-FFF2-40B4-BE49-F238E27FC236}">
                <a16:creationId xmlns:a16="http://schemas.microsoft.com/office/drawing/2014/main" id="{36662CAB-9391-4110-A2B4-E6B6B9D454E5}"/>
              </a:ext>
            </a:extLst>
          </p:cNvPr>
          <p:cNvSpPr txBox="1"/>
          <p:nvPr/>
        </p:nvSpPr>
        <p:spPr>
          <a:xfrm>
            <a:off x="3430971" y="3803403"/>
            <a:ext cx="952180" cy="1223412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1050" kern="0" dirty="0">
                <a:solidFill>
                  <a:schemeClr val="bg1"/>
                </a:solidFill>
                <a:latin typeface="Arial" panose="020B0604020202020204" pitchFamily="34" charset="0"/>
                <a:cs typeface="Arial" pitchFamily="34" charset="0"/>
              </a:rPr>
              <a:t>This is a sample text. Insert your desired text here. This is a sample text. </a:t>
            </a:r>
          </a:p>
        </p:txBody>
      </p:sp>
      <p:sp>
        <p:nvSpPr>
          <p:cNvPr id="156" name="TextBox 155">
            <a:extLst>
              <a:ext uri="{FF2B5EF4-FFF2-40B4-BE49-F238E27FC236}">
                <a16:creationId xmlns:a16="http://schemas.microsoft.com/office/drawing/2014/main" id="{26C1026B-767B-491F-87CA-CA789688A7CA}"/>
              </a:ext>
            </a:extLst>
          </p:cNvPr>
          <p:cNvSpPr txBox="1"/>
          <p:nvPr/>
        </p:nvSpPr>
        <p:spPr>
          <a:xfrm>
            <a:off x="4733879" y="3803403"/>
            <a:ext cx="952180" cy="1223412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1050" kern="0" dirty="0">
                <a:solidFill>
                  <a:schemeClr val="bg1"/>
                </a:solidFill>
                <a:latin typeface="Arial" panose="020B0604020202020204" pitchFamily="34" charset="0"/>
                <a:cs typeface="Arial" pitchFamily="34" charset="0"/>
              </a:rPr>
              <a:t>This is a sample text. Insert your desired text here. This is a sample text. </a:t>
            </a:r>
          </a:p>
        </p:txBody>
      </p:sp>
      <p:sp>
        <p:nvSpPr>
          <p:cNvPr id="157" name="TextBox 156">
            <a:extLst>
              <a:ext uri="{FF2B5EF4-FFF2-40B4-BE49-F238E27FC236}">
                <a16:creationId xmlns:a16="http://schemas.microsoft.com/office/drawing/2014/main" id="{4809AAEE-B733-4006-9E91-511A290F5753}"/>
              </a:ext>
            </a:extLst>
          </p:cNvPr>
          <p:cNvSpPr txBox="1"/>
          <p:nvPr/>
        </p:nvSpPr>
        <p:spPr>
          <a:xfrm>
            <a:off x="6061231" y="3803403"/>
            <a:ext cx="952180" cy="1223412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1050" kern="0" dirty="0">
                <a:solidFill>
                  <a:schemeClr val="bg1"/>
                </a:solidFill>
                <a:latin typeface="Arial" panose="020B0604020202020204" pitchFamily="34" charset="0"/>
                <a:cs typeface="Arial" pitchFamily="34" charset="0"/>
              </a:rPr>
              <a:t>This is a sample text. Insert your desired text here. This is a sample text. </a:t>
            </a:r>
          </a:p>
        </p:txBody>
      </p:sp>
      <p:sp>
        <p:nvSpPr>
          <p:cNvPr id="158" name="TextBox 157">
            <a:extLst>
              <a:ext uri="{FF2B5EF4-FFF2-40B4-BE49-F238E27FC236}">
                <a16:creationId xmlns:a16="http://schemas.microsoft.com/office/drawing/2014/main" id="{9F5F25F6-31BB-4864-9C09-2F840ACB254F}"/>
              </a:ext>
            </a:extLst>
          </p:cNvPr>
          <p:cNvSpPr txBox="1"/>
          <p:nvPr/>
        </p:nvSpPr>
        <p:spPr>
          <a:xfrm>
            <a:off x="7518495" y="3055365"/>
            <a:ext cx="1010900" cy="1223412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1050" kern="0" dirty="0">
                <a:solidFill>
                  <a:schemeClr val="bg1"/>
                </a:solidFill>
                <a:latin typeface="Arial" panose="020B0604020202020204" pitchFamily="34" charset="0"/>
                <a:cs typeface="Arial" pitchFamily="34" charset="0"/>
              </a:rPr>
              <a:t>This is a sample text. Insert your desired text here. This is a sample text. 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4DD33EE3-0970-4E68-807C-5EE93E76D131}"/>
              </a:ext>
            </a:extLst>
          </p:cNvPr>
          <p:cNvSpPr txBox="1"/>
          <p:nvPr/>
        </p:nvSpPr>
        <p:spPr>
          <a:xfrm>
            <a:off x="457201" y="1966798"/>
            <a:ext cx="1171999" cy="276999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1200" b="1" kern="0" dirty="0">
                <a:latin typeface="Arial" panose="020B0604020202020204" pitchFamily="34" charset="0"/>
                <a:cs typeface="Arial" pitchFamily="34" charset="0"/>
              </a:rPr>
              <a:t>TITLE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E83CB646-1990-4B51-80FE-A9C0581373A3}"/>
              </a:ext>
            </a:extLst>
          </p:cNvPr>
          <p:cNvSpPr txBox="1"/>
          <p:nvPr/>
        </p:nvSpPr>
        <p:spPr>
          <a:xfrm>
            <a:off x="1794289" y="1966798"/>
            <a:ext cx="1171999" cy="276999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1200" b="1" kern="0" dirty="0">
                <a:latin typeface="Arial" panose="020B0604020202020204" pitchFamily="34" charset="0"/>
                <a:cs typeface="Arial" pitchFamily="34" charset="0"/>
              </a:rPr>
              <a:t>TITLE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B53F8796-4A04-4752-BD6F-2699DE407521}"/>
              </a:ext>
            </a:extLst>
          </p:cNvPr>
          <p:cNvSpPr txBox="1"/>
          <p:nvPr/>
        </p:nvSpPr>
        <p:spPr>
          <a:xfrm>
            <a:off x="3165279" y="1966798"/>
            <a:ext cx="1171999" cy="276999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1200" b="1" kern="0" dirty="0">
                <a:latin typeface="Arial" panose="020B0604020202020204" pitchFamily="34" charset="0"/>
                <a:cs typeface="Arial" pitchFamily="34" charset="0"/>
              </a:rPr>
              <a:t>TITLE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DB7970DE-AC65-4B28-9918-BA5682E23D2F}"/>
              </a:ext>
            </a:extLst>
          </p:cNvPr>
          <p:cNvSpPr txBox="1"/>
          <p:nvPr/>
        </p:nvSpPr>
        <p:spPr>
          <a:xfrm>
            <a:off x="4492631" y="1966798"/>
            <a:ext cx="1171999" cy="276999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1200" b="1" kern="0" dirty="0">
                <a:latin typeface="Arial" panose="020B0604020202020204" pitchFamily="34" charset="0"/>
                <a:cs typeface="Arial" pitchFamily="34" charset="0"/>
              </a:rPr>
              <a:t>TITLE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4DBF9425-BF80-471E-BD42-AC90EA493518}"/>
              </a:ext>
            </a:extLst>
          </p:cNvPr>
          <p:cNvSpPr txBox="1"/>
          <p:nvPr/>
        </p:nvSpPr>
        <p:spPr>
          <a:xfrm>
            <a:off x="5845282" y="1966798"/>
            <a:ext cx="1171999" cy="276999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1200" b="1" kern="0" dirty="0">
                <a:latin typeface="Arial" panose="020B0604020202020204" pitchFamily="34" charset="0"/>
                <a:cs typeface="Arial" pitchFamily="34" charset="0"/>
              </a:rPr>
              <a:t>TITLE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8E461FDC-0808-4BAE-9AB6-F95ECE798629}"/>
              </a:ext>
            </a:extLst>
          </p:cNvPr>
          <p:cNvSpPr txBox="1"/>
          <p:nvPr/>
        </p:nvSpPr>
        <p:spPr>
          <a:xfrm>
            <a:off x="7113435" y="1966798"/>
            <a:ext cx="1171999" cy="276999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1200" b="1" kern="0" dirty="0">
                <a:latin typeface="Arial" panose="020B0604020202020204" pitchFamily="34" charset="0"/>
                <a:cs typeface="Arial" pitchFamily="34" charset="0"/>
              </a:rPr>
              <a:t>TITLE</a:t>
            </a:r>
          </a:p>
        </p:txBody>
      </p:sp>
      <p:sp>
        <p:nvSpPr>
          <p:cNvPr id="161" name="Freeform 6">
            <a:extLst>
              <a:ext uri="{FF2B5EF4-FFF2-40B4-BE49-F238E27FC236}">
                <a16:creationId xmlns:a16="http://schemas.microsoft.com/office/drawing/2014/main" id="{5884E70A-D9DE-45E9-9CBD-44FC78A14154}"/>
              </a:ext>
            </a:extLst>
          </p:cNvPr>
          <p:cNvSpPr>
            <a:spLocks noEditPoints="1"/>
          </p:cNvSpPr>
          <p:nvPr/>
        </p:nvSpPr>
        <p:spPr bwMode="auto">
          <a:xfrm>
            <a:off x="899417" y="1637556"/>
            <a:ext cx="287565" cy="323264"/>
          </a:xfrm>
          <a:custGeom>
            <a:avLst/>
            <a:gdLst>
              <a:gd name="T0" fmla="*/ 720 w 3176"/>
              <a:gd name="T1" fmla="*/ 3578 h 3589"/>
              <a:gd name="T2" fmla="*/ 435 w 3176"/>
              <a:gd name="T3" fmla="*/ 3308 h 3589"/>
              <a:gd name="T4" fmla="*/ 416 w 3176"/>
              <a:gd name="T5" fmla="*/ 2867 h 3589"/>
              <a:gd name="T6" fmla="*/ 416 w 3176"/>
              <a:gd name="T7" fmla="*/ 2488 h 3589"/>
              <a:gd name="T8" fmla="*/ 552 w 3176"/>
              <a:gd name="T9" fmla="*/ 2488 h 3589"/>
              <a:gd name="T10" fmla="*/ 688 w 3176"/>
              <a:gd name="T11" fmla="*/ 2488 h 3589"/>
              <a:gd name="T12" fmla="*/ 688 w 3176"/>
              <a:gd name="T13" fmla="*/ 2858 h 3589"/>
              <a:gd name="T14" fmla="*/ 688 w 3176"/>
              <a:gd name="T15" fmla="*/ 3227 h 3589"/>
              <a:gd name="T16" fmla="*/ 735 w 3176"/>
              <a:gd name="T17" fmla="*/ 3274 h 3589"/>
              <a:gd name="T18" fmla="*/ 782 w 3176"/>
              <a:gd name="T19" fmla="*/ 3320 h 3589"/>
              <a:gd name="T20" fmla="*/ 1784 w 3176"/>
              <a:gd name="T21" fmla="*/ 3320 h 3589"/>
              <a:gd name="T22" fmla="*/ 2895 w 3176"/>
              <a:gd name="T23" fmla="*/ 3223 h 3589"/>
              <a:gd name="T24" fmla="*/ 2895 w 3176"/>
              <a:gd name="T25" fmla="*/ 362 h 3589"/>
              <a:gd name="T26" fmla="*/ 1784 w 3176"/>
              <a:gd name="T27" fmla="*/ 264 h 3589"/>
              <a:gd name="T28" fmla="*/ 782 w 3176"/>
              <a:gd name="T29" fmla="*/ 264 h 3589"/>
              <a:gd name="T30" fmla="*/ 735 w 3176"/>
              <a:gd name="T31" fmla="*/ 311 h 3589"/>
              <a:gd name="T32" fmla="*/ 688 w 3176"/>
              <a:gd name="T33" fmla="*/ 358 h 3589"/>
              <a:gd name="T34" fmla="*/ 688 w 3176"/>
              <a:gd name="T35" fmla="*/ 727 h 3589"/>
              <a:gd name="T36" fmla="*/ 688 w 3176"/>
              <a:gd name="T37" fmla="*/ 1096 h 3589"/>
              <a:gd name="T38" fmla="*/ 552 w 3176"/>
              <a:gd name="T39" fmla="*/ 1096 h 3589"/>
              <a:gd name="T40" fmla="*/ 416 w 3176"/>
              <a:gd name="T41" fmla="*/ 1096 h 3589"/>
              <a:gd name="T42" fmla="*/ 416 w 3176"/>
              <a:gd name="T43" fmla="*/ 718 h 3589"/>
              <a:gd name="T44" fmla="*/ 435 w 3176"/>
              <a:gd name="T45" fmla="*/ 277 h 3589"/>
              <a:gd name="T46" fmla="*/ 646 w 3176"/>
              <a:gd name="T47" fmla="*/ 36 h 3589"/>
              <a:gd name="T48" fmla="*/ 712 w 3176"/>
              <a:gd name="T49" fmla="*/ 0 h 3589"/>
              <a:gd name="T50" fmla="*/ 1792 w 3176"/>
              <a:gd name="T51" fmla="*/ 0 h 3589"/>
              <a:gd name="T52" fmla="*/ 2872 w 3176"/>
              <a:gd name="T53" fmla="*/ 0 h 3589"/>
              <a:gd name="T54" fmla="*/ 2950 w 3176"/>
              <a:gd name="T55" fmla="*/ 40 h 3589"/>
              <a:gd name="T56" fmla="*/ 3143 w 3176"/>
              <a:gd name="T57" fmla="*/ 248 h 3589"/>
              <a:gd name="T58" fmla="*/ 3176 w 3176"/>
              <a:gd name="T59" fmla="*/ 1792 h 3589"/>
              <a:gd name="T60" fmla="*/ 3143 w 3176"/>
              <a:gd name="T61" fmla="*/ 3336 h 3589"/>
              <a:gd name="T62" fmla="*/ 2950 w 3176"/>
              <a:gd name="T63" fmla="*/ 3545 h 3589"/>
              <a:gd name="T64" fmla="*/ 2872 w 3176"/>
              <a:gd name="T65" fmla="*/ 3584 h 3589"/>
              <a:gd name="T66" fmla="*/ 1816 w 3176"/>
              <a:gd name="T67" fmla="*/ 3587 h 3589"/>
              <a:gd name="T68" fmla="*/ 720 w 3176"/>
              <a:gd name="T69" fmla="*/ 3578 h 3589"/>
              <a:gd name="T70" fmla="*/ 1007 w 3176"/>
              <a:gd name="T71" fmla="*/ 2667 h 3589"/>
              <a:gd name="T72" fmla="*/ 963 w 3176"/>
              <a:gd name="T73" fmla="*/ 2418 h 3589"/>
              <a:gd name="T74" fmla="*/ 957 w 3176"/>
              <a:gd name="T75" fmla="*/ 2200 h 3589"/>
              <a:gd name="T76" fmla="*/ 518 w 3176"/>
              <a:gd name="T77" fmla="*/ 2200 h 3589"/>
              <a:gd name="T78" fmla="*/ 79 w 3176"/>
              <a:gd name="T79" fmla="*/ 2200 h 3589"/>
              <a:gd name="T80" fmla="*/ 40 w 3176"/>
              <a:gd name="T81" fmla="*/ 2161 h 3589"/>
              <a:gd name="T82" fmla="*/ 0 w 3176"/>
              <a:gd name="T83" fmla="*/ 1792 h 3589"/>
              <a:gd name="T84" fmla="*/ 40 w 3176"/>
              <a:gd name="T85" fmla="*/ 1424 h 3589"/>
              <a:gd name="T86" fmla="*/ 79 w 3176"/>
              <a:gd name="T87" fmla="*/ 1384 h 3589"/>
              <a:gd name="T88" fmla="*/ 518 w 3176"/>
              <a:gd name="T89" fmla="*/ 1384 h 3589"/>
              <a:gd name="T90" fmla="*/ 957 w 3176"/>
              <a:gd name="T91" fmla="*/ 1384 h 3589"/>
              <a:gd name="T92" fmla="*/ 963 w 3176"/>
              <a:gd name="T93" fmla="*/ 1170 h 3589"/>
              <a:gd name="T94" fmla="*/ 1000 w 3176"/>
              <a:gd name="T95" fmla="*/ 921 h 3589"/>
              <a:gd name="T96" fmla="*/ 1068 w 3176"/>
              <a:gd name="T97" fmla="*/ 892 h 3589"/>
              <a:gd name="T98" fmla="*/ 2126 w 3176"/>
              <a:gd name="T99" fmla="*/ 1792 h 3589"/>
              <a:gd name="T100" fmla="*/ 1076 w 3176"/>
              <a:gd name="T101" fmla="*/ 2693 h 3589"/>
              <a:gd name="T102" fmla="*/ 1007 w 3176"/>
              <a:gd name="T103" fmla="*/ 2667 h 35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3176" h="3589">
                <a:moveTo>
                  <a:pt x="720" y="3578"/>
                </a:moveTo>
                <a:cubicBezTo>
                  <a:pt x="595" y="3539"/>
                  <a:pt x="469" y="3419"/>
                  <a:pt x="435" y="3308"/>
                </a:cubicBezTo>
                <a:cubicBezTo>
                  <a:pt x="423" y="3267"/>
                  <a:pt x="416" y="3110"/>
                  <a:pt x="416" y="2867"/>
                </a:cubicBezTo>
                <a:lnTo>
                  <a:pt x="416" y="2488"/>
                </a:lnTo>
                <a:lnTo>
                  <a:pt x="552" y="2488"/>
                </a:lnTo>
                <a:lnTo>
                  <a:pt x="688" y="2488"/>
                </a:lnTo>
                <a:lnTo>
                  <a:pt x="688" y="2858"/>
                </a:lnTo>
                <a:lnTo>
                  <a:pt x="688" y="3227"/>
                </a:lnTo>
                <a:lnTo>
                  <a:pt x="735" y="3274"/>
                </a:lnTo>
                <a:lnTo>
                  <a:pt x="782" y="3320"/>
                </a:lnTo>
                <a:lnTo>
                  <a:pt x="1784" y="3320"/>
                </a:lnTo>
                <a:cubicBezTo>
                  <a:pt x="2888" y="3320"/>
                  <a:pt x="2860" y="3323"/>
                  <a:pt x="2895" y="3223"/>
                </a:cubicBezTo>
                <a:cubicBezTo>
                  <a:pt x="2920" y="3151"/>
                  <a:pt x="2920" y="434"/>
                  <a:pt x="2895" y="362"/>
                </a:cubicBezTo>
                <a:cubicBezTo>
                  <a:pt x="2860" y="262"/>
                  <a:pt x="2888" y="264"/>
                  <a:pt x="1784" y="264"/>
                </a:cubicBezTo>
                <a:lnTo>
                  <a:pt x="782" y="264"/>
                </a:lnTo>
                <a:lnTo>
                  <a:pt x="735" y="311"/>
                </a:lnTo>
                <a:lnTo>
                  <a:pt x="688" y="358"/>
                </a:lnTo>
                <a:lnTo>
                  <a:pt x="688" y="727"/>
                </a:lnTo>
                <a:lnTo>
                  <a:pt x="688" y="1096"/>
                </a:lnTo>
                <a:lnTo>
                  <a:pt x="552" y="1096"/>
                </a:lnTo>
                <a:lnTo>
                  <a:pt x="416" y="1096"/>
                </a:lnTo>
                <a:lnTo>
                  <a:pt x="416" y="718"/>
                </a:lnTo>
                <a:cubicBezTo>
                  <a:pt x="416" y="475"/>
                  <a:pt x="423" y="318"/>
                  <a:pt x="435" y="277"/>
                </a:cubicBezTo>
                <a:cubicBezTo>
                  <a:pt x="459" y="198"/>
                  <a:pt x="561" y="82"/>
                  <a:pt x="646" y="36"/>
                </a:cubicBezTo>
                <a:lnTo>
                  <a:pt x="712" y="0"/>
                </a:lnTo>
                <a:lnTo>
                  <a:pt x="1792" y="0"/>
                </a:lnTo>
                <a:lnTo>
                  <a:pt x="2872" y="0"/>
                </a:lnTo>
                <a:lnTo>
                  <a:pt x="2950" y="40"/>
                </a:lnTo>
                <a:cubicBezTo>
                  <a:pt x="3040" y="86"/>
                  <a:pt x="3095" y="146"/>
                  <a:pt x="3143" y="248"/>
                </a:cubicBezTo>
                <a:cubicBezTo>
                  <a:pt x="3176" y="320"/>
                  <a:pt x="3176" y="333"/>
                  <a:pt x="3176" y="1792"/>
                </a:cubicBezTo>
                <a:cubicBezTo>
                  <a:pt x="3176" y="3252"/>
                  <a:pt x="3176" y="3265"/>
                  <a:pt x="3143" y="3336"/>
                </a:cubicBezTo>
                <a:cubicBezTo>
                  <a:pt x="3095" y="3439"/>
                  <a:pt x="3040" y="3499"/>
                  <a:pt x="2950" y="3545"/>
                </a:cubicBezTo>
                <a:lnTo>
                  <a:pt x="2872" y="3584"/>
                </a:lnTo>
                <a:lnTo>
                  <a:pt x="1816" y="3587"/>
                </a:lnTo>
                <a:cubicBezTo>
                  <a:pt x="1236" y="3589"/>
                  <a:pt x="742" y="3585"/>
                  <a:pt x="720" y="3578"/>
                </a:cubicBezTo>
                <a:close/>
                <a:moveTo>
                  <a:pt x="1007" y="2667"/>
                </a:moveTo>
                <a:cubicBezTo>
                  <a:pt x="970" y="2637"/>
                  <a:pt x="968" y="2625"/>
                  <a:pt x="963" y="2418"/>
                </a:cubicBezTo>
                <a:lnTo>
                  <a:pt x="957" y="2200"/>
                </a:lnTo>
                <a:lnTo>
                  <a:pt x="518" y="2200"/>
                </a:lnTo>
                <a:lnTo>
                  <a:pt x="79" y="2200"/>
                </a:lnTo>
                <a:lnTo>
                  <a:pt x="40" y="2161"/>
                </a:lnTo>
                <a:cubicBezTo>
                  <a:pt x="1" y="2122"/>
                  <a:pt x="0" y="2121"/>
                  <a:pt x="0" y="1792"/>
                </a:cubicBezTo>
                <a:cubicBezTo>
                  <a:pt x="0" y="1464"/>
                  <a:pt x="1" y="1463"/>
                  <a:pt x="40" y="1424"/>
                </a:cubicBezTo>
                <a:lnTo>
                  <a:pt x="79" y="1384"/>
                </a:lnTo>
                <a:lnTo>
                  <a:pt x="518" y="1384"/>
                </a:lnTo>
                <a:lnTo>
                  <a:pt x="957" y="1384"/>
                </a:lnTo>
                <a:lnTo>
                  <a:pt x="963" y="1170"/>
                </a:lnTo>
                <a:cubicBezTo>
                  <a:pt x="968" y="985"/>
                  <a:pt x="973" y="951"/>
                  <a:pt x="1000" y="921"/>
                </a:cubicBezTo>
                <a:cubicBezTo>
                  <a:pt x="1018" y="901"/>
                  <a:pt x="1046" y="889"/>
                  <a:pt x="1068" y="892"/>
                </a:cubicBezTo>
                <a:cubicBezTo>
                  <a:pt x="1107" y="897"/>
                  <a:pt x="2126" y="1764"/>
                  <a:pt x="2126" y="1792"/>
                </a:cubicBezTo>
                <a:cubicBezTo>
                  <a:pt x="2126" y="1816"/>
                  <a:pt x="1110" y="2688"/>
                  <a:pt x="1076" y="2693"/>
                </a:cubicBezTo>
                <a:cubicBezTo>
                  <a:pt x="1059" y="2696"/>
                  <a:pt x="1028" y="2684"/>
                  <a:pt x="1007" y="2667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98" tIns="34299" rIns="68598" bIns="34299" numCol="1" anchor="t" anchorCtr="0" compatLnSpc="1">
            <a:prstTxWarp prst="textNoShape">
              <a:avLst/>
            </a:prstTxWarp>
          </a:bodyPr>
          <a:lstStyle/>
          <a:p>
            <a:endParaRPr lang="en-IN" sz="1800"/>
          </a:p>
        </p:txBody>
      </p:sp>
      <p:sp>
        <p:nvSpPr>
          <p:cNvPr id="162" name="Freeform 10">
            <a:extLst>
              <a:ext uri="{FF2B5EF4-FFF2-40B4-BE49-F238E27FC236}">
                <a16:creationId xmlns:a16="http://schemas.microsoft.com/office/drawing/2014/main" id="{1AFD7C62-FB68-4B01-B7FE-82E8C6BBB27E}"/>
              </a:ext>
            </a:extLst>
          </p:cNvPr>
          <p:cNvSpPr>
            <a:spLocks noEditPoints="1"/>
          </p:cNvSpPr>
          <p:nvPr/>
        </p:nvSpPr>
        <p:spPr bwMode="auto">
          <a:xfrm>
            <a:off x="7555651" y="1637556"/>
            <a:ext cx="287565" cy="323264"/>
          </a:xfrm>
          <a:custGeom>
            <a:avLst/>
            <a:gdLst>
              <a:gd name="T0" fmla="*/ 247 w 2961"/>
              <a:gd name="T1" fmla="*/ 3550 h 3573"/>
              <a:gd name="T2" fmla="*/ 44 w 2961"/>
              <a:gd name="T3" fmla="*/ 3358 h 3573"/>
              <a:gd name="T4" fmla="*/ 9 w 2961"/>
              <a:gd name="T5" fmla="*/ 3293 h 3573"/>
              <a:gd name="T6" fmla="*/ 4 w 2961"/>
              <a:gd name="T7" fmla="*/ 1808 h 3573"/>
              <a:gd name="T8" fmla="*/ 30 w 2961"/>
              <a:gd name="T9" fmla="*/ 256 h 3573"/>
              <a:gd name="T10" fmla="*/ 228 w 2961"/>
              <a:gd name="T11" fmla="*/ 46 h 3573"/>
              <a:gd name="T12" fmla="*/ 311 w 2961"/>
              <a:gd name="T13" fmla="*/ 5 h 3573"/>
              <a:gd name="T14" fmla="*/ 1380 w 2961"/>
              <a:gd name="T15" fmla="*/ 5 h 3573"/>
              <a:gd name="T16" fmla="*/ 2622 w 2961"/>
              <a:gd name="T17" fmla="*/ 108 h 3573"/>
              <a:gd name="T18" fmla="*/ 2760 w 2961"/>
              <a:gd name="T19" fmla="*/ 509 h 3573"/>
              <a:gd name="T20" fmla="*/ 2757 w 2961"/>
              <a:gd name="T21" fmla="*/ 911 h 3573"/>
              <a:gd name="T22" fmla="*/ 2745 w 2961"/>
              <a:gd name="T23" fmla="*/ 1106 h 3573"/>
              <a:gd name="T24" fmla="*/ 2625 w 2961"/>
              <a:gd name="T25" fmla="*/ 1004 h 3573"/>
              <a:gd name="T26" fmla="*/ 2505 w 2961"/>
              <a:gd name="T27" fmla="*/ 901 h 3573"/>
              <a:gd name="T28" fmla="*/ 2495 w 2961"/>
              <a:gd name="T29" fmla="*/ 626 h 3573"/>
              <a:gd name="T30" fmla="*/ 2150 w 2961"/>
              <a:gd name="T31" fmla="*/ 268 h 3573"/>
              <a:gd name="T32" fmla="*/ 345 w 2961"/>
              <a:gd name="T33" fmla="*/ 287 h 3573"/>
              <a:gd name="T34" fmla="*/ 273 w 2961"/>
              <a:gd name="T35" fmla="*/ 1803 h 3573"/>
              <a:gd name="T36" fmla="*/ 273 w 2961"/>
              <a:gd name="T37" fmla="*/ 3219 h 3573"/>
              <a:gd name="T38" fmla="*/ 311 w 2961"/>
              <a:gd name="T39" fmla="*/ 3264 h 3573"/>
              <a:gd name="T40" fmla="*/ 350 w 2961"/>
              <a:gd name="T41" fmla="*/ 3309 h 3573"/>
              <a:gd name="T42" fmla="*/ 1367 w 2961"/>
              <a:gd name="T43" fmla="*/ 3313 h 3573"/>
              <a:gd name="T44" fmla="*/ 2383 w 2961"/>
              <a:gd name="T45" fmla="*/ 3317 h 3573"/>
              <a:gd name="T46" fmla="*/ 2435 w 2961"/>
              <a:gd name="T47" fmla="*/ 3271 h 3573"/>
              <a:gd name="T48" fmla="*/ 2487 w 2961"/>
              <a:gd name="T49" fmla="*/ 3225 h 3573"/>
              <a:gd name="T50" fmla="*/ 2494 w 2961"/>
              <a:gd name="T51" fmla="*/ 2955 h 3573"/>
              <a:gd name="T52" fmla="*/ 2502 w 2961"/>
              <a:gd name="T53" fmla="*/ 2685 h 3573"/>
              <a:gd name="T54" fmla="*/ 2625 w 2961"/>
              <a:gd name="T55" fmla="*/ 2577 h 3573"/>
              <a:gd name="T56" fmla="*/ 2749 w 2961"/>
              <a:gd name="T57" fmla="*/ 2470 h 3573"/>
              <a:gd name="T58" fmla="*/ 2759 w 2961"/>
              <a:gd name="T59" fmla="*/ 2745 h 3573"/>
              <a:gd name="T60" fmla="*/ 2756 w 2961"/>
              <a:gd name="T61" fmla="*/ 3169 h 3573"/>
              <a:gd name="T62" fmla="*/ 2561 w 2961"/>
              <a:gd name="T63" fmla="*/ 3521 h 3573"/>
              <a:gd name="T64" fmla="*/ 2474 w 2961"/>
              <a:gd name="T65" fmla="*/ 3573 h 3573"/>
              <a:gd name="T66" fmla="*/ 1385 w 2961"/>
              <a:gd name="T67" fmla="*/ 3572 h 3573"/>
              <a:gd name="T68" fmla="*/ 247 w 2961"/>
              <a:gd name="T69" fmla="*/ 3550 h 3573"/>
              <a:gd name="T70" fmla="*/ 1841 w 2961"/>
              <a:gd name="T71" fmla="*/ 2664 h 3573"/>
              <a:gd name="T72" fmla="*/ 1797 w 2961"/>
              <a:gd name="T73" fmla="*/ 2416 h 3573"/>
              <a:gd name="T74" fmla="*/ 1788 w 2961"/>
              <a:gd name="T75" fmla="*/ 2197 h 3573"/>
              <a:gd name="T76" fmla="*/ 1344 w 2961"/>
              <a:gd name="T77" fmla="*/ 2197 h 3573"/>
              <a:gd name="T78" fmla="*/ 899 w 2961"/>
              <a:gd name="T79" fmla="*/ 2197 h 3573"/>
              <a:gd name="T80" fmla="*/ 866 w 2961"/>
              <a:gd name="T81" fmla="*/ 2154 h 3573"/>
              <a:gd name="T82" fmla="*/ 833 w 2961"/>
              <a:gd name="T83" fmla="*/ 1789 h 3573"/>
              <a:gd name="T84" fmla="*/ 833 w 2961"/>
              <a:gd name="T85" fmla="*/ 1465 h 3573"/>
              <a:gd name="T86" fmla="*/ 875 w 2961"/>
              <a:gd name="T87" fmla="*/ 1423 h 3573"/>
              <a:gd name="T88" fmla="*/ 917 w 2961"/>
              <a:gd name="T89" fmla="*/ 1381 h 3573"/>
              <a:gd name="T90" fmla="*/ 1353 w 2961"/>
              <a:gd name="T91" fmla="*/ 1381 h 3573"/>
              <a:gd name="T92" fmla="*/ 1788 w 2961"/>
              <a:gd name="T93" fmla="*/ 1381 h 3573"/>
              <a:gd name="T94" fmla="*/ 1797 w 2961"/>
              <a:gd name="T95" fmla="*/ 1161 h 3573"/>
              <a:gd name="T96" fmla="*/ 1841 w 2961"/>
              <a:gd name="T97" fmla="*/ 913 h 3573"/>
              <a:gd name="T98" fmla="*/ 1898 w 2961"/>
              <a:gd name="T99" fmla="*/ 885 h 3573"/>
              <a:gd name="T100" fmla="*/ 2805 w 2961"/>
              <a:gd name="T101" fmla="*/ 1650 h 3573"/>
              <a:gd name="T102" fmla="*/ 2961 w 2961"/>
              <a:gd name="T103" fmla="*/ 1788 h 3573"/>
              <a:gd name="T104" fmla="*/ 2909 w 2961"/>
              <a:gd name="T105" fmla="*/ 1839 h 3573"/>
              <a:gd name="T106" fmla="*/ 1903 w 2961"/>
              <a:gd name="T107" fmla="*/ 2693 h 3573"/>
              <a:gd name="T108" fmla="*/ 1841 w 2961"/>
              <a:gd name="T109" fmla="*/ 2664 h 35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2961" h="3573">
                <a:moveTo>
                  <a:pt x="247" y="3550"/>
                </a:moveTo>
                <a:cubicBezTo>
                  <a:pt x="175" y="3518"/>
                  <a:pt x="84" y="3432"/>
                  <a:pt x="44" y="3358"/>
                </a:cubicBezTo>
                <a:lnTo>
                  <a:pt x="9" y="3293"/>
                </a:lnTo>
                <a:lnTo>
                  <a:pt x="4" y="1808"/>
                </a:lnTo>
                <a:cubicBezTo>
                  <a:pt x="0" y="388"/>
                  <a:pt x="1" y="320"/>
                  <a:pt x="30" y="256"/>
                </a:cubicBezTo>
                <a:cubicBezTo>
                  <a:pt x="74" y="157"/>
                  <a:pt x="135" y="92"/>
                  <a:pt x="228" y="46"/>
                </a:cubicBezTo>
                <a:lnTo>
                  <a:pt x="311" y="5"/>
                </a:lnTo>
                <a:lnTo>
                  <a:pt x="1380" y="5"/>
                </a:lnTo>
                <a:cubicBezTo>
                  <a:pt x="2560" y="5"/>
                  <a:pt x="2502" y="0"/>
                  <a:pt x="2622" y="108"/>
                </a:cubicBezTo>
                <a:cubicBezTo>
                  <a:pt x="2726" y="202"/>
                  <a:pt x="2749" y="269"/>
                  <a:pt x="2760" y="509"/>
                </a:cubicBezTo>
                <a:cubicBezTo>
                  <a:pt x="2766" y="623"/>
                  <a:pt x="2764" y="804"/>
                  <a:pt x="2757" y="911"/>
                </a:cubicBezTo>
                <a:lnTo>
                  <a:pt x="2745" y="1106"/>
                </a:lnTo>
                <a:lnTo>
                  <a:pt x="2625" y="1004"/>
                </a:lnTo>
                <a:lnTo>
                  <a:pt x="2505" y="901"/>
                </a:lnTo>
                <a:lnTo>
                  <a:pt x="2495" y="626"/>
                </a:lnTo>
                <a:cubicBezTo>
                  <a:pt x="2483" y="266"/>
                  <a:pt x="2501" y="285"/>
                  <a:pt x="2150" y="268"/>
                </a:cubicBezTo>
                <a:cubicBezTo>
                  <a:pt x="1879" y="255"/>
                  <a:pt x="387" y="271"/>
                  <a:pt x="345" y="287"/>
                </a:cubicBezTo>
                <a:cubicBezTo>
                  <a:pt x="272" y="315"/>
                  <a:pt x="273" y="302"/>
                  <a:pt x="273" y="1803"/>
                </a:cubicBezTo>
                <a:lnTo>
                  <a:pt x="273" y="3219"/>
                </a:lnTo>
                <a:lnTo>
                  <a:pt x="311" y="3264"/>
                </a:lnTo>
                <a:lnTo>
                  <a:pt x="350" y="3309"/>
                </a:lnTo>
                <a:lnTo>
                  <a:pt x="1367" y="3313"/>
                </a:lnTo>
                <a:lnTo>
                  <a:pt x="2383" y="3317"/>
                </a:lnTo>
                <a:lnTo>
                  <a:pt x="2435" y="3271"/>
                </a:lnTo>
                <a:lnTo>
                  <a:pt x="2487" y="3225"/>
                </a:lnTo>
                <a:lnTo>
                  <a:pt x="2494" y="2955"/>
                </a:lnTo>
                <a:lnTo>
                  <a:pt x="2502" y="2685"/>
                </a:lnTo>
                <a:lnTo>
                  <a:pt x="2625" y="2577"/>
                </a:lnTo>
                <a:lnTo>
                  <a:pt x="2749" y="2470"/>
                </a:lnTo>
                <a:lnTo>
                  <a:pt x="2759" y="2745"/>
                </a:lnTo>
                <a:cubicBezTo>
                  <a:pt x="2765" y="2897"/>
                  <a:pt x="2764" y="3087"/>
                  <a:pt x="2756" y="3169"/>
                </a:cubicBezTo>
                <a:cubicBezTo>
                  <a:pt x="2737" y="3357"/>
                  <a:pt x="2689" y="3444"/>
                  <a:pt x="2561" y="3521"/>
                </a:cubicBezTo>
                <a:lnTo>
                  <a:pt x="2474" y="3573"/>
                </a:lnTo>
                <a:lnTo>
                  <a:pt x="1385" y="3572"/>
                </a:lnTo>
                <a:cubicBezTo>
                  <a:pt x="512" y="3571"/>
                  <a:pt x="287" y="3567"/>
                  <a:pt x="247" y="3550"/>
                </a:cubicBezTo>
                <a:close/>
                <a:moveTo>
                  <a:pt x="1841" y="2664"/>
                </a:moveTo>
                <a:cubicBezTo>
                  <a:pt x="1808" y="2637"/>
                  <a:pt x="1804" y="2618"/>
                  <a:pt x="1797" y="2416"/>
                </a:cubicBezTo>
                <a:lnTo>
                  <a:pt x="1788" y="2197"/>
                </a:lnTo>
                <a:lnTo>
                  <a:pt x="1344" y="2197"/>
                </a:lnTo>
                <a:lnTo>
                  <a:pt x="899" y="2197"/>
                </a:lnTo>
                <a:lnTo>
                  <a:pt x="866" y="2154"/>
                </a:lnTo>
                <a:cubicBezTo>
                  <a:pt x="835" y="2115"/>
                  <a:pt x="833" y="2092"/>
                  <a:pt x="833" y="1789"/>
                </a:cubicBezTo>
                <a:lnTo>
                  <a:pt x="833" y="1465"/>
                </a:lnTo>
                <a:lnTo>
                  <a:pt x="875" y="1423"/>
                </a:lnTo>
                <a:lnTo>
                  <a:pt x="917" y="1381"/>
                </a:lnTo>
                <a:lnTo>
                  <a:pt x="1353" y="1381"/>
                </a:lnTo>
                <a:lnTo>
                  <a:pt x="1788" y="1381"/>
                </a:lnTo>
                <a:lnTo>
                  <a:pt x="1797" y="1161"/>
                </a:lnTo>
                <a:cubicBezTo>
                  <a:pt x="1804" y="959"/>
                  <a:pt x="1808" y="940"/>
                  <a:pt x="1841" y="913"/>
                </a:cubicBezTo>
                <a:cubicBezTo>
                  <a:pt x="1860" y="898"/>
                  <a:pt x="1886" y="885"/>
                  <a:pt x="1898" y="885"/>
                </a:cubicBezTo>
                <a:cubicBezTo>
                  <a:pt x="1917" y="885"/>
                  <a:pt x="2360" y="1259"/>
                  <a:pt x="2805" y="1650"/>
                </a:cubicBezTo>
                <a:lnTo>
                  <a:pt x="2961" y="1788"/>
                </a:lnTo>
                <a:lnTo>
                  <a:pt x="2909" y="1839"/>
                </a:lnTo>
                <a:cubicBezTo>
                  <a:pt x="2762" y="1983"/>
                  <a:pt x="1926" y="2693"/>
                  <a:pt x="1903" y="2693"/>
                </a:cubicBezTo>
                <a:cubicBezTo>
                  <a:pt x="1888" y="2693"/>
                  <a:pt x="1860" y="2679"/>
                  <a:pt x="1841" y="2664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98" tIns="34299" rIns="68598" bIns="34299" numCol="1" anchor="t" anchorCtr="0" compatLnSpc="1">
            <a:prstTxWarp prst="textNoShape">
              <a:avLst/>
            </a:prstTxWarp>
          </a:bodyPr>
          <a:lstStyle/>
          <a:p>
            <a:endParaRPr lang="en-IN" sz="1800"/>
          </a:p>
        </p:txBody>
      </p:sp>
      <p:pic>
        <p:nvPicPr>
          <p:cNvPr id="163" name="Graphic 162" descr="Head with gears">
            <a:extLst>
              <a:ext uri="{FF2B5EF4-FFF2-40B4-BE49-F238E27FC236}">
                <a16:creationId xmlns:a16="http://schemas.microsoft.com/office/drawing/2014/main" id="{54DEC58A-1A51-445F-ADBE-09B836A8111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206311" y="1612867"/>
            <a:ext cx="347953" cy="347953"/>
          </a:xfrm>
          <a:prstGeom prst="rect">
            <a:avLst/>
          </a:prstGeom>
        </p:spPr>
      </p:pic>
      <p:pic>
        <p:nvPicPr>
          <p:cNvPr id="164" name="Graphic 163" descr="Research">
            <a:extLst>
              <a:ext uri="{FF2B5EF4-FFF2-40B4-BE49-F238E27FC236}">
                <a16:creationId xmlns:a16="http://schemas.microsoft.com/office/drawing/2014/main" id="{59633F08-DE60-4381-B62A-3C22072D81D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901829" y="1607217"/>
            <a:ext cx="353603" cy="353603"/>
          </a:xfrm>
          <a:prstGeom prst="rect">
            <a:avLst/>
          </a:prstGeom>
        </p:spPr>
      </p:pic>
      <p:pic>
        <p:nvPicPr>
          <p:cNvPr id="165" name="Graphic 164" descr="Playbook">
            <a:extLst>
              <a:ext uri="{FF2B5EF4-FFF2-40B4-BE49-F238E27FC236}">
                <a16:creationId xmlns:a16="http://schemas.microsoft.com/office/drawing/2014/main" id="{5398C502-56D9-4555-B812-CF342FB65FDF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3582756" y="1623775"/>
            <a:ext cx="337045" cy="337045"/>
          </a:xfrm>
          <a:prstGeom prst="rect">
            <a:avLst/>
          </a:prstGeom>
        </p:spPr>
      </p:pic>
      <p:pic>
        <p:nvPicPr>
          <p:cNvPr id="166" name="Graphic 165" descr="Database">
            <a:extLst>
              <a:ext uri="{FF2B5EF4-FFF2-40B4-BE49-F238E27FC236}">
                <a16:creationId xmlns:a16="http://schemas.microsoft.com/office/drawing/2014/main" id="{D0CCE6E7-84D7-49A1-814C-B96641D0D851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6262472" y="1623203"/>
            <a:ext cx="337616" cy="337616"/>
          </a:xfrm>
          <a:prstGeom prst="rect">
            <a:avLst/>
          </a:prstGeom>
        </p:spPr>
      </p:pic>
      <p:pic>
        <p:nvPicPr>
          <p:cNvPr id="167" name="Graphic 166" descr="Bullseye">
            <a:extLst>
              <a:ext uri="{FF2B5EF4-FFF2-40B4-BE49-F238E27FC236}">
                <a16:creationId xmlns:a16="http://schemas.microsoft.com/office/drawing/2014/main" id="{CA592811-5091-4715-B530-0ED4FBEAF0CB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2179965" y="5318589"/>
            <a:ext cx="400646" cy="400646"/>
          </a:xfrm>
          <a:prstGeom prst="rect">
            <a:avLst/>
          </a:prstGeom>
        </p:spPr>
      </p:pic>
      <p:pic>
        <p:nvPicPr>
          <p:cNvPr id="168" name="Graphic 167" descr="Gears">
            <a:extLst>
              <a:ext uri="{FF2B5EF4-FFF2-40B4-BE49-F238E27FC236}">
                <a16:creationId xmlns:a16="http://schemas.microsoft.com/office/drawing/2014/main" id="{3C4C60F6-9E08-44B2-BA0C-F51920E1F867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3550955" y="5318589"/>
            <a:ext cx="400646" cy="400646"/>
          </a:xfrm>
          <a:prstGeom prst="rect">
            <a:avLst/>
          </a:prstGeom>
        </p:spPr>
      </p:pic>
      <p:pic>
        <p:nvPicPr>
          <p:cNvPr id="2064" name="Graphic 2063" descr="Presentation with bar chart RTL">
            <a:extLst>
              <a:ext uri="{FF2B5EF4-FFF2-40B4-BE49-F238E27FC236}">
                <a16:creationId xmlns:a16="http://schemas.microsoft.com/office/drawing/2014/main" id="{6F5750C0-37B7-4C2D-B118-96A3A41A2913}"/>
              </a:ext>
            </a:extLst>
          </p:cNvPr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4894689" y="5334971"/>
            <a:ext cx="367882" cy="367882"/>
          </a:xfrm>
          <a:prstGeom prst="rect">
            <a:avLst/>
          </a:prstGeom>
        </p:spPr>
      </p:pic>
      <p:pic>
        <p:nvPicPr>
          <p:cNvPr id="2066" name="Graphic 2065" descr="Downward trend">
            <a:extLst>
              <a:ext uri="{FF2B5EF4-FFF2-40B4-BE49-F238E27FC236}">
                <a16:creationId xmlns:a16="http://schemas.microsoft.com/office/drawing/2014/main" id="{AD5F9671-FAFD-417A-9947-7CBF294D81B9}"/>
              </a:ext>
            </a:extLst>
          </p:cNvPr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6247339" y="5334971"/>
            <a:ext cx="367882" cy="3678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49699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15CFEA-9658-4A91-896D-0188E5195A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Error reduction improvement diagram – Example 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9B20A6EB-2EF6-435A-93AD-781283059E02}"/>
              </a:ext>
            </a:extLst>
          </p:cNvPr>
          <p:cNvGrpSpPr/>
          <p:nvPr/>
        </p:nvGrpSpPr>
        <p:grpSpPr>
          <a:xfrm>
            <a:off x="2407273" y="2016090"/>
            <a:ext cx="4375296" cy="3300537"/>
            <a:chOff x="3116226" y="1545610"/>
            <a:chExt cx="5832209" cy="4399570"/>
          </a:xfrm>
        </p:grpSpPr>
        <p:sp>
          <p:nvSpPr>
            <p:cNvPr id="48" name="Arrow: Chevron 47">
              <a:extLst>
                <a:ext uri="{FF2B5EF4-FFF2-40B4-BE49-F238E27FC236}">
                  <a16:creationId xmlns:a16="http://schemas.microsoft.com/office/drawing/2014/main" id="{9EA87AC7-AB9E-46C8-B40D-DB149A0D9F92}"/>
                </a:ext>
              </a:extLst>
            </p:cNvPr>
            <p:cNvSpPr/>
            <p:nvPr/>
          </p:nvSpPr>
          <p:spPr>
            <a:xfrm>
              <a:off x="3120039" y="1545610"/>
              <a:ext cx="1969852" cy="4399570"/>
            </a:xfrm>
            <a:prstGeom prst="chevron">
              <a:avLst>
                <a:gd name="adj" fmla="val 33059"/>
              </a:avLst>
            </a:prstGeom>
            <a:solidFill>
              <a:schemeClr val="bg1"/>
            </a:solidFill>
            <a:ln>
              <a:noFill/>
            </a:ln>
            <a:effectLst>
              <a:outerShdw dist="38100" algn="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9" name="Arrow: Chevron 48">
              <a:extLst>
                <a:ext uri="{FF2B5EF4-FFF2-40B4-BE49-F238E27FC236}">
                  <a16:creationId xmlns:a16="http://schemas.microsoft.com/office/drawing/2014/main" id="{B85750A8-E88A-4F1C-9CE2-35EC273D0D8A}"/>
                </a:ext>
              </a:extLst>
            </p:cNvPr>
            <p:cNvSpPr/>
            <p:nvPr/>
          </p:nvSpPr>
          <p:spPr>
            <a:xfrm>
              <a:off x="5010384" y="1545610"/>
              <a:ext cx="1969852" cy="4399570"/>
            </a:xfrm>
            <a:prstGeom prst="chevron">
              <a:avLst>
                <a:gd name="adj" fmla="val 33059"/>
              </a:avLst>
            </a:prstGeom>
            <a:solidFill>
              <a:schemeClr val="bg1"/>
            </a:solidFill>
            <a:ln>
              <a:noFill/>
            </a:ln>
            <a:effectLst>
              <a:outerShdw dist="38100" algn="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0" name="Arrow: Chevron 49">
              <a:extLst>
                <a:ext uri="{FF2B5EF4-FFF2-40B4-BE49-F238E27FC236}">
                  <a16:creationId xmlns:a16="http://schemas.microsoft.com/office/drawing/2014/main" id="{DB2750E8-432C-4449-9456-EFF960710490}"/>
                </a:ext>
              </a:extLst>
            </p:cNvPr>
            <p:cNvSpPr/>
            <p:nvPr/>
          </p:nvSpPr>
          <p:spPr>
            <a:xfrm>
              <a:off x="6940483" y="1545610"/>
              <a:ext cx="1969852" cy="4399570"/>
            </a:xfrm>
            <a:prstGeom prst="chevron">
              <a:avLst>
                <a:gd name="adj" fmla="val 33059"/>
              </a:avLst>
            </a:prstGeom>
            <a:solidFill>
              <a:schemeClr val="bg1"/>
            </a:solidFill>
            <a:ln>
              <a:noFill/>
            </a:ln>
            <a:effectLst>
              <a:outerShdw dist="38100" algn="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1" name="Parallelogram 50">
              <a:extLst>
                <a:ext uri="{FF2B5EF4-FFF2-40B4-BE49-F238E27FC236}">
                  <a16:creationId xmlns:a16="http://schemas.microsoft.com/office/drawing/2014/main" id="{7811E79F-997A-4B48-843F-36FFCA8BACA1}"/>
                </a:ext>
              </a:extLst>
            </p:cNvPr>
            <p:cNvSpPr/>
            <p:nvPr/>
          </p:nvSpPr>
          <p:spPr>
            <a:xfrm flipH="1">
              <a:off x="3120036" y="1545610"/>
              <a:ext cx="1434539" cy="380727"/>
            </a:xfrm>
            <a:prstGeom prst="parallelogram">
              <a:avLst>
                <a:gd name="adj" fmla="val 30003"/>
              </a:avLst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200" b="1" dirty="0">
                  <a:latin typeface="Arial" panose="020B0604020202020204" pitchFamily="34" charset="0"/>
                  <a:cs typeface="Arial" panose="020B0604020202020204" pitchFamily="34" charset="0"/>
                </a:rPr>
                <a:t>TITLE</a:t>
              </a:r>
            </a:p>
          </p:txBody>
        </p:sp>
        <p:sp>
          <p:nvSpPr>
            <p:cNvPr id="54" name="Parallelogram 53">
              <a:extLst>
                <a:ext uri="{FF2B5EF4-FFF2-40B4-BE49-F238E27FC236}">
                  <a16:creationId xmlns:a16="http://schemas.microsoft.com/office/drawing/2014/main" id="{1493DD97-B6EA-4371-A9EC-0523DCF9E2DF}"/>
                </a:ext>
              </a:extLst>
            </p:cNvPr>
            <p:cNvSpPr/>
            <p:nvPr/>
          </p:nvSpPr>
          <p:spPr>
            <a:xfrm flipH="1">
              <a:off x="5010384" y="1545610"/>
              <a:ext cx="1434539" cy="380727"/>
            </a:xfrm>
            <a:prstGeom prst="parallelogram">
              <a:avLst>
                <a:gd name="adj" fmla="val 30003"/>
              </a:avLst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200" b="1" dirty="0">
                  <a:latin typeface="Arial" panose="020B0604020202020204" pitchFamily="34" charset="0"/>
                  <a:cs typeface="Arial" panose="020B0604020202020204" pitchFamily="34" charset="0"/>
                </a:rPr>
                <a:t>TITLE</a:t>
              </a:r>
            </a:p>
          </p:txBody>
        </p:sp>
        <p:sp>
          <p:nvSpPr>
            <p:cNvPr id="55" name="Parallelogram 54">
              <a:extLst>
                <a:ext uri="{FF2B5EF4-FFF2-40B4-BE49-F238E27FC236}">
                  <a16:creationId xmlns:a16="http://schemas.microsoft.com/office/drawing/2014/main" id="{009288B2-87CA-41A8-8D4E-4997C52A4722}"/>
                </a:ext>
              </a:extLst>
            </p:cNvPr>
            <p:cNvSpPr/>
            <p:nvPr/>
          </p:nvSpPr>
          <p:spPr>
            <a:xfrm flipH="1">
              <a:off x="6940483" y="1545610"/>
              <a:ext cx="1434539" cy="380727"/>
            </a:xfrm>
            <a:prstGeom prst="parallelogram">
              <a:avLst>
                <a:gd name="adj" fmla="val 30003"/>
              </a:avLst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200" b="1" dirty="0">
                  <a:latin typeface="Arial" panose="020B0604020202020204" pitchFamily="34" charset="0"/>
                  <a:cs typeface="Arial" panose="020B0604020202020204" pitchFamily="34" charset="0"/>
                </a:rPr>
                <a:t>TITLE</a:t>
              </a:r>
            </a:p>
          </p:txBody>
        </p:sp>
        <p:sp>
          <p:nvSpPr>
            <p:cNvPr id="56" name="Parallelogram 55">
              <a:extLst>
                <a:ext uri="{FF2B5EF4-FFF2-40B4-BE49-F238E27FC236}">
                  <a16:creationId xmlns:a16="http://schemas.microsoft.com/office/drawing/2014/main" id="{027BA66B-626E-448C-BD9F-32641AFDF305}"/>
                </a:ext>
              </a:extLst>
            </p:cNvPr>
            <p:cNvSpPr/>
            <p:nvPr/>
          </p:nvSpPr>
          <p:spPr>
            <a:xfrm>
              <a:off x="3116226" y="5571636"/>
              <a:ext cx="1434539" cy="373544"/>
            </a:xfrm>
            <a:prstGeom prst="parallelogram">
              <a:avLst>
                <a:gd name="adj" fmla="val 28570"/>
              </a:avLst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200" b="1" dirty="0">
                  <a:latin typeface="Arial" panose="020B0604020202020204" pitchFamily="34" charset="0"/>
                  <a:cs typeface="Arial" panose="020B0604020202020204" pitchFamily="34" charset="0"/>
                </a:rPr>
                <a:t>TITLE</a:t>
              </a:r>
            </a:p>
          </p:txBody>
        </p:sp>
        <p:sp>
          <p:nvSpPr>
            <p:cNvPr id="59" name="Parallelogram 58">
              <a:extLst>
                <a:ext uri="{FF2B5EF4-FFF2-40B4-BE49-F238E27FC236}">
                  <a16:creationId xmlns:a16="http://schemas.microsoft.com/office/drawing/2014/main" id="{78C49823-90E7-40C3-B4BA-4F3C68D3C37E}"/>
                </a:ext>
              </a:extLst>
            </p:cNvPr>
            <p:cNvSpPr/>
            <p:nvPr/>
          </p:nvSpPr>
          <p:spPr>
            <a:xfrm>
              <a:off x="5006571" y="5571636"/>
              <a:ext cx="1434539" cy="373544"/>
            </a:xfrm>
            <a:prstGeom prst="parallelogram">
              <a:avLst>
                <a:gd name="adj" fmla="val 28570"/>
              </a:avLst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200" b="1" dirty="0">
                  <a:latin typeface="Arial" panose="020B0604020202020204" pitchFamily="34" charset="0"/>
                  <a:cs typeface="Arial" panose="020B0604020202020204" pitchFamily="34" charset="0"/>
                </a:rPr>
                <a:t>TITLE</a:t>
              </a:r>
            </a:p>
          </p:txBody>
        </p:sp>
        <p:sp>
          <p:nvSpPr>
            <p:cNvPr id="60" name="Parallelogram 59">
              <a:extLst>
                <a:ext uri="{FF2B5EF4-FFF2-40B4-BE49-F238E27FC236}">
                  <a16:creationId xmlns:a16="http://schemas.microsoft.com/office/drawing/2014/main" id="{893B34D7-D259-4267-87EF-0392CB5544ED}"/>
                </a:ext>
              </a:extLst>
            </p:cNvPr>
            <p:cNvSpPr/>
            <p:nvPr/>
          </p:nvSpPr>
          <p:spPr>
            <a:xfrm>
              <a:off x="6933690" y="5571636"/>
              <a:ext cx="1434539" cy="373544"/>
            </a:xfrm>
            <a:prstGeom prst="parallelogram">
              <a:avLst>
                <a:gd name="adj" fmla="val 28570"/>
              </a:avLst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200" b="1" dirty="0">
                  <a:latin typeface="Arial" panose="020B0604020202020204" pitchFamily="34" charset="0"/>
                  <a:cs typeface="Arial" panose="020B0604020202020204" pitchFamily="34" charset="0"/>
                </a:rPr>
                <a:t>TITLE</a:t>
              </a:r>
            </a:p>
          </p:txBody>
        </p:sp>
        <p:sp>
          <p:nvSpPr>
            <p:cNvPr id="64" name="Arrow: Chevron 63">
              <a:extLst>
                <a:ext uri="{FF2B5EF4-FFF2-40B4-BE49-F238E27FC236}">
                  <a16:creationId xmlns:a16="http://schemas.microsoft.com/office/drawing/2014/main" id="{6BD81FC4-D9A5-49C3-96CC-C585FB4CCF33}"/>
                </a:ext>
              </a:extLst>
            </p:cNvPr>
            <p:cNvSpPr/>
            <p:nvPr/>
          </p:nvSpPr>
          <p:spPr>
            <a:xfrm>
              <a:off x="3375061" y="2377440"/>
              <a:ext cx="1753316" cy="2735910"/>
            </a:xfrm>
            <a:prstGeom prst="chevron">
              <a:avLst>
                <a:gd name="adj" fmla="val 22947"/>
              </a:avLst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8" name="Arrow: Chevron 67">
              <a:extLst>
                <a:ext uri="{FF2B5EF4-FFF2-40B4-BE49-F238E27FC236}">
                  <a16:creationId xmlns:a16="http://schemas.microsoft.com/office/drawing/2014/main" id="{6A1F97DB-64C7-4B3F-B711-C43B69351798}"/>
                </a:ext>
              </a:extLst>
            </p:cNvPr>
            <p:cNvSpPr/>
            <p:nvPr/>
          </p:nvSpPr>
          <p:spPr>
            <a:xfrm>
              <a:off x="5265020" y="2377440"/>
              <a:ext cx="1753316" cy="2735910"/>
            </a:xfrm>
            <a:prstGeom prst="chevron">
              <a:avLst>
                <a:gd name="adj" fmla="val 22947"/>
              </a:avLst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9" name="Arrow: Chevron 68">
              <a:extLst>
                <a:ext uri="{FF2B5EF4-FFF2-40B4-BE49-F238E27FC236}">
                  <a16:creationId xmlns:a16="http://schemas.microsoft.com/office/drawing/2014/main" id="{43E31B3F-D025-4557-B801-C807C9E03683}"/>
                </a:ext>
              </a:extLst>
            </p:cNvPr>
            <p:cNvSpPr/>
            <p:nvPr/>
          </p:nvSpPr>
          <p:spPr>
            <a:xfrm>
              <a:off x="7195119" y="2377440"/>
              <a:ext cx="1753316" cy="2735910"/>
            </a:xfrm>
            <a:prstGeom prst="chevron">
              <a:avLst>
                <a:gd name="adj" fmla="val 22947"/>
              </a:avLst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93F23AA0-501B-4CD4-996E-7F83B5F33E27}"/>
                </a:ext>
              </a:extLst>
            </p:cNvPr>
            <p:cNvSpPr txBox="1"/>
            <p:nvPr/>
          </p:nvSpPr>
          <p:spPr>
            <a:xfrm>
              <a:off x="3544172" y="2484941"/>
              <a:ext cx="1347514" cy="1200015"/>
            </a:xfrm>
            <a:prstGeom prst="rect">
              <a:avLst/>
            </a:prstGeom>
            <a:noFill/>
          </p:spPr>
          <p:txBody>
            <a:bodyPr wrap="square" rtlCol="0" anchor="ctr" anchorCtr="0">
              <a:spAutoFit/>
            </a:bodyPr>
            <a:lstStyle/>
            <a:p>
              <a:pPr algn="ctr"/>
              <a:r>
                <a:rPr lang="en-US" sz="1050" kern="0" dirty="0">
                  <a:latin typeface="Arial" panose="020B0604020202020204" pitchFamily="34" charset="0"/>
                  <a:cs typeface="Arial" pitchFamily="34" charset="0"/>
                </a:rPr>
                <a:t>This is a sample text. Insert your desired text here. </a:t>
              </a:r>
            </a:p>
          </p:txBody>
        </p:sp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29C8C646-B7BA-4677-BF4E-C6E4E8664A31}"/>
                </a:ext>
              </a:extLst>
            </p:cNvPr>
            <p:cNvSpPr txBox="1"/>
            <p:nvPr/>
          </p:nvSpPr>
          <p:spPr>
            <a:xfrm>
              <a:off x="5463837" y="2484941"/>
              <a:ext cx="1347514" cy="1200015"/>
            </a:xfrm>
            <a:prstGeom prst="rect">
              <a:avLst/>
            </a:prstGeom>
            <a:noFill/>
          </p:spPr>
          <p:txBody>
            <a:bodyPr wrap="square" rtlCol="0" anchor="ctr" anchorCtr="0">
              <a:spAutoFit/>
            </a:bodyPr>
            <a:lstStyle/>
            <a:p>
              <a:pPr algn="ctr"/>
              <a:r>
                <a:rPr lang="en-US" sz="1050" kern="0" dirty="0">
                  <a:latin typeface="Arial" panose="020B0604020202020204" pitchFamily="34" charset="0"/>
                  <a:cs typeface="Arial" pitchFamily="34" charset="0"/>
                </a:rPr>
                <a:t>This is a sample text. Insert your desired text here. </a:t>
              </a:r>
            </a:p>
          </p:txBody>
        </p:sp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143A88B3-C65C-4AAA-A13E-6D440EDB4B33}"/>
                </a:ext>
              </a:extLst>
            </p:cNvPr>
            <p:cNvSpPr txBox="1"/>
            <p:nvPr/>
          </p:nvSpPr>
          <p:spPr>
            <a:xfrm>
              <a:off x="7444705" y="2484941"/>
              <a:ext cx="1347514" cy="1200015"/>
            </a:xfrm>
            <a:prstGeom prst="rect">
              <a:avLst/>
            </a:prstGeom>
            <a:noFill/>
          </p:spPr>
          <p:txBody>
            <a:bodyPr wrap="square" rtlCol="0" anchor="ctr" anchorCtr="0">
              <a:spAutoFit/>
            </a:bodyPr>
            <a:lstStyle/>
            <a:p>
              <a:pPr algn="ctr"/>
              <a:r>
                <a:rPr lang="en-US" sz="1050" kern="0" dirty="0">
                  <a:latin typeface="Arial" panose="020B0604020202020204" pitchFamily="34" charset="0"/>
                  <a:cs typeface="Arial" pitchFamily="34" charset="0"/>
                </a:rPr>
                <a:t>This is a sample text. Insert your desired text here. </a:t>
              </a:r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3B41DD53-8D43-4CB2-B5DC-67C2EEDBAAB1}"/>
                </a:ext>
              </a:extLst>
            </p:cNvPr>
            <p:cNvSpPr txBox="1"/>
            <p:nvPr/>
          </p:nvSpPr>
          <p:spPr>
            <a:xfrm>
              <a:off x="3544172" y="3819598"/>
              <a:ext cx="1347514" cy="1200015"/>
            </a:xfrm>
            <a:prstGeom prst="rect">
              <a:avLst/>
            </a:prstGeom>
            <a:noFill/>
          </p:spPr>
          <p:txBody>
            <a:bodyPr wrap="square" rtlCol="0" anchor="ctr" anchorCtr="0">
              <a:spAutoFit/>
            </a:bodyPr>
            <a:lstStyle/>
            <a:p>
              <a:pPr algn="ctr"/>
              <a:r>
                <a:rPr lang="en-US" sz="1050" kern="0" dirty="0">
                  <a:latin typeface="Arial" panose="020B0604020202020204" pitchFamily="34" charset="0"/>
                  <a:cs typeface="Arial" pitchFamily="34" charset="0"/>
                </a:rPr>
                <a:t>This is a sample text. Insert your desired text here. </a:t>
              </a:r>
            </a:p>
          </p:txBody>
        </p: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165126A9-0707-428E-913D-75FD791234E9}"/>
                </a:ext>
              </a:extLst>
            </p:cNvPr>
            <p:cNvSpPr txBox="1"/>
            <p:nvPr/>
          </p:nvSpPr>
          <p:spPr>
            <a:xfrm>
              <a:off x="5463837" y="3819598"/>
              <a:ext cx="1347514" cy="1200015"/>
            </a:xfrm>
            <a:prstGeom prst="rect">
              <a:avLst/>
            </a:prstGeom>
            <a:noFill/>
          </p:spPr>
          <p:txBody>
            <a:bodyPr wrap="square" rtlCol="0" anchor="ctr" anchorCtr="0">
              <a:spAutoFit/>
            </a:bodyPr>
            <a:lstStyle/>
            <a:p>
              <a:pPr algn="ctr"/>
              <a:r>
                <a:rPr lang="en-US" sz="1050" kern="0" dirty="0">
                  <a:latin typeface="Arial" panose="020B0604020202020204" pitchFamily="34" charset="0"/>
                  <a:cs typeface="Arial" pitchFamily="34" charset="0"/>
                </a:rPr>
                <a:t>This is a sample text. Insert your desired text here. </a:t>
              </a:r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0BFCBD7A-E5B3-41E6-A7F6-21EBBB5608F7}"/>
                </a:ext>
              </a:extLst>
            </p:cNvPr>
            <p:cNvSpPr txBox="1"/>
            <p:nvPr/>
          </p:nvSpPr>
          <p:spPr>
            <a:xfrm>
              <a:off x="7444705" y="3819598"/>
              <a:ext cx="1347514" cy="1200015"/>
            </a:xfrm>
            <a:prstGeom prst="rect">
              <a:avLst/>
            </a:prstGeom>
            <a:noFill/>
          </p:spPr>
          <p:txBody>
            <a:bodyPr wrap="square" rtlCol="0" anchor="ctr" anchorCtr="0">
              <a:spAutoFit/>
            </a:bodyPr>
            <a:lstStyle/>
            <a:p>
              <a:pPr algn="ctr"/>
              <a:r>
                <a:rPr lang="en-US" sz="1050" kern="0" dirty="0">
                  <a:latin typeface="Arial" panose="020B0604020202020204" pitchFamily="34" charset="0"/>
                  <a:cs typeface="Arial" pitchFamily="34" charset="0"/>
                </a:rPr>
                <a:t>This is a sample text. Insert your desired text here. </a:t>
              </a:r>
            </a:p>
          </p:txBody>
        </p:sp>
      </p:grp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966B2B6B-312A-4A36-98F3-91B7B1232448}"/>
              </a:ext>
            </a:extLst>
          </p:cNvPr>
          <p:cNvCxnSpPr>
            <a:cxnSpLocks/>
          </p:cNvCxnSpPr>
          <p:nvPr/>
        </p:nvCxnSpPr>
        <p:spPr>
          <a:xfrm>
            <a:off x="2340639" y="3666359"/>
            <a:ext cx="4839913" cy="124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3" name="Graphic 42" descr="Head with gears">
            <a:extLst>
              <a:ext uri="{FF2B5EF4-FFF2-40B4-BE49-F238E27FC236}">
                <a16:creationId xmlns:a16="http://schemas.microsoft.com/office/drawing/2014/main" id="{0A4B3FFB-D9A8-42B1-9646-601D75D0F92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786452" y="1612867"/>
            <a:ext cx="347953" cy="347953"/>
          </a:xfrm>
          <a:prstGeom prst="rect">
            <a:avLst/>
          </a:prstGeom>
        </p:spPr>
      </p:pic>
      <p:pic>
        <p:nvPicPr>
          <p:cNvPr id="44" name="Graphic 43" descr="Research">
            <a:extLst>
              <a:ext uri="{FF2B5EF4-FFF2-40B4-BE49-F238E27FC236}">
                <a16:creationId xmlns:a16="http://schemas.microsoft.com/office/drawing/2014/main" id="{BD94B2E4-27C1-46E2-8E1C-204EE528940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481970" y="1607217"/>
            <a:ext cx="353603" cy="353603"/>
          </a:xfrm>
          <a:prstGeom prst="rect">
            <a:avLst/>
          </a:prstGeom>
        </p:spPr>
      </p:pic>
      <p:pic>
        <p:nvPicPr>
          <p:cNvPr id="45" name="Graphic 44" descr="Playbook">
            <a:extLst>
              <a:ext uri="{FF2B5EF4-FFF2-40B4-BE49-F238E27FC236}">
                <a16:creationId xmlns:a16="http://schemas.microsoft.com/office/drawing/2014/main" id="{538D57F6-F8D3-43F0-9B95-5BDA410BE546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4162897" y="1623775"/>
            <a:ext cx="337045" cy="337045"/>
          </a:xfrm>
          <a:prstGeom prst="rect">
            <a:avLst/>
          </a:prstGeom>
        </p:spPr>
      </p:pic>
      <p:pic>
        <p:nvPicPr>
          <p:cNvPr id="46" name="Graphic 45" descr="Bullseye">
            <a:extLst>
              <a:ext uri="{FF2B5EF4-FFF2-40B4-BE49-F238E27FC236}">
                <a16:creationId xmlns:a16="http://schemas.microsoft.com/office/drawing/2014/main" id="{21E168E1-20AA-4A64-BE2F-16B0837495E5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2760106" y="5341455"/>
            <a:ext cx="400646" cy="400646"/>
          </a:xfrm>
          <a:prstGeom prst="rect">
            <a:avLst/>
          </a:prstGeom>
        </p:spPr>
      </p:pic>
      <p:pic>
        <p:nvPicPr>
          <p:cNvPr id="47" name="Graphic 46" descr="Gears">
            <a:extLst>
              <a:ext uri="{FF2B5EF4-FFF2-40B4-BE49-F238E27FC236}">
                <a16:creationId xmlns:a16="http://schemas.microsoft.com/office/drawing/2014/main" id="{46324F4B-A847-497C-9DDC-276262EAA3C6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4131096" y="5341455"/>
            <a:ext cx="400646" cy="400646"/>
          </a:xfrm>
          <a:prstGeom prst="rect">
            <a:avLst/>
          </a:prstGeom>
        </p:spPr>
      </p:pic>
      <p:pic>
        <p:nvPicPr>
          <p:cNvPr id="52" name="Graphic 51" descr="Presentation with bar chart RTL">
            <a:extLst>
              <a:ext uri="{FF2B5EF4-FFF2-40B4-BE49-F238E27FC236}">
                <a16:creationId xmlns:a16="http://schemas.microsoft.com/office/drawing/2014/main" id="{8ED1AA67-B7BF-4D0C-941D-A0F064EE7395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5474830" y="5357837"/>
            <a:ext cx="367882" cy="367882"/>
          </a:xfrm>
          <a:prstGeom prst="rect">
            <a:avLst/>
          </a:prstGeom>
        </p:spPr>
      </p:pic>
      <p:sp>
        <p:nvSpPr>
          <p:cNvPr id="32" name="Arrow: Chevron 31">
            <a:extLst>
              <a:ext uri="{FF2B5EF4-FFF2-40B4-BE49-F238E27FC236}">
                <a16:creationId xmlns:a16="http://schemas.microsoft.com/office/drawing/2014/main" id="{17968E23-A4E9-4117-AF30-3B1A5D8A1ADF}"/>
              </a:ext>
            </a:extLst>
          </p:cNvPr>
          <p:cNvSpPr>
            <a:spLocks/>
          </p:cNvSpPr>
          <p:nvPr/>
        </p:nvSpPr>
        <p:spPr>
          <a:xfrm>
            <a:off x="733300" y="2294402"/>
            <a:ext cx="1599330" cy="2743914"/>
          </a:xfrm>
          <a:prstGeom prst="chevron">
            <a:avLst>
              <a:gd name="adj" fmla="val 26052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1800">
              <a:solidFill>
                <a:schemeClr val="tx1"/>
              </a:solidFill>
            </a:endParaRPr>
          </a:p>
        </p:txBody>
      </p:sp>
      <p:sp>
        <p:nvSpPr>
          <p:cNvPr id="33" name="Arrow: Chevron 32">
            <a:extLst>
              <a:ext uri="{FF2B5EF4-FFF2-40B4-BE49-F238E27FC236}">
                <a16:creationId xmlns:a16="http://schemas.microsoft.com/office/drawing/2014/main" id="{B0C62672-E59F-4727-86E2-5D0A0795C390}"/>
              </a:ext>
            </a:extLst>
          </p:cNvPr>
          <p:cNvSpPr>
            <a:spLocks/>
          </p:cNvSpPr>
          <p:nvPr/>
        </p:nvSpPr>
        <p:spPr>
          <a:xfrm>
            <a:off x="779141" y="2294402"/>
            <a:ext cx="1599330" cy="2743914"/>
          </a:xfrm>
          <a:prstGeom prst="chevron">
            <a:avLst>
              <a:gd name="adj" fmla="val 26052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1800">
              <a:solidFill>
                <a:schemeClr val="tx1"/>
              </a:solidFill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90A8E100-C1E8-4507-8993-D89B66FA92AD}"/>
              </a:ext>
            </a:extLst>
          </p:cNvPr>
          <p:cNvSpPr txBox="1"/>
          <p:nvPr/>
        </p:nvSpPr>
        <p:spPr>
          <a:xfrm>
            <a:off x="1187122" y="3055892"/>
            <a:ext cx="1010900" cy="1223412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1050" kern="0" dirty="0">
                <a:solidFill>
                  <a:schemeClr val="bg1"/>
                </a:solidFill>
                <a:latin typeface="Arial" panose="020B0604020202020204" pitchFamily="34" charset="0"/>
                <a:cs typeface="Arial" pitchFamily="34" charset="0"/>
              </a:rPr>
              <a:t>This is a sample text. Insert your desired text here. This is a sample text. </a:t>
            </a:r>
          </a:p>
        </p:txBody>
      </p:sp>
      <p:sp>
        <p:nvSpPr>
          <p:cNvPr id="40" name="Freeform 6">
            <a:extLst>
              <a:ext uri="{FF2B5EF4-FFF2-40B4-BE49-F238E27FC236}">
                <a16:creationId xmlns:a16="http://schemas.microsoft.com/office/drawing/2014/main" id="{51E2D40A-760C-440B-B626-6D0118EC842A}"/>
              </a:ext>
            </a:extLst>
          </p:cNvPr>
          <p:cNvSpPr>
            <a:spLocks noEditPoints="1"/>
          </p:cNvSpPr>
          <p:nvPr/>
        </p:nvSpPr>
        <p:spPr bwMode="auto">
          <a:xfrm>
            <a:off x="1227177" y="1935414"/>
            <a:ext cx="287565" cy="323264"/>
          </a:xfrm>
          <a:custGeom>
            <a:avLst/>
            <a:gdLst>
              <a:gd name="T0" fmla="*/ 720 w 3176"/>
              <a:gd name="T1" fmla="*/ 3578 h 3589"/>
              <a:gd name="T2" fmla="*/ 435 w 3176"/>
              <a:gd name="T3" fmla="*/ 3308 h 3589"/>
              <a:gd name="T4" fmla="*/ 416 w 3176"/>
              <a:gd name="T5" fmla="*/ 2867 h 3589"/>
              <a:gd name="T6" fmla="*/ 416 w 3176"/>
              <a:gd name="T7" fmla="*/ 2488 h 3589"/>
              <a:gd name="T8" fmla="*/ 552 w 3176"/>
              <a:gd name="T9" fmla="*/ 2488 h 3589"/>
              <a:gd name="T10" fmla="*/ 688 w 3176"/>
              <a:gd name="T11" fmla="*/ 2488 h 3589"/>
              <a:gd name="T12" fmla="*/ 688 w 3176"/>
              <a:gd name="T13" fmla="*/ 2858 h 3589"/>
              <a:gd name="T14" fmla="*/ 688 w 3176"/>
              <a:gd name="T15" fmla="*/ 3227 h 3589"/>
              <a:gd name="T16" fmla="*/ 735 w 3176"/>
              <a:gd name="T17" fmla="*/ 3274 h 3589"/>
              <a:gd name="T18" fmla="*/ 782 w 3176"/>
              <a:gd name="T19" fmla="*/ 3320 h 3589"/>
              <a:gd name="T20" fmla="*/ 1784 w 3176"/>
              <a:gd name="T21" fmla="*/ 3320 h 3589"/>
              <a:gd name="T22" fmla="*/ 2895 w 3176"/>
              <a:gd name="T23" fmla="*/ 3223 h 3589"/>
              <a:gd name="T24" fmla="*/ 2895 w 3176"/>
              <a:gd name="T25" fmla="*/ 362 h 3589"/>
              <a:gd name="T26" fmla="*/ 1784 w 3176"/>
              <a:gd name="T27" fmla="*/ 264 h 3589"/>
              <a:gd name="T28" fmla="*/ 782 w 3176"/>
              <a:gd name="T29" fmla="*/ 264 h 3589"/>
              <a:gd name="T30" fmla="*/ 735 w 3176"/>
              <a:gd name="T31" fmla="*/ 311 h 3589"/>
              <a:gd name="T32" fmla="*/ 688 w 3176"/>
              <a:gd name="T33" fmla="*/ 358 h 3589"/>
              <a:gd name="T34" fmla="*/ 688 w 3176"/>
              <a:gd name="T35" fmla="*/ 727 h 3589"/>
              <a:gd name="T36" fmla="*/ 688 w 3176"/>
              <a:gd name="T37" fmla="*/ 1096 h 3589"/>
              <a:gd name="T38" fmla="*/ 552 w 3176"/>
              <a:gd name="T39" fmla="*/ 1096 h 3589"/>
              <a:gd name="T40" fmla="*/ 416 w 3176"/>
              <a:gd name="T41" fmla="*/ 1096 h 3589"/>
              <a:gd name="T42" fmla="*/ 416 w 3176"/>
              <a:gd name="T43" fmla="*/ 718 h 3589"/>
              <a:gd name="T44" fmla="*/ 435 w 3176"/>
              <a:gd name="T45" fmla="*/ 277 h 3589"/>
              <a:gd name="T46" fmla="*/ 646 w 3176"/>
              <a:gd name="T47" fmla="*/ 36 h 3589"/>
              <a:gd name="T48" fmla="*/ 712 w 3176"/>
              <a:gd name="T49" fmla="*/ 0 h 3589"/>
              <a:gd name="T50" fmla="*/ 1792 w 3176"/>
              <a:gd name="T51" fmla="*/ 0 h 3589"/>
              <a:gd name="T52" fmla="*/ 2872 w 3176"/>
              <a:gd name="T53" fmla="*/ 0 h 3589"/>
              <a:gd name="T54" fmla="*/ 2950 w 3176"/>
              <a:gd name="T55" fmla="*/ 40 h 3589"/>
              <a:gd name="T56" fmla="*/ 3143 w 3176"/>
              <a:gd name="T57" fmla="*/ 248 h 3589"/>
              <a:gd name="T58" fmla="*/ 3176 w 3176"/>
              <a:gd name="T59" fmla="*/ 1792 h 3589"/>
              <a:gd name="T60" fmla="*/ 3143 w 3176"/>
              <a:gd name="T61" fmla="*/ 3336 h 3589"/>
              <a:gd name="T62" fmla="*/ 2950 w 3176"/>
              <a:gd name="T63" fmla="*/ 3545 h 3589"/>
              <a:gd name="T64" fmla="*/ 2872 w 3176"/>
              <a:gd name="T65" fmla="*/ 3584 h 3589"/>
              <a:gd name="T66" fmla="*/ 1816 w 3176"/>
              <a:gd name="T67" fmla="*/ 3587 h 3589"/>
              <a:gd name="T68" fmla="*/ 720 w 3176"/>
              <a:gd name="T69" fmla="*/ 3578 h 3589"/>
              <a:gd name="T70" fmla="*/ 1007 w 3176"/>
              <a:gd name="T71" fmla="*/ 2667 h 3589"/>
              <a:gd name="T72" fmla="*/ 963 w 3176"/>
              <a:gd name="T73" fmla="*/ 2418 h 3589"/>
              <a:gd name="T74" fmla="*/ 957 w 3176"/>
              <a:gd name="T75" fmla="*/ 2200 h 3589"/>
              <a:gd name="T76" fmla="*/ 518 w 3176"/>
              <a:gd name="T77" fmla="*/ 2200 h 3589"/>
              <a:gd name="T78" fmla="*/ 79 w 3176"/>
              <a:gd name="T79" fmla="*/ 2200 h 3589"/>
              <a:gd name="T80" fmla="*/ 40 w 3176"/>
              <a:gd name="T81" fmla="*/ 2161 h 3589"/>
              <a:gd name="T82" fmla="*/ 0 w 3176"/>
              <a:gd name="T83" fmla="*/ 1792 h 3589"/>
              <a:gd name="T84" fmla="*/ 40 w 3176"/>
              <a:gd name="T85" fmla="*/ 1424 h 3589"/>
              <a:gd name="T86" fmla="*/ 79 w 3176"/>
              <a:gd name="T87" fmla="*/ 1384 h 3589"/>
              <a:gd name="T88" fmla="*/ 518 w 3176"/>
              <a:gd name="T89" fmla="*/ 1384 h 3589"/>
              <a:gd name="T90" fmla="*/ 957 w 3176"/>
              <a:gd name="T91" fmla="*/ 1384 h 3589"/>
              <a:gd name="T92" fmla="*/ 963 w 3176"/>
              <a:gd name="T93" fmla="*/ 1170 h 3589"/>
              <a:gd name="T94" fmla="*/ 1000 w 3176"/>
              <a:gd name="T95" fmla="*/ 921 h 3589"/>
              <a:gd name="T96" fmla="*/ 1068 w 3176"/>
              <a:gd name="T97" fmla="*/ 892 h 3589"/>
              <a:gd name="T98" fmla="*/ 2126 w 3176"/>
              <a:gd name="T99" fmla="*/ 1792 h 3589"/>
              <a:gd name="T100" fmla="*/ 1076 w 3176"/>
              <a:gd name="T101" fmla="*/ 2693 h 3589"/>
              <a:gd name="T102" fmla="*/ 1007 w 3176"/>
              <a:gd name="T103" fmla="*/ 2667 h 35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3176" h="3589">
                <a:moveTo>
                  <a:pt x="720" y="3578"/>
                </a:moveTo>
                <a:cubicBezTo>
                  <a:pt x="595" y="3539"/>
                  <a:pt x="469" y="3419"/>
                  <a:pt x="435" y="3308"/>
                </a:cubicBezTo>
                <a:cubicBezTo>
                  <a:pt x="423" y="3267"/>
                  <a:pt x="416" y="3110"/>
                  <a:pt x="416" y="2867"/>
                </a:cubicBezTo>
                <a:lnTo>
                  <a:pt x="416" y="2488"/>
                </a:lnTo>
                <a:lnTo>
                  <a:pt x="552" y="2488"/>
                </a:lnTo>
                <a:lnTo>
                  <a:pt x="688" y="2488"/>
                </a:lnTo>
                <a:lnTo>
                  <a:pt x="688" y="2858"/>
                </a:lnTo>
                <a:lnTo>
                  <a:pt x="688" y="3227"/>
                </a:lnTo>
                <a:lnTo>
                  <a:pt x="735" y="3274"/>
                </a:lnTo>
                <a:lnTo>
                  <a:pt x="782" y="3320"/>
                </a:lnTo>
                <a:lnTo>
                  <a:pt x="1784" y="3320"/>
                </a:lnTo>
                <a:cubicBezTo>
                  <a:pt x="2888" y="3320"/>
                  <a:pt x="2860" y="3323"/>
                  <a:pt x="2895" y="3223"/>
                </a:cubicBezTo>
                <a:cubicBezTo>
                  <a:pt x="2920" y="3151"/>
                  <a:pt x="2920" y="434"/>
                  <a:pt x="2895" y="362"/>
                </a:cubicBezTo>
                <a:cubicBezTo>
                  <a:pt x="2860" y="262"/>
                  <a:pt x="2888" y="264"/>
                  <a:pt x="1784" y="264"/>
                </a:cubicBezTo>
                <a:lnTo>
                  <a:pt x="782" y="264"/>
                </a:lnTo>
                <a:lnTo>
                  <a:pt x="735" y="311"/>
                </a:lnTo>
                <a:lnTo>
                  <a:pt x="688" y="358"/>
                </a:lnTo>
                <a:lnTo>
                  <a:pt x="688" y="727"/>
                </a:lnTo>
                <a:lnTo>
                  <a:pt x="688" y="1096"/>
                </a:lnTo>
                <a:lnTo>
                  <a:pt x="552" y="1096"/>
                </a:lnTo>
                <a:lnTo>
                  <a:pt x="416" y="1096"/>
                </a:lnTo>
                <a:lnTo>
                  <a:pt x="416" y="718"/>
                </a:lnTo>
                <a:cubicBezTo>
                  <a:pt x="416" y="475"/>
                  <a:pt x="423" y="318"/>
                  <a:pt x="435" y="277"/>
                </a:cubicBezTo>
                <a:cubicBezTo>
                  <a:pt x="459" y="198"/>
                  <a:pt x="561" y="82"/>
                  <a:pt x="646" y="36"/>
                </a:cubicBezTo>
                <a:lnTo>
                  <a:pt x="712" y="0"/>
                </a:lnTo>
                <a:lnTo>
                  <a:pt x="1792" y="0"/>
                </a:lnTo>
                <a:lnTo>
                  <a:pt x="2872" y="0"/>
                </a:lnTo>
                <a:lnTo>
                  <a:pt x="2950" y="40"/>
                </a:lnTo>
                <a:cubicBezTo>
                  <a:pt x="3040" y="86"/>
                  <a:pt x="3095" y="146"/>
                  <a:pt x="3143" y="248"/>
                </a:cubicBezTo>
                <a:cubicBezTo>
                  <a:pt x="3176" y="320"/>
                  <a:pt x="3176" y="333"/>
                  <a:pt x="3176" y="1792"/>
                </a:cubicBezTo>
                <a:cubicBezTo>
                  <a:pt x="3176" y="3252"/>
                  <a:pt x="3176" y="3265"/>
                  <a:pt x="3143" y="3336"/>
                </a:cubicBezTo>
                <a:cubicBezTo>
                  <a:pt x="3095" y="3439"/>
                  <a:pt x="3040" y="3499"/>
                  <a:pt x="2950" y="3545"/>
                </a:cubicBezTo>
                <a:lnTo>
                  <a:pt x="2872" y="3584"/>
                </a:lnTo>
                <a:lnTo>
                  <a:pt x="1816" y="3587"/>
                </a:lnTo>
                <a:cubicBezTo>
                  <a:pt x="1236" y="3589"/>
                  <a:pt x="742" y="3585"/>
                  <a:pt x="720" y="3578"/>
                </a:cubicBezTo>
                <a:close/>
                <a:moveTo>
                  <a:pt x="1007" y="2667"/>
                </a:moveTo>
                <a:cubicBezTo>
                  <a:pt x="970" y="2637"/>
                  <a:pt x="968" y="2625"/>
                  <a:pt x="963" y="2418"/>
                </a:cubicBezTo>
                <a:lnTo>
                  <a:pt x="957" y="2200"/>
                </a:lnTo>
                <a:lnTo>
                  <a:pt x="518" y="2200"/>
                </a:lnTo>
                <a:lnTo>
                  <a:pt x="79" y="2200"/>
                </a:lnTo>
                <a:lnTo>
                  <a:pt x="40" y="2161"/>
                </a:lnTo>
                <a:cubicBezTo>
                  <a:pt x="1" y="2122"/>
                  <a:pt x="0" y="2121"/>
                  <a:pt x="0" y="1792"/>
                </a:cubicBezTo>
                <a:cubicBezTo>
                  <a:pt x="0" y="1464"/>
                  <a:pt x="1" y="1463"/>
                  <a:pt x="40" y="1424"/>
                </a:cubicBezTo>
                <a:lnTo>
                  <a:pt x="79" y="1384"/>
                </a:lnTo>
                <a:lnTo>
                  <a:pt x="518" y="1384"/>
                </a:lnTo>
                <a:lnTo>
                  <a:pt x="957" y="1384"/>
                </a:lnTo>
                <a:lnTo>
                  <a:pt x="963" y="1170"/>
                </a:lnTo>
                <a:cubicBezTo>
                  <a:pt x="968" y="985"/>
                  <a:pt x="973" y="951"/>
                  <a:pt x="1000" y="921"/>
                </a:cubicBezTo>
                <a:cubicBezTo>
                  <a:pt x="1018" y="901"/>
                  <a:pt x="1046" y="889"/>
                  <a:pt x="1068" y="892"/>
                </a:cubicBezTo>
                <a:cubicBezTo>
                  <a:pt x="1107" y="897"/>
                  <a:pt x="2126" y="1764"/>
                  <a:pt x="2126" y="1792"/>
                </a:cubicBezTo>
                <a:cubicBezTo>
                  <a:pt x="2126" y="1816"/>
                  <a:pt x="1110" y="2688"/>
                  <a:pt x="1076" y="2693"/>
                </a:cubicBezTo>
                <a:cubicBezTo>
                  <a:pt x="1059" y="2696"/>
                  <a:pt x="1028" y="2684"/>
                  <a:pt x="1007" y="2667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98" tIns="34299" rIns="68598" bIns="34299" numCol="1" anchor="t" anchorCtr="0" compatLnSpc="1">
            <a:prstTxWarp prst="textNoShape">
              <a:avLst/>
            </a:prstTxWarp>
          </a:bodyPr>
          <a:lstStyle/>
          <a:p>
            <a:endParaRPr lang="en-IN" sz="180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5E0E996C-41C5-47F2-9572-72102CA75476}"/>
              </a:ext>
            </a:extLst>
          </p:cNvPr>
          <p:cNvGrpSpPr/>
          <p:nvPr/>
        </p:nvGrpSpPr>
        <p:grpSpPr>
          <a:xfrm>
            <a:off x="6765530" y="2294402"/>
            <a:ext cx="1645171" cy="2743914"/>
            <a:chOff x="9018357" y="1916596"/>
            <a:chExt cx="2192990" cy="3657599"/>
          </a:xfrm>
        </p:grpSpPr>
        <p:sp>
          <p:nvSpPr>
            <p:cNvPr id="37" name="Arrow: Chevron 36">
              <a:extLst>
                <a:ext uri="{FF2B5EF4-FFF2-40B4-BE49-F238E27FC236}">
                  <a16:creationId xmlns:a16="http://schemas.microsoft.com/office/drawing/2014/main" id="{E3F355B8-EF40-4C31-A05C-2EEC9BA1D2AE}"/>
                </a:ext>
              </a:extLst>
            </p:cNvPr>
            <p:cNvSpPr>
              <a:spLocks/>
            </p:cNvSpPr>
            <p:nvPr/>
          </p:nvSpPr>
          <p:spPr>
            <a:xfrm>
              <a:off x="9018357" y="1916596"/>
              <a:ext cx="2131885" cy="3657599"/>
            </a:xfrm>
            <a:prstGeom prst="chevron">
              <a:avLst>
                <a:gd name="adj" fmla="val 26052"/>
              </a:avLst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>
                <a:solidFill>
                  <a:schemeClr val="tx1"/>
                </a:solidFill>
              </a:endParaRPr>
            </a:p>
          </p:txBody>
        </p:sp>
        <p:sp>
          <p:nvSpPr>
            <p:cNvPr id="38" name="Arrow: Chevron 37">
              <a:extLst>
                <a:ext uri="{FF2B5EF4-FFF2-40B4-BE49-F238E27FC236}">
                  <a16:creationId xmlns:a16="http://schemas.microsoft.com/office/drawing/2014/main" id="{94CD815F-BA70-4C0C-A395-C82B442536EB}"/>
                </a:ext>
              </a:extLst>
            </p:cNvPr>
            <p:cNvSpPr>
              <a:spLocks/>
            </p:cNvSpPr>
            <p:nvPr/>
          </p:nvSpPr>
          <p:spPr>
            <a:xfrm>
              <a:off x="9079462" y="1916596"/>
              <a:ext cx="2131885" cy="3657599"/>
            </a:xfrm>
            <a:prstGeom prst="chevron">
              <a:avLst>
                <a:gd name="adj" fmla="val 26052"/>
              </a:avLst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>
                <a:solidFill>
                  <a:schemeClr val="tx1"/>
                </a:solidFill>
              </a:endParaRP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F8012906-80C7-405E-8155-1F8BC1012335}"/>
                </a:ext>
              </a:extLst>
            </p:cNvPr>
            <p:cNvSpPr txBox="1"/>
            <p:nvPr/>
          </p:nvSpPr>
          <p:spPr>
            <a:xfrm>
              <a:off x="9623295" y="2931652"/>
              <a:ext cx="1347516" cy="1630791"/>
            </a:xfrm>
            <a:prstGeom prst="rect">
              <a:avLst/>
            </a:prstGeom>
            <a:noFill/>
          </p:spPr>
          <p:txBody>
            <a:bodyPr wrap="square" rtlCol="0" anchor="ctr" anchorCtr="0">
              <a:spAutoFit/>
            </a:bodyPr>
            <a:lstStyle/>
            <a:p>
              <a:pPr algn="ctr"/>
              <a:r>
                <a:rPr lang="en-US" sz="1050" kern="0" dirty="0">
                  <a:solidFill>
                    <a:schemeClr val="bg1"/>
                  </a:solidFill>
                  <a:latin typeface="Arial" panose="020B0604020202020204" pitchFamily="34" charset="0"/>
                  <a:cs typeface="Arial" pitchFamily="34" charset="0"/>
                </a:rPr>
                <a:t>This is a sample text. Insert your desired text here. This is a sample text. </a:t>
              </a:r>
            </a:p>
          </p:txBody>
        </p:sp>
      </p:grpSp>
      <p:sp>
        <p:nvSpPr>
          <p:cNvPr id="41" name="Freeform 10">
            <a:extLst>
              <a:ext uri="{FF2B5EF4-FFF2-40B4-BE49-F238E27FC236}">
                <a16:creationId xmlns:a16="http://schemas.microsoft.com/office/drawing/2014/main" id="{88C1729F-C844-4AB2-B1B3-A188567A1E92}"/>
              </a:ext>
            </a:extLst>
          </p:cNvPr>
          <p:cNvSpPr>
            <a:spLocks noEditPoints="1"/>
          </p:cNvSpPr>
          <p:nvPr/>
        </p:nvSpPr>
        <p:spPr bwMode="auto">
          <a:xfrm>
            <a:off x="7268931" y="1935414"/>
            <a:ext cx="287565" cy="323264"/>
          </a:xfrm>
          <a:custGeom>
            <a:avLst/>
            <a:gdLst>
              <a:gd name="T0" fmla="*/ 247 w 2961"/>
              <a:gd name="T1" fmla="*/ 3550 h 3573"/>
              <a:gd name="T2" fmla="*/ 44 w 2961"/>
              <a:gd name="T3" fmla="*/ 3358 h 3573"/>
              <a:gd name="T4" fmla="*/ 9 w 2961"/>
              <a:gd name="T5" fmla="*/ 3293 h 3573"/>
              <a:gd name="T6" fmla="*/ 4 w 2961"/>
              <a:gd name="T7" fmla="*/ 1808 h 3573"/>
              <a:gd name="T8" fmla="*/ 30 w 2961"/>
              <a:gd name="T9" fmla="*/ 256 h 3573"/>
              <a:gd name="T10" fmla="*/ 228 w 2961"/>
              <a:gd name="T11" fmla="*/ 46 h 3573"/>
              <a:gd name="T12" fmla="*/ 311 w 2961"/>
              <a:gd name="T13" fmla="*/ 5 h 3573"/>
              <a:gd name="T14" fmla="*/ 1380 w 2961"/>
              <a:gd name="T15" fmla="*/ 5 h 3573"/>
              <a:gd name="T16" fmla="*/ 2622 w 2961"/>
              <a:gd name="T17" fmla="*/ 108 h 3573"/>
              <a:gd name="T18" fmla="*/ 2760 w 2961"/>
              <a:gd name="T19" fmla="*/ 509 h 3573"/>
              <a:gd name="T20" fmla="*/ 2757 w 2961"/>
              <a:gd name="T21" fmla="*/ 911 h 3573"/>
              <a:gd name="T22" fmla="*/ 2745 w 2961"/>
              <a:gd name="T23" fmla="*/ 1106 h 3573"/>
              <a:gd name="T24" fmla="*/ 2625 w 2961"/>
              <a:gd name="T25" fmla="*/ 1004 h 3573"/>
              <a:gd name="T26" fmla="*/ 2505 w 2961"/>
              <a:gd name="T27" fmla="*/ 901 h 3573"/>
              <a:gd name="T28" fmla="*/ 2495 w 2961"/>
              <a:gd name="T29" fmla="*/ 626 h 3573"/>
              <a:gd name="T30" fmla="*/ 2150 w 2961"/>
              <a:gd name="T31" fmla="*/ 268 h 3573"/>
              <a:gd name="T32" fmla="*/ 345 w 2961"/>
              <a:gd name="T33" fmla="*/ 287 h 3573"/>
              <a:gd name="T34" fmla="*/ 273 w 2961"/>
              <a:gd name="T35" fmla="*/ 1803 h 3573"/>
              <a:gd name="T36" fmla="*/ 273 w 2961"/>
              <a:gd name="T37" fmla="*/ 3219 h 3573"/>
              <a:gd name="T38" fmla="*/ 311 w 2961"/>
              <a:gd name="T39" fmla="*/ 3264 h 3573"/>
              <a:gd name="T40" fmla="*/ 350 w 2961"/>
              <a:gd name="T41" fmla="*/ 3309 h 3573"/>
              <a:gd name="T42" fmla="*/ 1367 w 2961"/>
              <a:gd name="T43" fmla="*/ 3313 h 3573"/>
              <a:gd name="T44" fmla="*/ 2383 w 2961"/>
              <a:gd name="T45" fmla="*/ 3317 h 3573"/>
              <a:gd name="T46" fmla="*/ 2435 w 2961"/>
              <a:gd name="T47" fmla="*/ 3271 h 3573"/>
              <a:gd name="T48" fmla="*/ 2487 w 2961"/>
              <a:gd name="T49" fmla="*/ 3225 h 3573"/>
              <a:gd name="T50" fmla="*/ 2494 w 2961"/>
              <a:gd name="T51" fmla="*/ 2955 h 3573"/>
              <a:gd name="T52" fmla="*/ 2502 w 2961"/>
              <a:gd name="T53" fmla="*/ 2685 h 3573"/>
              <a:gd name="T54" fmla="*/ 2625 w 2961"/>
              <a:gd name="T55" fmla="*/ 2577 h 3573"/>
              <a:gd name="T56" fmla="*/ 2749 w 2961"/>
              <a:gd name="T57" fmla="*/ 2470 h 3573"/>
              <a:gd name="T58" fmla="*/ 2759 w 2961"/>
              <a:gd name="T59" fmla="*/ 2745 h 3573"/>
              <a:gd name="T60" fmla="*/ 2756 w 2961"/>
              <a:gd name="T61" fmla="*/ 3169 h 3573"/>
              <a:gd name="T62" fmla="*/ 2561 w 2961"/>
              <a:gd name="T63" fmla="*/ 3521 h 3573"/>
              <a:gd name="T64" fmla="*/ 2474 w 2961"/>
              <a:gd name="T65" fmla="*/ 3573 h 3573"/>
              <a:gd name="T66" fmla="*/ 1385 w 2961"/>
              <a:gd name="T67" fmla="*/ 3572 h 3573"/>
              <a:gd name="T68" fmla="*/ 247 w 2961"/>
              <a:gd name="T69" fmla="*/ 3550 h 3573"/>
              <a:gd name="T70" fmla="*/ 1841 w 2961"/>
              <a:gd name="T71" fmla="*/ 2664 h 3573"/>
              <a:gd name="T72" fmla="*/ 1797 w 2961"/>
              <a:gd name="T73" fmla="*/ 2416 h 3573"/>
              <a:gd name="T74" fmla="*/ 1788 w 2961"/>
              <a:gd name="T75" fmla="*/ 2197 h 3573"/>
              <a:gd name="T76" fmla="*/ 1344 w 2961"/>
              <a:gd name="T77" fmla="*/ 2197 h 3573"/>
              <a:gd name="T78" fmla="*/ 899 w 2961"/>
              <a:gd name="T79" fmla="*/ 2197 h 3573"/>
              <a:gd name="T80" fmla="*/ 866 w 2961"/>
              <a:gd name="T81" fmla="*/ 2154 h 3573"/>
              <a:gd name="T82" fmla="*/ 833 w 2961"/>
              <a:gd name="T83" fmla="*/ 1789 h 3573"/>
              <a:gd name="T84" fmla="*/ 833 w 2961"/>
              <a:gd name="T85" fmla="*/ 1465 h 3573"/>
              <a:gd name="T86" fmla="*/ 875 w 2961"/>
              <a:gd name="T87" fmla="*/ 1423 h 3573"/>
              <a:gd name="T88" fmla="*/ 917 w 2961"/>
              <a:gd name="T89" fmla="*/ 1381 h 3573"/>
              <a:gd name="T90" fmla="*/ 1353 w 2961"/>
              <a:gd name="T91" fmla="*/ 1381 h 3573"/>
              <a:gd name="T92" fmla="*/ 1788 w 2961"/>
              <a:gd name="T93" fmla="*/ 1381 h 3573"/>
              <a:gd name="T94" fmla="*/ 1797 w 2961"/>
              <a:gd name="T95" fmla="*/ 1161 h 3573"/>
              <a:gd name="T96" fmla="*/ 1841 w 2961"/>
              <a:gd name="T97" fmla="*/ 913 h 3573"/>
              <a:gd name="T98" fmla="*/ 1898 w 2961"/>
              <a:gd name="T99" fmla="*/ 885 h 3573"/>
              <a:gd name="T100" fmla="*/ 2805 w 2961"/>
              <a:gd name="T101" fmla="*/ 1650 h 3573"/>
              <a:gd name="T102" fmla="*/ 2961 w 2961"/>
              <a:gd name="T103" fmla="*/ 1788 h 3573"/>
              <a:gd name="T104" fmla="*/ 2909 w 2961"/>
              <a:gd name="T105" fmla="*/ 1839 h 3573"/>
              <a:gd name="T106" fmla="*/ 1903 w 2961"/>
              <a:gd name="T107" fmla="*/ 2693 h 3573"/>
              <a:gd name="T108" fmla="*/ 1841 w 2961"/>
              <a:gd name="T109" fmla="*/ 2664 h 35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2961" h="3573">
                <a:moveTo>
                  <a:pt x="247" y="3550"/>
                </a:moveTo>
                <a:cubicBezTo>
                  <a:pt x="175" y="3518"/>
                  <a:pt x="84" y="3432"/>
                  <a:pt x="44" y="3358"/>
                </a:cubicBezTo>
                <a:lnTo>
                  <a:pt x="9" y="3293"/>
                </a:lnTo>
                <a:lnTo>
                  <a:pt x="4" y="1808"/>
                </a:lnTo>
                <a:cubicBezTo>
                  <a:pt x="0" y="388"/>
                  <a:pt x="1" y="320"/>
                  <a:pt x="30" y="256"/>
                </a:cubicBezTo>
                <a:cubicBezTo>
                  <a:pt x="74" y="157"/>
                  <a:pt x="135" y="92"/>
                  <a:pt x="228" y="46"/>
                </a:cubicBezTo>
                <a:lnTo>
                  <a:pt x="311" y="5"/>
                </a:lnTo>
                <a:lnTo>
                  <a:pt x="1380" y="5"/>
                </a:lnTo>
                <a:cubicBezTo>
                  <a:pt x="2560" y="5"/>
                  <a:pt x="2502" y="0"/>
                  <a:pt x="2622" y="108"/>
                </a:cubicBezTo>
                <a:cubicBezTo>
                  <a:pt x="2726" y="202"/>
                  <a:pt x="2749" y="269"/>
                  <a:pt x="2760" y="509"/>
                </a:cubicBezTo>
                <a:cubicBezTo>
                  <a:pt x="2766" y="623"/>
                  <a:pt x="2764" y="804"/>
                  <a:pt x="2757" y="911"/>
                </a:cubicBezTo>
                <a:lnTo>
                  <a:pt x="2745" y="1106"/>
                </a:lnTo>
                <a:lnTo>
                  <a:pt x="2625" y="1004"/>
                </a:lnTo>
                <a:lnTo>
                  <a:pt x="2505" y="901"/>
                </a:lnTo>
                <a:lnTo>
                  <a:pt x="2495" y="626"/>
                </a:lnTo>
                <a:cubicBezTo>
                  <a:pt x="2483" y="266"/>
                  <a:pt x="2501" y="285"/>
                  <a:pt x="2150" y="268"/>
                </a:cubicBezTo>
                <a:cubicBezTo>
                  <a:pt x="1879" y="255"/>
                  <a:pt x="387" y="271"/>
                  <a:pt x="345" y="287"/>
                </a:cubicBezTo>
                <a:cubicBezTo>
                  <a:pt x="272" y="315"/>
                  <a:pt x="273" y="302"/>
                  <a:pt x="273" y="1803"/>
                </a:cubicBezTo>
                <a:lnTo>
                  <a:pt x="273" y="3219"/>
                </a:lnTo>
                <a:lnTo>
                  <a:pt x="311" y="3264"/>
                </a:lnTo>
                <a:lnTo>
                  <a:pt x="350" y="3309"/>
                </a:lnTo>
                <a:lnTo>
                  <a:pt x="1367" y="3313"/>
                </a:lnTo>
                <a:lnTo>
                  <a:pt x="2383" y="3317"/>
                </a:lnTo>
                <a:lnTo>
                  <a:pt x="2435" y="3271"/>
                </a:lnTo>
                <a:lnTo>
                  <a:pt x="2487" y="3225"/>
                </a:lnTo>
                <a:lnTo>
                  <a:pt x="2494" y="2955"/>
                </a:lnTo>
                <a:lnTo>
                  <a:pt x="2502" y="2685"/>
                </a:lnTo>
                <a:lnTo>
                  <a:pt x="2625" y="2577"/>
                </a:lnTo>
                <a:lnTo>
                  <a:pt x="2749" y="2470"/>
                </a:lnTo>
                <a:lnTo>
                  <a:pt x="2759" y="2745"/>
                </a:lnTo>
                <a:cubicBezTo>
                  <a:pt x="2765" y="2897"/>
                  <a:pt x="2764" y="3087"/>
                  <a:pt x="2756" y="3169"/>
                </a:cubicBezTo>
                <a:cubicBezTo>
                  <a:pt x="2737" y="3357"/>
                  <a:pt x="2689" y="3444"/>
                  <a:pt x="2561" y="3521"/>
                </a:cubicBezTo>
                <a:lnTo>
                  <a:pt x="2474" y="3573"/>
                </a:lnTo>
                <a:lnTo>
                  <a:pt x="1385" y="3572"/>
                </a:lnTo>
                <a:cubicBezTo>
                  <a:pt x="512" y="3571"/>
                  <a:pt x="287" y="3567"/>
                  <a:pt x="247" y="3550"/>
                </a:cubicBezTo>
                <a:close/>
                <a:moveTo>
                  <a:pt x="1841" y="2664"/>
                </a:moveTo>
                <a:cubicBezTo>
                  <a:pt x="1808" y="2637"/>
                  <a:pt x="1804" y="2618"/>
                  <a:pt x="1797" y="2416"/>
                </a:cubicBezTo>
                <a:lnTo>
                  <a:pt x="1788" y="2197"/>
                </a:lnTo>
                <a:lnTo>
                  <a:pt x="1344" y="2197"/>
                </a:lnTo>
                <a:lnTo>
                  <a:pt x="899" y="2197"/>
                </a:lnTo>
                <a:lnTo>
                  <a:pt x="866" y="2154"/>
                </a:lnTo>
                <a:cubicBezTo>
                  <a:pt x="835" y="2115"/>
                  <a:pt x="833" y="2092"/>
                  <a:pt x="833" y="1789"/>
                </a:cubicBezTo>
                <a:lnTo>
                  <a:pt x="833" y="1465"/>
                </a:lnTo>
                <a:lnTo>
                  <a:pt x="875" y="1423"/>
                </a:lnTo>
                <a:lnTo>
                  <a:pt x="917" y="1381"/>
                </a:lnTo>
                <a:lnTo>
                  <a:pt x="1353" y="1381"/>
                </a:lnTo>
                <a:lnTo>
                  <a:pt x="1788" y="1381"/>
                </a:lnTo>
                <a:lnTo>
                  <a:pt x="1797" y="1161"/>
                </a:lnTo>
                <a:cubicBezTo>
                  <a:pt x="1804" y="959"/>
                  <a:pt x="1808" y="940"/>
                  <a:pt x="1841" y="913"/>
                </a:cubicBezTo>
                <a:cubicBezTo>
                  <a:pt x="1860" y="898"/>
                  <a:pt x="1886" y="885"/>
                  <a:pt x="1898" y="885"/>
                </a:cubicBezTo>
                <a:cubicBezTo>
                  <a:pt x="1917" y="885"/>
                  <a:pt x="2360" y="1259"/>
                  <a:pt x="2805" y="1650"/>
                </a:cubicBezTo>
                <a:lnTo>
                  <a:pt x="2961" y="1788"/>
                </a:lnTo>
                <a:lnTo>
                  <a:pt x="2909" y="1839"/>
                </a:lnTo>
                <a:cubicBezTo>
                  <a:pt x="2762" y="1983"/>
                  <a:pt x="1926" y="2693"/>
                  <a:pt x="1903" y="2693"/>
                </a:cubicBezTo>
                <a:cubicBezTo>
                  <a:pt x="1888" y="2693"/>
                  <a:pt x="1860" y="2679"/>
                  <a:pt x="1841" y="2664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98" tIns="34299" rIns="68598" bIns="34299" numCol="1" anchor="t" anchorCtr="0" compatLnSpc="1">
            <a:prstTxWarp prst="textNoShape">
              <a:avLst/>
            </a:prstTxWarp>
          </a:bodyPr>
          <a:lstStyle/>
          <a:p>
            <a:endParaRPr lang="en-IN" sz="1800"/>
          </a:p>
        </p:txBody>
      </p:sp>
    </p:spTree>
    <p:extLst>
      <p:ext uri="{BB962C8B-B14F-4D97-AF65-F5344CB8AC3E}">
        <p14:creationId xmlns:p14="http://schemas.microsoft.com/office/powerpoint/2010/main" val="17518667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36DE83-334A-4E1E-ABC4-43661E3F1B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Root Cause Analysis</a:t>
            </a:r>
            <a:endParaRPr lang="es-UY" dirty="0"/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98AF1D3F-640E-42C8-B5CF-7E9244A7F238}"/>
              </a:ext>
            </a:extLst>
          </p:cNvPr>
          <p:cNvGrpSpPr/>
          <p:nvPr/>
        </p:nvGrpSpPr>
        <p:grpSpPr>
          <a:xfrm>
            <a:off x="175775" y="3173778"/>
            <a:ext cx="3975837" cy="1365791"/>
            <a:chOff x="609441" y="1860430"/>
            <a:chExt cx="10969943" cy="3768428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40F9B11C-7B22-4FC2-862E-47680EBA6FCC}"/>
                </a:ext>
              </a:extLst>
            </p:cNvPr>
            <p:cNvSpPr/>
            <p:nvPr/>
          </p:nvSpPr>
          <p:spPr>
            <a:xfrm>
              <a:off x="2137965" y="3072513"/>
              <a:ext cx="8037607" cy="1344263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/>
            </a:p>
          </p:txBody>
        </p:sp>
        <p:sp>
          <p:nvSpPr>
            <p:cNvPr id="4" name="Freeform: Shape 3">
              <a:extLst>
                <a:ext uri="{FF2B5EF4-FFF2-40B4-BE49-F238E27FC236}">
                  <a16:creationId xmlns:a16="http://schemas.microsoft.com/office/drawing/2014/main" id="{A6A965FB-0334-43B5-92C4-C50415ED9DD6}"/>
                </a:ext>
              </a:extLst>
            </p:cNvPr>
            <p:cNvSpPr>
              <a:spLocks/>
            </p:cNvSpPr>
            <p:nvPr/>
          </p:nvSpPr>
          <p:spPr>
            <a:xfrm>
              <a:off x="2470388" y="1860430"/>
              <a:ext cx="2016472" cy="1803931"/>
            </a:xfrm>
            <a:custGeom>
              <a:avLst/>
              <a:gdLst>
                <a:gd name="connsiteX0" fmla="*/ 0 w 2016472"/>
                <a:gd name="connsiteY0" fmla="*/ 0 h 1858592"/>
                <a:gd name="connsiteX1" fmla="*/ 1507879 w 2016472"/>
                <a:gd name="connsiteY1" fmla="*/ 0 h 1858592"/>
                <a:gd name="connsiteX2" fmla="*/ 2016472 w 2016472"/>
                <a:gd name="connsiteY2" fmla="*/ 1858592 h 1858592"/>
                <a:gd name="connsiteX3" fmla="*/ 508593 w 2016472"/>
                <a:gd name="connsiteY3" fmla="*/ 1858592 h 1858592"/>
                <a:gd name="connsiteX4" fmla="*/ 0 w 2016472"/>
                <a:gd name="connsiteY4" fmla="*/ 0 h 18585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16472" h="1858592">
                  <a:moveTo>
                    <a:pt x="0" y="0"/>
                  </a:moveTo>
                  <a:lnTo>
                    <a:pt x="1507879" y="0"/>
                  </a:lnTo>
                  <a:lnTo>
                    <a:pt x="2016472" y="1858592"/>
                  </a:lnTo>
                  <a:lnTo>
                    <a:pt x="508593" y="185859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>
                <a:solidFill>
                  <a:schemeClr val="tx1"/>
                </a:solidFill>
              </a:endParaRPr>
            </a:p>
          </p:txBody>
        </p:sp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0F745019-977D-484E-9829-48C2529168F1}"/>
                </a:ext>
              </a:extLst>
            </p:cNvPr>
            <p:cNvSpPr>
              <a:spLocks/>
            </p:cNvSpPr>
            <p:nvPr/>
          </p:nvSpPr>
          <p:spPr>
            <a:xfrm>
              <a:off x="2404738" y="1860430"/>
              <a:ext cx="2016472" cy="1803931"/>
            </a:xfrm>
            <a:custGeom>
              <a:avLst/>
              <a:gdLst>
                <a:gd name="connsiteX0" fmla="*/ 0 w 2016472"/>
                <a:gd name="connsiteY0" fmla="*/ 0 h 1858592"/>
                <a:gd name="connsiteX1" fmla="*/ 1507879 w 2016472"/>
                <a:gd name="connsiteY1" fmla="*/ 0 h 1858592"/>
                <a:gd name="connsiteX2" fmla="*/ 2016472 w 2016472"/>
                <a:gd name="connsiteY2" fmla="*/ 1858592 h 1858592"/>
                <a:gd name="connsiteX3" fmla="*/ 508593 w 2016472"/>
                <a:gd name="connsiteY3" fmla="*/ 1858592 h 1858592"/>
                <a:gd name="connsiteX4" fmla="*/ 0 w 2016472"/>
                <a:gd name="connsiteY4" fmla="*/ 0 h 18585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16472" h="1858592">
                  <a:moveTo>
                    <a:pt x="0" y="0"/>
                  </a:moveTo>
                  <a:lnTo>
                    <a:pt x="1507879" y="0"/>
                  </a:lnTo>
                  <a:lnTo>
                    <a:pt x="2016472" y="1858592"/>
                  </a:lnTo>
                  <a:lnTo>
                    <a:pt x="508593" y="185859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>
                <a:solidFill>
                  <a:schemeClr val="tx1"/>
                </a:solidFill>
              </a:endParaRPr>
            </a:p>
          </p:txBody>
        </p:sp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DBDBDAF6-5A75-482D-A434-588007BB7560}"/>
                </a:ext>
              </a:extLst>
            </p:cNvPr>
            <p:cNvSpPr>
              <a:spLocks/>
            </p:cNvSpPr>
            <p:nvPr/>
          </p:nvSpPr>
          <p:spPr>
            <a:xfrm>
              <a:off x="2470388" y="3817210"/>
              <a:ext cx="2018648" cy="1811648"/>
            </a:xfrm>
            <a:custGeom>
              <a:avLst/>
              <a:gdLst>
                <a:gd name="connsiteX0" fmla="*/ 510769 w 2018648"/>
                <a:gd name="connsiteY0" fmla="*/ 0 h 1866543"/>
                <a:gd name="connsiteX1" fmla="*/ 2018648 w 2018648"/>
                <a:gd name="connsiteY1" fmla="*/ 0 h 1866543"/>
                <a:gd name="connsiteX2" fmla="*/ 1507879 w 2018648"/>
                <a:gd name="connsiteY2" fmla="*/ 1866543 h 1866543"/>
                <a:gd name="connsiteX3" fmla="*/ 0 w 2018648"/>
                <a:gd name="connsiteY3" fmla="*/ 1866543 h 1866543"/>
                <a:gd name="connsiteX4" fmla="*/ 510769 w 2018648"/>
                <a:gd name="connsiteY4" fmla="*/ 0 h 18665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18648" h="1866543">
                  <a:moveTo>
                    <a:pt x="510769" y="0"/>
                  </a:moveTo>
                  <a:lnTo>
                    <a:pt x="2018648" y="0"/>
                  </a:lnTo>
                  <a:lnTo>
                    <a:pt x="1507879" y="1866543"/>
                  </a:lnTo>
                  <a:lnTo>
                    <a:pt x="0" y="1866543"/>
                  </a:lnTo>
                  <a:lnTo>
                    <a:pt x="510769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>
                <a:solidFill>
                  <a:schemeClr val="tx1"/>
                </a:solidFill>
              </a:endParaRPr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786B3BA3-E716-4180-A51C-7AC28556C7FC}"/>
                </a:ext>
              </a:extLst>
            </p:cNvPr>
            <p:cNvSpPr>
              <a:spLocks/>
            </p:cNvSpPr>
            <p:nvPr/>
          </p:nvSpPr>
          <p:spPr>
            <a:xfrm>
              <a:off x="2404738" y="3817210"/>
              <a:ext cx="2018648" cy="1811648"/>
            </a:xfrm>
            <a:custGeom>
              <a:avLst/>
              <a:gdLst>
                <a:gd name="connsiteX0" fmla="*/ 510769 w 2018648"/>
                <a:gd name="connsiteY0" fmla="*/ 0 h 1866543"/>
                <a:gd name="connsiteX1" fmla="*/ 2018648 w 2018648"/>
                <a:gd name="connsiteY1" fmla="*/ 0 h 1866543"/>
                <a:gd name="connsiteX2" fmla="*/ 1507879 w 2018648"/>
                <a:gd name="connsiteY2" fmla="*/ 1866543 h 1866543"/>
                <a:gd name="connsiteX3" fmla="*/ 0 w 2018648"/>
                <a:gd name="connsiteY3" fmla="*/ 1866543 h 1866543"/>
                <a:gd name="connsiteX4" fmla="*/ 510769 w 2018648"/>
                <a:gd name="connsiteY4" fmla="*/ 0 h 18665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18648" h="1866543">
                  <a:moveTo>
                    <a:pt x="510769" y="0"/>
                  </a:moveTo>
                  <a:lnTo>
                    <a:pt x="2018648" y="0"/>
                  </a:lnTo>
                  <a:lnTo>
                    <a:pt x="1507879" y="1866543"/>
                  </a:lnTo>
                  <a:lnTo>
                    <a:pt x="0" y="1866543"/>
                  </a:lnTo>
                  <a:lnTo>
                    <a:pt x="510769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>
                <a:solidFill>
                  <a:schemeClr val="tx1"/>
                </a:solidFill>
              </a:endParaRPr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E3560C6E-5540-42E3-9530-6FC65F5B5ED6}"/>
                </a:ext>
              </a:extLst>
            </p:cNvPr>
            <p:cNvSpPr>
              <a:spLocks/>
            </p:cNvSpPr>
            <p:nvPr/>
          </p:nvSpPr>
          <p:spPr>
            <a:xfrm>
              <a:off x="4239731" y="1860430"/>
              <a:ext cx="2016472" cy="1803931"/>
            </a:xfrm>
            <a:custGeom>
              <a:avLst/>
              <a:gdLst>
                <a:gd name="connsiteX0" fmla="*/ 0 w 2016472"/>
                <a:gd name="connsiteY0" fmla="*/ 0 h 1858592"/>
                <a:gd name="connsiteX1" fmla="*/ 1507879 w 2016472"/>
                <a:gd name="connsiteY1" fmla="*/ 0 h 1858592"/>
                <a:gd name="connsiteX2" fmla="*/ 2016472 w 2016472"/>
                <a:gd name="connsiteY2" fmla="*/ 1858592 h 1858592"/>
                <a:gd name="connsiteX3" fmla="*/ 508593 w 2016472"/>
                <a:gd name="connsiteY3" fmla="*/ 1858592 h 1858592"/>
                <a:gd name="connsiteX4" fmla="*/ 0 w 2016472"/>
                <a:gd name="connsiteY4" fmla="*/ 0 h 18585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16472" h="1858592">
                  <a:moveTo>
                    <a:pt x="0" y="0"/>
                  </a:moveTo>
                  <a:lnTo>
                    <a:pt x="1507879" y="0"/>
                  </a:lnTo>
                  <a:lnTo>
                    <a:pt x="2016472" y="1858592"/>
                  </a:lnTo>
                  <a:lnTo>
                    <a:pt x="508593" y="185859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>
                <a:solidFill>
                  <a:schemeClr val="tx1"/>
                </a:solidFill>
              </a:endParaRPr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4242B5BD-86AE-4DCB-A4CD-6FE50CA33CD7}"/>
                </a:ext>
              </a:extLst>
            </p:cNvPr>
            <p:cNvSpPr>
              <a:spLocks/>
            </p:cNvSpPr>
            <p:nvPr/>
          </p:nvSpPr>
          <p:spPr>
            <a:xfrm>
              <a:off x="4174081" y="1860430"/>
              <a:ext cx="2016472" cy="1803931"/>
            </a:xfrm>
            <a:custGeom>
              <a:avLst/>
              <a:gdLst>
                <a:gd name="connsiteX0" fmla="*/ 0 w 2016472"/>
                <a:gd name="connsiteY0" fmla="*/ 0 h 1858592"/>
                <a:gd name="connsiteX1" fmla="*/ 1507879 w 2016472"/>
                <a:gd name="connsiteY1" fmla="*/ 0 h 1858592"/>
                <a:gd name="connsiteX2" fmla="*/ 2016472 w 2016472"/>
                <a:gd name="connsiteY2" fmla="*/ 1858592 h 1858592"/>
                <a:gd name="connsiteX3" fmla="*/ 508593 w 2016472"/>
                <a:gd name="connsiteY3" fmla="*/ 1858592 h 1858592"/>
                <a:gd name="connsiteX4" fmla="*/ 0 w 2016472"/>
                <a:gd name="connsiteY4" fmla="*/ 0 h 18585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16472" h="1858592">
                  <a:moveTo>
                    <a:pt x="0" y="0"/>
                  </a:moveTo>
                  <a:lnTo>
                    <a:pt x="1507879" y="0"/>
                  </a:lnTo>
                  <a:lnTo>
                    <a:pt x="2016472" y="1858592"/>
                  </a:lnTo>
                  <a:lnTo>
                    <a:pt x="508593" y="185859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>
                <a:solidFill>
                  <a:schemeClr val="tx1"/>
                </a:solidFill>
              </a:endParaRPr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2F53CB1D-9AB8-4257-8414-90DB7CAA4047}"/>
                </a:ext>
              </a:extLst>
            </p:cNvPr>
            <p:cNvSpPr>
              <a:spLocks/>
            </p:cNvSpPr>
            <p:nvPr/>
          </p:nvSpPr>
          <p:spPr>
            <a:xfrm>
              <a:off x="4239731" y="3817210"/>
              <a:ext cx="2018648" cy="1811648"/>
            </a:xfrm>
            <a:custGeom>
              <a:avLst/>
              <a:gdLst>
                <a:gd name="connsiteX0" fmla="*/ 510769 w 2018648"/>
                <a:gd name="connsiteY0" fmla="*/ 0 h 1866543"/>
                <a:gd name="connsiteX1" fmla="*/ 2018648 w 2018648"/>
                <a:gd name="connsiteY1" fmla="*/ 0 h 1866543"/>
                <a:gd name="connsiteX2" fmla="*/ 1507879 w 2018648"/>
                <a:gd name="connsiteY2" fmla="*/ 1866543 h 1866543"/>
                <a:gd name="connsiteX3" fmla="*/ 0 w 2018648"/>
                <a:gd name="connsiteY3" fmla="*/ 1866543 h 1866543"/>
                <a:gd name="connsiteX4" fmla="*/ 510769 w 2018648"/>
                <a:gd name="connsiteY4" fmla="*/ 0 h 18665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18648" h="1866543">
                  <a:moveTo>
                    <a:pt x="510769" y="0"/>
                  </a:moveTo>
                  <a:lnTo>
                    <a:pt x="2018648" y="0"/>
                  </a:lnTo>
                  <a:lnTo>
                    <a:pt x="1507879" y="1866543"/>
                  </a:lnTo>
                  <a:lnTo>
                    <a:pt x="0" y="1866543"/>
                  </a:lnTo>
                  <a:lnTo>
                    <a:pt x="510769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>
                <a:solidFill>
                  <a:schemeClr val="tx1"/>
                </a:solidFill>
              </a:endParaRPr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08E4F6F7-DF45-4CD5-83E5-72E87D049BDB}"/>
                </a:ext>
              </a:extLst>
            </p:cNvPr>
            <p:cNvSpPr>
              <a:spLocks/>
            </p:cNvSpPr>
            <p:nvPr/>
          </p:nvSpPr>
          <p:spPr>
            <a:xfrm>
              <a:off x="4174081" y="3817210"/>
              <a:ext cx="2018648" cy="1811648"/>
            </a:xfrm>
            <a:custGeom>
              <a:avLst/>
              <a:gdLst>
                <a:gd name="connsiteX0" fmla="*/ 510769 w 2018648"/>
                <a:gd name="connsiteY0" fmla="*/ 0 h 1866543"/>
                <a:gd name="connsiteX1" fmla="*/ 2018648 w 2018648"/>
                <a:gd name="connsiteY1" fmla="*/ 0 h 1866543"/>
                <a:gd name="connsiteX2" fmla="*/ 1507879 w 2018648"/>
                <a:gd name="connsiteY2" fmla="*/ 1866543 h 1866543"/>
                <a:gd name="connsiteX3" fmla="*/ 0 w 2018648"/>
                <a:gd name="connsiteY3" fmla="*/ 1866543 h 1866543"/>
                <a:gd name="connsiteX4" fmla="*/ 510769 w 2018648"/>
                <a:gd name="connsiteY4" fmla="*/ 0 h 18665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18648" h="1866543">
                  <a:moveTo>
                    <a:pt x="510769" y="0"/>
                  </a:moveTo>
                  <a:lnTo>
                    <a:pt x="2018648" y="0"/>
                  </a:lnTo>
                  <a:lnTo>
                    <a:pt x="1507879" y="1866543"/>
                  </a:lnTo>
                  <a:lnTo>
                    <a:pt x="0" y="1866543"/>
                  </a:lnTo>
                  <a:lnTo>
                    <a:pt x="510769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>
                <a:solidFill>
                  <a:schemeClr val="tx1"/>
                </a:solidFill>
              </a:endParaRPr>
            </a:p>
          </p:txBody>
        </p:sp>
        <p:sp>
          <p:nvSpPr>
            <p:cNvPr id="12" name="Arrow: Chevron 11">
              <a:extLst>
                <a:ext uri="{FF2B5EF4-FFF2-40B4-BE49-F238E27FC236}">
                  <a16:creationId xmlns:a16="http://schemas.microsoft.com/office/drawing/2014/main" id="{99FFF713-27B1-40D1-B25A-C964A7ABE59C}"/>
                </a:ext>
              </a:extLst>
            </p:cNvPr>
            <p:cNvSpPr>
              <a:spLocks/>
            </p:cNvSpPr>
            <p:nvPr/>
          </p:nvSpPr>
          <p:spPr>
            <a:xfrm>
              <a:off x="667609" y="1860430"/>
              <a:ext cx="2039107" cy="3768428"/>
            </a:xfrm>
            <a:prstGeom prst="chevron">
              <a:avLst>
                <a:gd name="adj" fmla="val 26052"/>
              </a:avLst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>
                <a:solidFill>
                  <a:schemeClr val="tx1"/>
                </a:solidFill>
              </a:endParaRPr>
            </a:p>
          </p:txBody>
        </p:sp>
        <p:sp>
          <p:nvSpPr>
            <p:cNvPr id="13" name="Arrow: Chevron 12">
              <a:extLst>
                <a:ext uri="{FF2B5EF4-FFF2-40B4-BE49-F238E27FC236}">
                  <a16:creationId xmlns:a16="http://schemas.microsoft.com/office/drawing/2014/main" id="{191F4C48-E3D9-420A-9EB3-06F9BA75EADD}"/>
                </a:ext>
              </a:extLst>
            </p:cNvPr>
            <p:cNvSpPr>
              <a:spLocks/>
            </p:cNvSpPr>
            <p:nvPr/>
          </p:nvSpPr>
          <p:spPr>
            <a:xfrm>
              <a:off x="609441" y="1860430"/>
              <a:ext cx="2039107" cy="3768428"/>
            </a:xfrm>
            <a:prstGeom prst="chevron">
              <a:avLst>
                <a:gd name="adj" fmla="val 26052"/>
              </a:avLst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>
                <a:solidFill>
                  <a:schemeClr val="tx1"/>
                </a:solidFill>
              </a:endParaRPr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7507105F-A197-4D9D-933F-3115216E5068}"/>
                </a:ext>
              </a:extLst>
            </p:cNvPr>
            <p:cNvSpPr>
              <a:spLocks/>
            </p:cNvSpPr>
            <p:nvPr/>
          </p:nvSpPr>
          <p:spPr>
            <a:xfrm>
              <a:off x="6009074" y="1860430"/>
              <a:ext cx="2016472" cy="1803931"/>
            </a:xfrm>
            <a:custGeom>
              <a:avLst/>
              <a:gdLst>
                <a:gd name="connsiteX0" fmla="*/ 0 w 2016472"/>
                <a:gd name="connsiteY0" fmla="*/ 0 h 1858592"/>
                <a:gd name="connsiteX1" fmla="*/ 1507879 w 2016472"/>
                <a:gd name="connsiteY1" fmla="*/ 0 h 1858592"/>
                <a:gd name="connsiteX2" fmla="*/ 2016472 w 2016472"/>
                <a:gd name="connsiteY2" fmla="*/ 1858592 h 1858592"/>
                <a:gd name="connsiteX3" fmla="*/ 508593 w 2016472"/>
                <a:gd name="connsiteY3" fmla="*/ 1858592 h 1858592"/>
                <a:gd name="connsiteX4" fmla="*/ 0 w 2016472"/>
                <a:gd name="connsiteY4" fmla="*/ 0 h 18585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16472" h="1858592">
                  <a:moveTo>
                    <a:pt x="0" y="0"/>
                  </a:moveTo>
                  <a:lnTo>
                    <a:pt x="1507879" y="0"/>
                  </a:lnTo>
                  <a:lnTo>
                    <a:pt x="2016472" y="1858592"/>
                  </a:lnTo>
                  <a:lnTo>
                    <a:pt x="508593" y="185859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>
                <a:solidFill>
                  <a:schemeClr val="tx1"/>
                </a:solidFill>
              </a:endParaRPr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41FFDF29-D96A-419B-A310-2DE8D2E2AAC6}"/>
                </a:ext>
              </a:extLst>
            </p:cNvPr>
            <p:cNvSpPr>
              <a:spLocks/>
            </p:cNvSpPr>
            <p:nvPr/>
          </p:nvSpPr>
          <p:spPr>
            <a:xfrm>
              <a:off x="5943424" y="1860430"/>
              <a:ext cx="2016472" cy="1803931"/>
            </a:xfrm>
            <a:custGeom>
              <a:avLst/>
              <a:gdLst>
                <a:gd name="connsiteX0" fmla="*/ 0 w 2016472"/>
                <a:gd name="connsiteY0" fmla="*/ 0 h 1858592"/>
                <a:gd name="connsiteX1" fmla="*/ 1507879 w 2016472"/>
                <a:gd name="connsiteY1" fmla="*/ 0 h 1858592"/>
                <a:gd name="connsiteX2" fmla="*/ 2016472 w 2016472"/>
                <a:gd name="connsiteY2" fmla="*/ 1858592 h 1858592"/>
                <a:gd name="connsiteX3" fmla="*/ 508593 w 2016472"/>
                <a:gd name="connsiteY3" fmla="*/ 1858592 h 1858592"/>
                <a:gd name="connsiteX4" fmla="*/ 0 w 2016472"/>
                <a:gd name="connsiteY4" fmla="*/ 0 h 18585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16472" h="1858592">
                  <a:moveTo>
                    <a:pt x="0" y="0"/>
                  </a:moveTo>
                  <a:lnTo>
                    <a:pt x="1507879" y="0"/>
                  </a:lnTo>
                  <a:lnTo>
                    <a:pt x="2016472" y="1858592"/>
                  </a:lnTo>
                  <a:lnTo>
                    <a:pt x="508593" y="185859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>
                <a:solidFill>
                  <a:schemeClr val="tx1"/>
                </a:solidFill>
              </a:endParaRPr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D7721EEF-F5F5-41E2-AFF7-B426BDE5900B}"/>
                </a:ext>
              </a:extLst>
            </p:cNvPr>
            <p:cNvSpPr>
              <a:spLocks/>
            </p:cNvSpPr>
            <p:nvPr/>
          </p:nvSpPr>
          <p:spPr>
            <a:xfrm>
              <a:off x="6009074" y="3817210"/>
              <a:ext cx="2018648" cy="1811648"/>
            </a:xfrm>
            <a:custGeom>
              <a:avLst/>
              <a:gdLst>
                <a:gd name="connsiteX0" fmla="*/ 510769 w 2018648"/>
                <a:gd name="connsiteY0" fmla="*/ 0 h 1866543"/>
                <a:gd name="connsiteX1" fmla="*/ 2018648 w 2018648"/>
                <a:gd name="connsiteY1" fmla="*/ 0 h 1866543"/>
                <a:gd name="connsiteX2" fmla="*/ 1507879 w 2018648"/>
                <a:gd name="connsiteY2" fmla="*/ 1866543 h 1866543"/>
                <a:gd name="connsiteX3" fmla="*/ 0 w 2018648"/>
                <a:gd name="connsiteY3" fmla="*/ 1866543 h 1866543"/>
                <a:gd name="connsiteX4" fmla="*/ 510769 w 2018648"/>
                <a:gd name="connsiteY4" fmla="*/ 0 h 18665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18648" h="1866543">
                  <a:moveTo>
                    <a:pt x="510769" y="0"/>
                  </a:moveTo>
                  <a:lnTo>
                    <a:pt x="2018648" y="0"/>
                  </a:lnTo>
                  <a:lnTo>
                    <a:pt x="1507879" y="1866543"/>
                  </a:lnTo>
                  <a:lnTo>
                    <a:pt x="0" y="1866543"/>
                  </a:lnTo>
                  <a:lnTo>
                    <a:pt x="510769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>
                <a:solidFill>
                  <a:schemeClr val="tx1"/>
                </a:solidFill>
              </a:endParaRPr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153FBFFA-BA07-42A4-965E-0AC3E2DD2EFB}"/>
                </a:ext>
              </a:extLst>
            </p:cNvPr>
            <p:cNvSpPr>
              <a:spLocks/>
            </p:cNvSpPr>
            <p:nvPr/>
          </p:nvSpPr>
          <p:spPr>
            <a:xfrm>
              <a:off x="5943424" y="3817210"/>
              <a:ext cx="2018648" cy="1811648"/>
            </a:xfrm>
            <a:custGeom>
              <a:avLst/>
              <a:gdLst>
                <a:gd name="connsiteX0" fmla="*/ 510769 w 2018648"/>
                <a:gd name="connsiteY0" fmla="*/ 0 h 1866543"/>
                <a:gd name="connsiteX1" fmla="*/ 2018648 w 2018648"/>
                <a:gd name="connsiteY1" fmla="*/ 0 h 1866543"/>
                <a:gd name="connsiteX2" fmla="*/ 1507879 w 2018648"/>
                <a:gd name="connsiteY2" fmla="*/ 1866543 h 1866543"/>
                <a:gd name="connsiteX3" fmla="*/ 0 w 2018648"/>
                <a:gd name="connsiteY3" fmla="*/ 1866543 h 1866543"/>
                <a:gd name="connsiteX4" fmla="*/ 510769 w 2018648"/>
                <a:gd name="connsiteY4" fmla="*/ 0 h 18665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18648" h="1866543">
                  <a:moveTo>
                    <a:pt x="510769" y="0"/>
                  </a:moveTo>
                  <a:lnTo>
                    <a:pt x="2018648" y="0"/>
                  </a:lnTo>
                  <a:lnTo>
                    <a:pt x="1507879" y="1866543"/>
                  </a:lnTo>
                  <a:lnTo>
                    <a:pt x="0" y="1866543"/>
                  </a:lnTo>
                  <a:lnTo>
                    <a:pt x="510769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>
                <a:solidFill>
                  <a:schemeClr val="tx1"/>
                </a:solidFill>
              </a:endParaRPr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992AA5B3-5DC1-4E2F-901D-398E6DE742A9}"/>
                </a:ext>
              </a:extLst>
            </p:cNvPr>
            <p:cNvSpPr>
              <a:spLocks/>
            </p:cNvSpPr>
            <p:nvPr/>
          </p:nvSpPr>
          <p:spPr>
            <a:xfrm>
              <a:off x="7778417" y="1860430"/>
              <a:ext cx="2016472" cy="1803931"/>
            </a:xfrm>
            <a:custGeom>
              <a:avLst/>
              <a:gdLst>
                <a:gd name="connsiteX0" fmla="*/ 0 w 2016472"/>
                <a:gd name="connsiteY0" fmla="*/ 0 h 1858592"/>
                <a:gd name="connsiteX1" fmla="*/ 1507879 w 2016472"/>
                <a:gd name="connsiteY1" fmla="*/ 0 h 1858592"/>
                <a:gd name="connsiteX2" fmla="*/ 2016472 w 2016472"/>
                <a:gd name="connsiteY2" fmla="*/ 1858592 h 1858592"/>
                <a:gd name="connsiteX3" fmla="*/ 508593 w 2016472"/>
                <a:gd name="connsiteY3" fmla="*/ 1858592 h 1858592"/>
                <a:gd name="connsiteX4" fmla="*/ 0 w 2016472"/>
                <a:gd name="connsiteY4" fmla="*/ 0 h 18585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16472" h="1858592">
                  <a:moveTo>
                    <a:pt x="0" y="0"/>
                  </a:moveTo>
                  <a:lnTo>
                    <a:pt x="1507879" y="0"/>
                  </a:lnTo>
                  <a:lnTo>
                    <a:pt x="2016472" y="1858592"/>
                  </a:lnTo>
                  <a:lnTo>
                    <a:pt x="508593" y="185859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>
                <a:solidFill>
                  <a:schemeClr val="tx1"/>
                </a:solidFill>
              </a:endParaRPr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9BB1458B-F2C9-440A-856B-197E48415B1E}"/>
                </a:ext>
              </a:extLst>
            </p:cNvPr>
            <p:cNvSpPr>
              <a:spLocks/>
            </p:cNvSpPr>
            <p:nvPr/>
          </p:nvSpPr>
          <p:spPr>
            <a:xfrm>
              <a:off x="7712767" y="1860430"/>
              <a:ext cx="2016472" cy="1803931"/>
            </a:xfrm>
            <a:custGeom>
              <a:avLst/>
              <a:gdLst>
                <a:gd name="connsiteX0" fmla="*/ 0 w 2016472"/>
                <a:gd name="connsiteY0" fmla="*/ 0 h 1858592"/>
                <a:gd name="connsiteX1" fmla="*/ 1507879 w 2016472"/>
                <a:gd name="connsiteY1" fmla="*/ 0 h 1858592"/>
                <a:gd name="connsiteX2" fmla="*/ 2016472 w 2016472"/>
                <a:gd name="connsiteY2" fmla="*/ 1858592 h 1858592"/>
                <a:gd name="connsiteX3" fmla="*/ 508593 w 2016472"/>
                <a:gd name="connsiteY3" fmla="*/ 1858592 h 1858592"/>
                <a:gd name="connsiteX4" fmla="*/ 0 w 2016472"/>
                <a:gd name="connsiteY4" fmla="*/ 0 h 18585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16472" h="1858592">
                  <a:moveTo>
                    <a:pt x="0" y="0"/>
                  </a:moveTo>
                  <a:lnTo>
                    <a:pt x="1507879" y="0"/>
                  </a:lnTo>
                  <a:lnTo>
                    <a:pt x="2016472" y="1858592"/>
                  </a:lnTo>
                  <a:lnTo>
                    <a:pt x="508593" y="185859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>
                <a:solidFill>
                  <a:schemeClr val="tx1"/>
                </a:solidFill>
              </a:endParaRPr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79ECCF71-BF5D-43E2-9314-08F4D5B7E321}"/>
                </a:ext>
              </a:extLst>
            </p:cNvPr>
            <p:cNvSpPr>
              <a:spLocks/>
            </p:cNvSpPr>
            <p:nvPr/>
          </p:nvSpPr>
          <p:spPr>
            <a:xfrm>
              <a:off x="7778417" y="3817210"/>
              <a:ext cx="2018648" cy="1811648"/>
            </a:xfrm>
            <a:custGeom>
              <a:avLst/>
              <a:gdLst>
                <a:gd name="connsiteX0" fmla="*/ 510769 w 2018648"/>
                <a:gd name="connsiteY0" fmla="*/ 0 h 1866543"/>
                <a:gd name="connsiteX1" fmla="*/ 2018648 w 2018648"/>
                <a:gd name="connsiteY1" fmla="*/ 0 h 1866543"/>
                <a:gd name="connsiteX2" fmla="*/ 1507879 w 2018648"/>
                <a:gd name="connsiteY2" fmla="*/ 1866543 h 1866543"/>
                <a:gd name="connsiteX3" fmla="*/ 0 w 2018648"/>
                <a:gd name="connsiteY3" fmla="*/ 1866543 h 1866543"/>
                <a:gd name="connsiteX4" fmla="*/ 510769 w 2018648"/>
                <a:gd name="connsiteY4" fmla="*/ 0 h 18665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18648" h="1866543">
                  <a:moveTo>
                    <a:pt x="510769" y="0"/>
                  </a:moveTo>
                  <a:lnTo>
                    <a:pt x="2018648" y="0"/>
                  </a:lnTo>
                  <a:lnTo>
                    <a:pt x="1507879" y="1866543"/>
                  </a:lnTo>
                  <a:lnTo>
                    <a:pt x="0" y="1866543"/>
                  </a:lnTo>
                  <a:lnTo>
                    <a:pt x="510769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>
                <a:solidFill>
                  <a:schemeClr val="tx1"/>
                </a:solidFill>
              </a:endParaRPr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8AC28981-1A16-4296-AAEC-E2F1DBA305E9}"/>
                </a:ext>
              </a:extLst>
            </p:cNvPr>
            <p:cNvSpPr>
              <a:spLocks/>
            </p:cNvSpPr>
            <p:nvPr/>
          </p:nvSpPr>
          <p:spPr>
            <a:xfrm>
              <a:off x="7712767" y="3817210"/>
              <a:ext cx="2018648" cy="1811648"/>
            </a:xfrm>
            <a:custGeom>
              <a:avLst/>
              <a:gdLst>
                <a:gd name="connsiteX0" fmla="*/ 510769 w 2018648"/>
                <a:gd name="connsiteY0" fmla="*/ 0 h 1866543"/>
                <a:gd name="connsiteX1" fmla="*/ 2018648 w 2018648"/>
                <a:gd name="connsiteY1" fmla="*/ 0 h 1866543"/>
                <a:gd name="connsiteX2" fmla="*/ 1507879 w 2018648"/>
                <a:gd name="connsiteY2" fmla="*/ 1866543 h 1866543"/>
                <a:gd name="connsiteX3" fmla="*/ 0 w 2018648"/>
                <a:gd name="connsiteY3" fmla="*/ 1866543 h 1866543"/>
                <a:gd name="connsiteX4" fmla="*/ 510769 w 2018648"/>
                <a:gd name="connsiteY4" fmla="*/ 0 h 18665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18648" h="1866543">
                  <a:moveTo>
                    <a:pt x="510769" y="0"/>
                  </a:moveTo>
                  <a:lnTo>
                    <a:pt x="2018648" y="0"/>
                  </a:lnTo>
                  <a:lnTo>
                    <a:pt x="1507879" y="1866543"/>
                  </a:lnTo>
                  <a:lnTo>
                    <a:pt x="0" y="1866543"/>
                  </a:lnTo>
                  <a:lnTo>
                    <a:pt x="510769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98" tIns="34299" rIns="68598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IN" sz="1800">
                <a:solidFill>
                  <a:schemeClr val="tx1"/>
                </a:solidFill>
              </a:endParaRPr>
            </a:p>
          </p:txBody>
        </p:sp>
        <p:sp>
          <p:nvSpPr>
            <p:cNvPr id="22" name="Arrow: Chevron 21">
              <a:extLst>
                <a:ext uri="{FF2B5EF4-FFF2-40B4-BE49-F238E27FC236}">
                  <a16:creationId xmlns:a16="http://schemas.microsoft.com/office/drawing/2014/main" id="{868BFF89-7C06-4271-9C8C-F2F6B5615588}"/>
                </a:ext>
              </a:extLst>
            </p:cNvPr>
            <p:cNvSpPr>
              <a:spLocks/>
            </p:cNvSpPr>
            <p:nvPr/>
          </p:nvSpPr>
          <p:spPr>
            <a:xfrm>
              <a:off x="9540277" y="1860430"/>
              <a:ext cx="2039107" cy="3768428"/>
            </a:xfrm>
            <a:prstGeom prst="chevron">
              <a:avLst>
                <a:gd name="adj" fmla="val 26052"/>
              </a:avLst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>
                <a:solidFill>
                  <a:schemeClr val="tx1"/>
                </a:solidFill>
              </a:endParaRPr>
            </a:p>
          </p:txBody>
        </p:sp>
        <p:sp>
          <p:nvSpPr>
            <p:cNvPr id="23" name="Arrow: Chevron 22">
              <a:extLst>
                <a:ext uri="{FF2B5EF4-FFF2-40B4-BE49-F238E27FC236}">
                  <a16:creationId xmlns:a16="http://schemas.microsoft.com/office/drawing/2014/main" id="{B2E12C52-265D-4F60-9834-086D1941EFFD}"/>
                </a:ext>
              </a:extLst>
            </p:cNvPr>
            <p:cNvSpPr>
              <a:spLocks/>
            </p:cNvSpPr>
            <p:nvPr/>
          </p:nvSpPr>
          <p:spPr>
            <a:xfrm>
              <a:off x="9482109" y="1860430"/>
              <a:ext cx="2039107" cy="3768428"/>
            </a:xfrm>
            <a:prstGeom prst="chevron">
              <a:avLst>
                <a:gd name="adj" fmla="val 26052"/>
              </a:avLst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>
                <a:solidFill>
                  <a:schemeClr val="tx1"/>
                </a:solidFill>
              </a:endParaRPr>
            </a:p>
          </p:txBody>
        </p:sp>
      </p:grpSp>
      <p:sp>
        <p:nvSpPr>
          <p:cNvPr id="26" name="Rectangle 25">
            <a:extLst>
              <a:ext uri="{FF2B5EF4-FFF2-40B4-BE49-F238E27FC236}">
                <a16:creationId xmlns:a16="http://schemas.microsoft.com/office/drawing/2014/main" id="{ABA303E9-41F2-4B5F-8369-0C6BE14A18B7}"/>
              </a:ext>
            </a:extLst>
          </p:cNvPr>
          <p:cNvSpPr/>
          <p:nvPr/>
        </p:nvSpPr>
        <p:spPr>
          <a:xfrm>
            <a:off x="4359776" y="2212119"/>
            <a:ext cx="4327025" cy="3240518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98" tIns="34299" rIns="68598" bIns="3429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s-UY" sz="1800"/>
          </a:p>
        </p:txBody>
      </p:sp>
      <p:pic>
        <p:nvPicPr>
          <p:cNvPr id="25" name="Graphic 24" descr="Head with gears">
            <a:extLst>
              <a:ext uri="{FF2B5EF4-FFF2-40B4-BE49-F238E27FC236}">
                <a16:creationId xmlns:a16="http://schemas.microsoft.com/office/drawing/2014/main" id="{34DC4468-35C5-4121-A52D-AD5D37DAE55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757484" y="2325064"/>
            <a:ext cx="1531609" cy="1531609"/>
          </a:xfrm>
          <a:prstGeom prst="rect">
            <a:avLst/>
          </a:prstGeom>
        </p:spPr>
      </p:pic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CF99D080-F2DD-4CFA-ABC1-7B7955C4EF2A}"/>
              </a:ext>
            </a:extLst>
          </p:cNvPr>
          <p:cNvCxnSpPr/>
          <p:nvPr/>
        </p:nvCxnSpPr>
        <p:spPr>
          <a:xfrm>
            <a:off x="5068820" y="3882973"/>
            <a:ext cx="2908937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99B55246-F549-4E91-B510-9732DFD1D9A1}"/>
              </a:ext>
            </a:extLst>
          </p:cNvPr>
          <p:cNvSpPr txBox="1"/>
          <p:nvPr/>
        </p:nvSpPr>
        <p:spPr>
          <a:xfrm>
            <a:off x="5970901" y="3969620"/>
            <a:ext cx="1104775" cy="39307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en-US" sz="1800" dirty="0">
                <a:solidFill>
                  <a:schemeClr val="bg1"/>
                </a:solidFill>
                <a:latin typeface="Arial Black" panose="020B0A04020102020204" pitchFamily="34" charset="0"/>
              </a:rPr>
              <a:t>STEP 1</a:t>
            </a:r>
            <a:endParaRPr lang="es-UY" sz="18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4F0E38DE-CFDC-4C6E-8F9E-4C383BBA2F74}"/>
              </a:ext>
            </a:extLst>
          </p:cNvPr>
          <p:cNvSpPr txBox="1"/>
          <p:nvPr/>
        </p:nvSpPr>
        <p:spPr>
          <a:xfrm>
            <a:off x="4889953" y="4586188"/>
            <a:ext cx="3266670" cy="415498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1050" kern="0" dirty="0">
                <a:solidFill>
                  <a:schemeClr val="bg1"/>
                </a:solidFill>
                <a:latin typeface="Arial" panose="020B0604020202020204" pitchFamily="34" charset="0"/>
                <a:cs typeface="Arial" pitchFamily="34" charset="0"/>
              </a:rPr>
              <a:t>This is a sample text. Insert your desired text here. This is a sample text. </a:t>
            </a:r>
          </a:p>
        </p:txBody>
      </p:sp>
    </p:spTree>
    <p:extLst>
      <p:ext uri="{BB962C8B-B14F-4D97-AF65-F5344CB8AC3E}">
        <p14:creationId xmlns:p14="http://schemas.microsoft.com/office/powerpoint/2010/main" val="3968886565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36DE83-334A-4E1E-ABC4-43661E3F1B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Root Cause Analysis</a:t>
            </a:r>
            <a:endParaRPr lang="es-UY" dirty="0"/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98AF1D3F-640E-42C8-B5CF-7E9244A7F238}"/>
              </a:ext>
            </a:extLst>
          </p:cNvPr>
          <p:cNvGrpSpPr/>
          <p:nvPr/>
        </p:nvGrpSpPr>
        <p:grpSpPr>
          <a:xfrm>
            <a:off x="175775" y="3173778"/>
            <a:ext cx="3975837" cy="1365791"/>
            <a:chOff x="609441" y="1860430"/>
            <a:chExt cx="10969943" cy="3768428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40F9B11C-7B22-4FC2-862E-47680EBA6FCC}"/>
                </a:ext>
              </a:extLst>
            </p:cNvPr>
            <p:cNvSpPr/>
            <p:nvPr/>
          </p:nvSpPr>
          <p:spPr>
            <a:xfrm>
              <a:off x="2137965" y="3072513"/>
              <a:ext cx="8037607" cy="1344263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/>
            </a:p>
          </p:txBody>
        </p:sp>
        <p:sp>
          <p:nvSpPr>
            <p:cNvPr id="4" name="Freeform: Shape 3">
              <a:extLst>
                <a:ext uri="{FF2B5EF4-FFF2-40B4-BE49-F238E27FC236}">
                  <a16:creationId xmlns:a16="http://schemas.microsoft.com/office/drawing/2014/main" id="{A6A965FB-0334-43B5-92C4-C50415ED9DD6}"/>
                </a:ext>
              </a:extLst>
            </p:cNvPr>
            <p:cNvSpPr>
              <a:spLocks/>
            </p:cNvSpPr>
            <p:nvPr/>
          </p:nvSpPr>
          <p:spPr>
            <a:xfrm>
              <a:off x="2470388" y="1860430"/>
              <a:ext cx="2016472" cy="1803931"/>
            </a:xfrm>
            <a:custGeom>
              <a:avLst/>
              <a:gdLst>
                <a:gd name="connsiteX0" fmla="*/ 0 w 2016472"/>
                <a:gd name="connsiteY0" fmla="*/ 0 h 1858592"/>
                <a:gd name="connsiteX1" fmla="*/ 1507879 w 2016472"/>
                <a:gd name="connsiteY1" fmla="*/ 0 h 1858592"/>
                <a:gd name="connsiteX2" fmla="*/ 2016472 w 2016472"/>
                <a:gd name="connsiteY2" fmla="*/ 1858592 h 1858592"/>
                <a:gd name="connsiteX3" fmla="*/ 508593 w 2016472"/>
                <a:gd name="connsiteY3" fmla="*/ 1858592 h 1858592"/>
                <a:gd name="connsiteX4" fmla="*/ 0 w 2016472"/>
                <a:gd name="connsiteY4" fmla="*/ 0 h 18585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16472" h="1858592">
                  <a:moveTo>
                    <a:pt x="0" y="0"/>
                  </a:moveTo>
                  <a:lnTo>
                    <a:pt x="1507879" y="0"/>
                  </a:lnTo>
                  <a:lnTo>
                    <a:pt x="2016472" y="1858592"/>
                  </a:lnTo>
                  <a:lnTo>
                    <a:pt x="508593" y="185859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>
                <a:solidFill>
                  <a:schemeClr val="tx1"/>
                </a:solidFill>
              </a:endParaRPr>
            </a:p>
          </p:txBody>
        </p:sp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0F745019-977D-484E-9829-48C2529168F1}"/>
                </a:ext>
              </a:extLst>
            </p:cNvPr>
            <p:cNvSpPr>
              <a:spLocks/>
            </p:cNvSpPr>
            <p:nvPr/>
          </p:nvSpPr>
          <p:spPr>
            <a:xfrm>
              <a:off x="2404738" y="1860430"/>
              <a:ext cx="2016472" cy="1803931"/>
            </a:xfrm>
            <a:custGeom>
              <a:avLst/>
              <a:gdLst>
                <a:gd name="connsiteX0" fmla="*/ 0 w 2016472"/>
                <a:gd name="connsiteY0" fmla="*/ 0 h 1858592"/>
                <a:gd name="connsiteX1" fmla="*/ 1507879 w 2016472"/>
                <a:gd name="connsiteY1" fmla="*/ 0 h 1858592"/>
                <a:gd name="connsiteX2" fmla="*/ 2016472 w 2016472"/>
                <a:gd name="connsiteY2" fmla="*/ 1858592 h 1858592"/>
                <a:gd name="connsiteX3" fmla="*/ 508593 w 2016472"/>
                <a:gd name="connsiteY3" fmla="*/ 1858592 h 1858592"/>
                <a:gd name="connsiteX4" fmla="*/ 0 w 2016472"/>
                <a:gd name="connsiteY4" fmla="*/ 0 h 18585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16472" h="1858592">
                  <a:moveTo>
                    <a:pt x="0" y="0"/>
                  </a:moveTo>
                  <a:lnTo>
                    <a:pt x="1507879" y="0"/>
                  </a:lnTo>
                  <a:lnTo>
                    <a:pt x="2016472" y="1858592"/>
                  </a:lnTo>
                  <a:lnTo>
                    <a:pt x="508593" y="185859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>
                <a:solidFill>
                  <a:schemeClr val="tx1"/>
                </a:solidFill>
              </a:endParaRPr>
            </a:p>
          </p:txBody>
        </p:sp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DBDBDAF6-5A75-482D-A434-588007BB7560}"/>
                </a:ext>
              </a:extLst>
            </p:cNvPr>
            <p:cNvSpPr>
              <a:spLocks/>
            </p:cNvSpPr>
            <p:nvPr/>
          </p:nvSpPr>
          <p:spPr>
            <a:xfrm>
              <a:off x="2470388" y="3817210"/>
              <a:ext cx="2018648" cy="1811648"/>
            </a:xfrm>
            <a:custGeom>
              <a:avLst/>
              <a:gdLst>
                <a:gd name="connsiteX0" fmla="*/ 510769 w 2018648"/>
                <a:gd name="connsiteY0" fmla="*/ 0 h 1866543"/>
                <a:gd name="connsiteX1" fmla="*/ 2018648 w 2018648"/>
                <a:gd name="connsiteY1" fmla="*/ 0 h 1866543"/>
                <a:gd name="connsiteX2" fmla="*/ 1507879 w 2018648"/>
                <a:gd name="connsiteY2" fmla="*/ 1866543 h 1866543"/>
                <a:gd name="connsiteX3" fmla="*/ 0 w 2018648"/>
                <a:gd name="connsiteY3" fmla="*/ 1866543 h 1866543"/>
                <a:gd name="connsiteX4" fmla="*/ 510769 w 2018648"/>
                <a:gd name="connsiteY4" fmla="*/ 0 h 18665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18648" h="1866543">
                  <a:moveTo>
                    <a:pt x="510769" y="0"/>
                  </a:moveTo>
                  <a:lnTo>
                    <a:pt x="2018648" y="0"/>
                  </a:lnTo>
                  <a:lnTo>
                    <a:pt x="1507879" y="1866543"/>
                  </a:lnTo>
                  <a:lnTo>
                    <a:pt x="0" y="1866543"/>
                  </a:lnTo>
                  <a:lnTo>
                    <a:pt x="510769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>
                <a:solidFill>
                  <a:schemeClr val="tx1"/>
                </a:solidFill>
              </a:endParaRPr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786B3BA3-E716-4180-A51C-7AC28556C7FC}"/>
                </a:ext>
              </a:extLst>
            </p:cNvPr>
            <p:cNvSpPr>
              <a:spLocks/>
            </p:cNvSpPr>
            <p:nvPr/>
          </p:nvSpPr>
          <p:spPr>
            <a:xfrm>
              <a:off x="2404738" y="3817210"/>
              <a:ext cx="2018648" cy="1811648"/>
            </a:xfrm>
            <a:custGeom>
              <a:avLst/>
              <a:gdLst>
                <a:gd name="connsiteX0" fmla="*/ 510769 w 2018648"/>
                <a:gd name="connsiteY0" fmla="*/ 0 h 1866543"/>
                <a:gd name="connsiteX1" fmla="*/ 2018648 w 2018648"/>
                <a:gd name="connsiteY1" fmla="*/ 0 h 1866543"/>
                <a:gd name="connsiteX2" fmla="*/ 1507879 w 2018648"/>
                <a:gd name="connsiteY2" fmla="*/ 1866543 h 1866543"/>
                <a:gd name="connsiteX3" fmla="*/ 0 w 2018648"/>
                <a:gd name="connsiteY3" fmla="*/ 1866543 h 1866543"/>
                <a:gd name="connsiteX4" fmla="*/ 510769 w 2018648"/>
                <a:gd name="connsiteY4" fmla="*/ 0 h 18665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18648" h="1866543">
                  <a:moveTo>
                    <a:pt x="510769" y="0"/>
                  </a:moveTo>
                  <a:lnTo>
                    <a:pt x="2018648" y="0"/>
                  </a:lnTo>
                  <a:lnTo>
                    <a:pt x="1507879" y="1866543"/>
                  </a:lnTo>
                  <a:lnTo>
                    <a:pt x="0" y="1866543"/>
                  </a:lnTo>
                  <a:lnTo>
                    <a:pt x="510769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>
                <a:solidFill>
                  <a:schemeClr val="tx1"/>
                </a:solidFill>
              </a:endParaRPr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E3560C6E-5540-42E3-9530-6FC65F5B5ED6}"/>
                </a:ext>
              </a:extLst>
            </p:cNvPr>
            <p:cNvSpPr>
              <a:spLocks/>
            </p:cNvSpPr>
            <p:nvPr/>
          </p:nvSpPr>
          <p:spPr>
            <a:xfrm>
              <a:off x="4239731" y="1860430"/>
              <a:ext cx="2016472" cy="1803931"/>
            </a:xfrm>
            <a:custGeom>
              <a:avLst/>
              <a:gdLst>
                <a:gd name="connsiteX0" fmla="*/ 0 w 2016472"/>
                <a:gd name="connsiteY0" fmla="*/ 0 h 1858592"/>
                <a:gd name="connsiteX1" fmla="*/ 1507879 w 2016472"/>
                <a:gd name="connsiteY1" fmla="*/ 0 h 1858592"/>
                <a:gd name="connsiteX2" fmla="*/ 2016472 w 2016472"/>
                <a:gd name="connsiteY2" fmla="*/ 1858592 h 1858592"/>
                <a:gd name="connsiteX3" fmla="*/ 508593 w 2016472"/>
                <a:gd name="connsiteY3" fmla="*/ 1858592 h 1858592"/>
                <a:gd name="connsiteX4" fmla="*/ 0 w 2016472"/>
                <a:gd name="connsiteY4" fmla="*/ 0 h 18585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16472" h="1858592">
                  <a:moveTo>
                    <a:pt x="0" y="0"/>
                  </a:moveTo>
                  <a:lnTo>
                    <a:pt x="1507879" y="0"/>
                  </a:lnTo>
                  <a:lnTo>
                    <a:pt x="2016472" y="1858592"/>
                  </a:lnTo>
                  <a:lnTo>
                    <a:pt x="508593" y="185859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>
                <a:solidFill>
                  <a:schemeClr val="tx1"/>
                </a:solidFill>
              </a:endParaRPr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4242B5BD-86AE-4DCB-A4CD-6FE50CA33CD7}"/>
                </a:ext>
              </a:extLst>
            </p:cNvPr>
            <p:cNvSpPr>
              <a:spLocks/>
            </p:cNvSpPr>
            <p:nvPr/>
          </p:nvSpPr>
          <p:spPr>
            <a:xfrm>
              <a:off x="4174081" y="1860430"/>
              <a:ext cx="2016472" cy="1803931"/>
            </a:xfrm>
            <a:custGeom>
              <a:avLst/>
              <a:gdLst>
                <a:gd name="connsiteX0" fmla="*/ 0 w 2016472"/>
                <a:gd name="connsiteY0" fmla="*/ 0 h 1858592"/>
                <a:gd name="connsiteX1" fmla="*/ 1507879 w 2016472"/>
                <a:gd name="connsiteY1" fmla="*/ 0 h 1858592"/>
                <a:gd name="connsiteX2" fmla="*/ 2016472 w 2016472"/>
                <a:gd name="connsiteY2" fmla="*/ 1858592 h 1858592"/>
                <a:gd name="connsiteX3" fmla="*/ 508593 w 2016472"/>
                <a:gd name="connsiteY3" fmla="*/ 1858592 h 1858592"/>
                <a:gd name="connsiteX4" fmla="*/ 0 w 2016472"/>
                <a:gd name="connsiteY4" fmla="*/ 0 h 18585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16472" h="1858592">
                  <a:moveTo>
                    <a:pt x="0" y="0"/>
                  </a:moveTo>
                  <a:lnTo>
                    <a:pt x="1507879" y="0"/>
                  </a:lnTo>
                  <a:lnTo>
                    <a:pt x="2016472" y="1858592"/>
                  </a:lnTo>
                  <a:lnTo>
                    <a:pt x="508593" y="185859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>
                <a:solidFill>
                  <a:schemeClr val="tx1"/>
                </a:solidFill>
              </a:endParaRPr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2F53CB1D-9AB8-4257-8414-90DB7CAA4047}"/>
                </a:ext>
              </a:extLst>
            </p:cNvPr>
            <p:cNvSpPr>
              <a:spLocks/>
            </p:cNvSpPr>
            <p:nvPr/>
          </p:nvSpPr>
          <p:spPr>
            <a:xfrm>
              <a:off x="4239731" y="3817210"/>
              <a:ext cx="2018648" cy="1811648"/>
            </a:xfrm>
            <a:custGeom>
              <a:avLst/>
              <a:gdLst>
                <a:gd name="connsiteX0" fmla="*/ 510769 w 2018648"/>
                <a:gd name="connsiteY0" fmla="*/ 0 h 1866543"/>
                <a:gd name="connsiteX1" fmla="*/ 2018648 w 2018648"/>
                <a:gd name="connsiteY1" fmla="*/ 0 h 1866543"/>
                <a:gd name="connsiteX2" fmla="*/ 1507879 w 2018648"/>
                <a:gd name="connsiteY2" fmla="*/ 1866543 h 1866543"/>
                <a:gd name="connsiteX3" fmla="*/ 0 w 2018648"/>
                <a:gd name="connsiteY3" fmla="*/ 1866543 h 1866543"/>
                <a:gd name="connsiteX4" fmla="*/ 510769 w 2018648"/>
                <a:gd name="connsiteY4" fmla="*/ 0 h 18665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18648" h="1866543">
                  <a:moveTo>
                    <a:pt x="510769" y="0"/>
                  </a:moveTo>
                  <a:lnTo>
                    <a:pt x="2018648" y="0"/>
                  </a:lnTo>
                  <a:lnTo>
                    <a:pt x="1507879" y="1866543"/>
                  </a:lnTo>
                  <a:lnTo>
                    <a:pt x="0" y="1866543"/>
                  </a:lnTo>
                  <a:lnTo>
                    <a:pt x="510769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>
                <a:solidFill>
                  <a:schemeClr val="tx1"/>
                </a:solidFill>
              </a:endParaRPr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08E4F6F7-DF45-4CD5-83E5-72E87D049BDB}"/>
                </a:ext>
              </a:extLst>
            </p:cNvPr>
            <p:cNvSpPr>
              <a:spLocks/>
            </p:cNvSpPr>
            <p:nvPr/>
          </p:nvSpPr>
          <p:spPr>
            <a:xfrm>
              <a:off x="4174081" y="3817210"/>
              <a:ext cx="2018648" cy="1811648"/>
            </a:xfrm>
            <a:custGeom>
              <a:avLst/>
              <a:gdLst>
                <a:gd name="connsiteX0" fmla="*/ 510769 w 2018648"/>
                <a:gd name="connsiteY0" fmla="*/ 0 h 1866543"/>
                <a:gd name="connsiteX1" fmla="*/ 2018648 w 2018648"/>
                <a:gd name="connsiteY1" fmla="*/ 0 h 1866543"/>
                <a:gd name="connsiteX2" fmla="*/ 1507879 w 2018648"/>
                <a:gd name="connsiteY2" fmla="*/ 1866543 h 1866543"/>
                <a:gd name="connsiteX3" fmla="*/ 0 w 2018648"/>
                <a:gd name="connsiteY3" fmla="*/ 1866543 h 1866543"/>
                <a:gd name="connsiteX4" fmla="*/ 510769 w 2018648"/>
                <a:gd name="connsiteY4" fmla="*/ 0 h 18665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18648" h="1866543">
                  <a:moveTo>
                    <a:pt x="510769" y="0"/>
                  </a:moveTo>
                  <a:lnTo>
                    <a:pt x="2018648" y="0"/>
                  </a:lnTo>
                  <a:lnTo>
                    <a:pt x="1507879" y="1866543"/>
                  </a:lnTo>
                  <a:lnTo>
                    <a:pt x="0" y="1866543"/>
                  </a:lnTo>
                  <a:lnTo>
                    <a:pt x="510769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>
                <a:solidFill>
                  <a:schemeClr val="tx1"/>
                </a:solidFill>
              </a:endParaRPr>
            </a:p>
          </p:txBody>
        </p:sp>
        <p:sp>
          <p:nvSpPr>
            <p:cNvPr id="12" name="Arrow: Chevron 11">
              <a:extLst>
                <a:ext uri="{FF2B5EF4-FFF2-40B4-BE49-F238E27FC236}">
                  <a16:creationId xmlns:a16="http://schemas.microsoft.com/office/drawing/2014/main" id="{99FFF713-27B1-40D1-B25A-C964A7ABE59C}"/>
                </a:ext>
              </a:extLst>
            </p:cNvPr>
            <p:cNvSpPr>
              <a:spLocks/>
            </p:cNvSpPr>
            <p:nvPr/>
          </p:nvSpPr>
          <p:spPr>
            <a:xfrm>
              <a:off x="667609" y="1860430"/>
              <a:ext cx="2039107" cy="3768428"/>
            </a:xfrm>
            <a:prstGeom prst="chevron">
              <a:avLst>
                <a:gd name="adj" fmla="val 26052"/>
              </a:avLst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>
                <a:solidFill>
                  <a:schemeClr val="tx1"/>
                </a:solidFill>
              </a:endParaRPr>
            </a:p>
          </p:txBody>
        </p:sp>
        <p:sp>
          <p:nvSpPr>
            <p:cNvPr id="13" name="Arrow: Chevron 12">
              <a:extLst>
                <a:ext uri="{FF2B5EF4-FFF2-40B4-BE49-F238E27FC236}">
                  <a16:creationId xmlns:a16="http://schemas.microsoft.com/office/drawing/2014/main" id="{191F4C48-E3D9-420A-9EB3-06F9BA75EADD}"/>
                </a:ext>
              </a:extLst>
            </p:cNvPr>
            <p:cNvSpPr>
              <a:spLocks/>
            </p:cNvSpPr>
            <p:nvPr/>
          </p:nvSpPr>
          <p:spPr>
            <a:xfrm>
              <a:off x="609441" y="1860430"/>
              <a:ext cx="2039107" cy="3768428"/>
            </a:xfrm>
            <a:prstGeom prst="chevron">
              <a:avLst>
                <a:gd name="adj" fmla="val 26052"/>
              </a:avLst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>
                <a:solidFill>
                  <a:schemeClr val="tx1"/>
                </a:solidFill>
              </a:endParaRPr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7507105F-A197-4D9D-933F-3115216E5068}"/>
                </a:ext>
              </a:extLst>
            </p:cNvPr>
            <p:cNvSpPr>
              <a:spLocks/>
            </p:cNvSpPr>
            <p:nvPr/>
          </p:nvSpPr>
          <p:spPr>
            <a:xfrm>
              <a:off x="6009074" y="1860430"/>
              <a:ext cx="2016472" cy="1803931"/>
            </a:xfrm>
            <a:custGeom>
              <a:avLst/>
              <a:gdLst>
                <a:gd name="connsiteX0" fmla="*/ 0 w 2016472"/>
                <a:gd name="connsiteY0" fmla="*/ 0 h 1858592"/>
                <a:gd name="connsiteX1" fmla="*/ 1507879 w 2016472"/>
                <a:gd name="connsiteY1" fmla="*/ 0 h 1858592"/>
                <a:gd name="connsiteX2" fmla="*/ 2016472 w 2016472"/>
                <a:gd name="connsiteY2" fmla="*/ 1858592 h 1858592"/>
                <a:gd name="connsiteX3" fmla="*/ 508593 w 2016472"/>
                <a:gd name="connsiteY3" fmla="*/ 1858592 h 1858592"/>
                <a:gd name="connsiteX4" fmla="*/ 0 w 2016472"/>
                <a:gd name="connsiteY4" fmla="*/ 0 h 18585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16472" h="1858592">
                  <a:moveTo>
                    <a:pt x="0" y="0"/>
                  </a:moveTo>
                  <a:lnTo>
                    <a:pt x="1507879" y="0"/>
                  </a:lnTo>
                  <a:lnTo>
                    <a:pt x="2016472" y="1858592"/>
                  </a:lnTo>
                  <a:lnTo>
                    <a:pt x="508593" y="185859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>
                <a:solidFill>
                  <a:schemeClr val="tx1"/>
                </a:solidFill>
              </a:endParaRPr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41FFDF29-D96A-419B-A310-2DE8D2E2AAC6}"/>
                </a:ext>
              </a:extLst>
            </p:cNvPr>
            <p:cNvSpPr>
              <a:spLocks/>
            </p:cNvSpPr>
            <p:nvPr/>
          </p:nvSpPr>
          <p:spPr>
            <a:xfrm>
              <a:off x="5943424" y="1860430"/>
              <a:ext cx="2016472" cy="1803931"/>
            </a:xfrm>
            <a:custGeom>
              <a:avLst/>
              <a:gdLst>
                <a:gd name="connsiteX0" fmla="*/ 0 w 2016472"/>
                <a:gd name="connsiteY0" fmla="*/ 0 h 1858592"/>
                <a:gd name="connsiteX1" fmla="*/ 1507879 w 2016472"/>
                <a:gd name="connsiteY1" fmla="*/ 0 h 1858592"/>
                <a:gd name="connsiteX2" fmla="*/ 2016472 w 2016472"/>
                <a:gd name="connsiteY2" fmla="*/ 1858592 h 1858592"/>
                <a:gd name="connsiteX3" fmla="*/ 508593 w 2016472"/>
                <a:gd name="connsiteY3" fmla="*/ 1858592 h 1858592"/>
                <a:gd name="connsiteX4" fmla="*/ 0 w 2016472"/>
                <a:gd name="connsiteY4" fmla="*/ 0 h 18585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16472" h="1858592">
                  <a:moveTo>
                    <a:pt x="0" y="0"/>
                  </a:moveTo>
                  <a:lnTo>
                    <a:pt x="1507879" y="0"/>
                  </a:lnTo>
                  <a:lnTo>
                    <a:pt x="2016472" y="1858592"/>
                  </a:lnTo>
                  <a:lnTo>
                    <a:pt x="508593" y="185859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>
                <a:solidFill>
                  <a:schemeClr val="tx1"/>
                </a:solidFill>
              </a:endParaRPr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D7721EEF-F5F5-41E2-AFF7-B426BDE5900B}"/>
                </a:ext>
              </a:extLst>
            </p:cNvPr>
            <p:cNvSpPr>
              <a:spLocks/>
            </p:cNvSpPr>
            <p:nvPr/>
          </p:nvSpPr>
          <p:spPr>
            <a:xfrm>
              <a:off x="6009074" y="3817210"/>
              <a:ext cx="2018648" cy="1811648"/>
            </a:xfrm>
            <a:custGeom>
              <a:avLst/>
              <a:gdLst>
                <a:gd name="connsiteX0" fmla="*/ 510769 w 2018648"/>
                <a:gd name="connsiteY0" fmla="*/ 0 h 1866543"/>
                <a:gd name="connsiteX1" fmla="*/ 2018648 w 2018648"/>
                <a:gd name="connsiteY1" fmla="*/ 0 h 1866543"/>
                <a:gd name="connsiteX2" fmla="*/ 1507879 w 2018648"/>
                <a:gd name="connsiteY2" fmla="*/ 1866543 h 1866543"/>
                <a:gd name="connsiteX3" fmla="*/ 0 w 2018648"/>
                <a:gd name="connsiteY3" fmla="*/ 1866543 h 1866543"/>
                <a:gd name="connsiteX4" fmla="*/ 510769 w 2018648"/>
                <a:gd name="connsiteY4" fmla="*/ 0 h 18665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18648" h="1866543">
                  <a:moveTo>
                    <a:pt x="510769" y="0"/>
                  </a:moveTo>
                  <a:lnTo>
                    <a:pt x="2018648" y="0"/>
                  </a:lnTo>
                  <a:lnTo>
                    <a:pt x="1507879" y="1866543"/>
                  </a:lnTo>
                  <a:lnTo>
                    <a:pt x="0" y="1866543"/>
                  </a:lnTo>
                  <a:lnTo>
                    <a:pt x="510769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>
                <a:solidFill>
                  <a:schemeClr val="tx1"/>
                </a:solidFill>
              </a:endParaRPr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153FBFFA-BA07-42A4-965E-0AC3E2DD2EFB}"/>
                </a:ext>
              </a:extLst>
            </p:cNvPr>
            <p:cNvSpPr>
              <a:spLocks/>
            </p:cNvSpPr>
            <p:nvPr/>
          </p:nvSpPr>
          <p:spPr>
            <a:xfrm>
              <a:off x="5943424" y="3817210"/>
              <a:ext cx="2018648" cy="1811648"/>
            </a:xfrm>
            <a:custGeom>
              <a:avLst/>
              <a:gdLst>
                <a:gd name="connsiteX0" fmla="*/ 510769 w 2018648"/>
                <a:gd name="connsiteY0" fmla="*/ 0 h 1866543"/>
                <a:gd name="connsiteX1" fmla="*/ 2018648 w 2018648"/>
                <a:gd name="connsiteY1" fmla="*/ 0 h 1866543"/>
                <a:gd name="connsiteX2" fmla="*/ 1507879 w 2018648"/>
                <a:gd name="connsiteY2" fmla="*/ 1866543 h 1866543"/>
                <a:gd name="connsiteX3" fmla="*/ 0 w 2018648"/>
                <a:gd name="connsiteY3" fmla="*/ 1866543 h 1866543"/>
                <a:gd name="connsiteX4" fmla="*/ 510769 w 2018648"/>
                <a:gd name="connsiteY4" fmla="*/ 0 h 18665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18648" h="1866543">
                  <a:moveTo>
                    <a:pt x="510769" y="0"/>
                  </a:moveTo>
                  <a:lnTo>
                    <a:pt x="2018648" y="0"/>
                  </a:lnTo>
                  <a:lnTo>
                    <a:pt x="1507879" y="1866543"/>
                  </a:lnTo>
                  <a:lnTo>
                    <a:pt x="0" y="1866543"/>
                  </a:lnTo>
                  <a:lnTo>
                    <a:pt x="510769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>
                <a:solidFill>
                  <a:schemeClr val="tx1"/>
                </a:solidFill>
              </a:endParaRPr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992AA5B3-5DC1-4E2F-901D-398E6DE742A9}"/>
                </a:ext>
              </a:extLst>
            </p:cNvPr>
            <p:cNvSpPr>
              <a:spLocks/>
            </p:cNvSpPr>
            <p:nvPr/>
          </p:nvSpPr>
          <p:spPr>
            <a:xfrm>
              <a:off x="7778417" y="1860430"/>
              <a:ext cx="2016472" cy="1803931"/>
            </a:xfrm>
            <a:custGeom>
              <a:avLst/>
              <a:gdLst>
                <a:gd name="connsiteX0" fmla="*/ 0 w 2016472"/>
                <a:gd name="connsiteY0" fmla="*/ 0 h 1858592"/>
                <a:gd name="connsiteX1" fmla="*/ 1507879 w 2016472"/>
                <a:gd name="connsiteY1" fmla="*/ 0 h 1858592"/>
                <a:gd name="connsiteX2" fmla="*/ 2016472 w 2016472"/>
                <a:gd name="connsiteY2" fmla="*/ 1858592 h 1858592"/>
                <a:gd name="connsiteX3" fmla="*/ 508593 w 2016472"/>
                <a:gd name="connsiteY3" fmla="*/ 1858592 h 1858592"/>
                <a:gd name="connsiteX4" fmla="*/ 0 w 2016472"/>
                <a:gd name="connsiteY4" fmla="*/ 0 h 18585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16472" h="1858592">
                  <a:moveTo>
                    <a:pt x="0" y="0"/>
                  </a:moveTo>
                  <a:lnTo>
                    <a:pt x="1507879" y="0"/>
                  </a:lnTo>
                  <a:lnTo>
                    <a:pt x="2016472" y="1858592"/>
                  </a:lnTo>
                  <a:lnTo>
                    <a:pt x="508593" y="185859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>
                <a:solidFill>
                  <a:schemeClr val="tx1"/>
                </a:solidFill>
              </a:endParaRPr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9BB1458B-F2C9-440A-856B-197E48415B1E}"/>
                </a:ext>
              </a:extLst>
            </p:cNvPr>
            <p:cNvSpPr>
              <a:spLocks/>
            </p:cNvSpPr>
            <p:nvPr/>
          </p:nvSpPr>
          <p:spPr>
            <a:xfrm>
              <a:off x="7712767" y="1860430"/>
              <a:ext cx="2016472" cy="1803931"/>
            </a:xfrm>
            <a:custGeom>
              <a:avLst/>
              <a:gdLst>
                <a:gd name="connsiteX0" fmla="*/ 0 w 2016472"/>
                <a:gd name="connsiteY0" fmla="*/ 0 h 1858592"/>
                <a:gd name="connsiteX1" fmla="*/ 1507879 w 2016472"/>
                <a:gd name="connsiteY1" fmla="*/ 0 h 1858592"/>
                <a:gd name="connsiteX2" fmla="*/ 2016472 w 2016472"/>
                <a:gd name="connsiteY2" fmla="*/ 1858592 h 1858592"/>
                <a:gd name="connsiteX3" fmla="*/ 508593 w 2016472"/>
                <a:gd name="connsiteY3" fmla="*/ 1858592 h 1858592"/>
                <a:gd name="connsiteX4" fmla="*/ 0 w 2016472"/>
                <a:gd name="connsiteY4" fmla="*/ 0 h 18585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16472" h="1858592">
                  <a:moveTo>
                    <a:pt x="0" y="0"/>
                  </a:moveTo>
                  <a:lnTo>
                    <a:pt x="1507879" y="0"/>
                  </a:lnTo>
                  <a:lnTo>
                    <a:pt x="2016472" y="1858592"/>
                  </a:lnTo>
                  <a:lnTo>
                    <a:pt x="508593" y="185859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>
                <a:solidFill>
                  <a:schemeClr val="tx1"/>
                </a:solidFill>
              </a:endParaRPr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79ECCF71-BF5D-43E2-9314-08F4D5B7E321}"/>
                </a:ext>
              </a:extLst>
            </p:cNvPr>
            <p:cNvSpPr>
              <a:spLocks/>
            </p:cNvSpPr>
            <p:nvPr/>
          </p:nvSpPr>
          <p:spPr>
            <a:xfrm>
              <a:off x="7778417" y="3817210"/>
              <a:ext cx="2018648" cy="1811648"/>
            </a:xfrm>
            <a:custGeom>
              <a:avLst/>
              <a:gdLst>
                <a:gd name="connsiteX0" fmla="*/ 510769 w 2018648"/>
                <a:gd name="connsiteY0" fmla="*/ 0 h 1866543"/>
                <a:gd name="connsiteX1" fmla="*/ 2018648 w 2018648"/>
                <a:gd name="connsiteY1" fmla="*/ 0 h 1866543"/>
                <a:gd name="connsiteX2" fmla="*/ 1507879 w 2018648"/>
                <a:gd name="connsiteY2" fmla="*/ 1866543 h 1866543"/>
                <a:gd name="connsiteX3" fmla="*/ 0 w 2018648"/>
                <a:gd name="connsiteY3" fmla="*/ 1866543 h 1866543"/>
                <a:gd name="connsiteX4" fmla="*/ 510769 w 2018648"/>
                <a:gd name="connsiteY4" fmla="*/ 0 h 18665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18648" h="1866543">
                  <a:moveTo>
                    <a:pt x="510769" y="0"/>
                  </a:moveTo>
                  <a:lnTo>
                    <a:pt x="2018648" y="0"/>
                  </a:lnTo>
                  <a:lnTo>
                    <a:pt x="1507879" y="1866543"/>
                  </a:lnTo>
                  <a:lnTo>
                    <a:pt x="0" y="1866543"/>
                  </a:lnTo>
                  <a:lnTo>
                    <a:pt x="510769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>
                <a:solidFill>
                  <a:schemeClr val="tx1"/>
                </a:solidFill>
              </a:endParaRPr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8AC28981-1A16-4296-AAEC-E2F1DBA305E9}"/>
                </a:ext>
              </a:extLst>
            </p:cNvPr>
            <p:cNvSpPr>
              <a:spLocks/>
            </p:cNvSpPr>
            <p:nvPr/>
          </p:nvSpPr>
          <p:spPr>
            <a:xfrm>
              <a:off x="7712767" y="3817210"/>
              <a:ext cx="2018648" cy="1811648"/>
            </a:xfrm>
            <a:custGeom>
              <a:avLst/>
              <a:gdLst>
                <a:gd name="connsiteX0" fmla="*/ 510769 w 2018648"/>
                <a:gd name="connsiteY0" fmla="*/ 0 h 1866543"/>
                <a:gd name="connsiteX1" fmla="*/ 2018648 w 2018648"/>
                <a:gd name="connsiteY1" fmla="*/ 0 h 1866543"/>
                <a:gd name="connsiteX2" fmla="*/ 1507879 w 2018648"/>
                <a:gd name="connsiteY2" fmla="*/ 1866543 h 1866543"/>
                <a:gd name="connsiteX3" fmla="*/ 0 w 2018648"/>
                <a:gd name="connsiteY3" fmla="*/ 1866543 h 1866543"/>
                <a:gd name="connsiteX4" fmla="*/ 510769 w 2018648"/>
                <a:gd name="connsiteY4" fmla="*/ 0 h 18665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18648" h="1866543">
                  <a:moveTo>
                    <a:pt x="510769" y="0"/>
                  </a:moveTo>
                  <a:lnTo>
                    <a:pt x="2018648" y="0"/>
                  </a:lnTo>
                  <a:lnTo>
                    <a:pt x="1507879" y="1866543"/>
                  </a:lnTo>
                  <a:lnTo>
                    <a:pt x="0" y="1866543"/>
                  </a:lnTo>
                  <a:lnTo>
                    <a:pt x="510769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98" tIns="34299" rIns="68598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IN" sz="1800">
                <a:solidFill>
                  <a:schemeClr val="tx1"/>
                </a:solidFill>
              </a:endParaRPr>
            </a:p>
          </p:txBody>
        </p:sp>
        <p:sp>
          <p:nvSpPr>
            <p:cNvPr id="22" name="Arrow: Chevron 21">
              <a:extLst>
                <a:ext uri="{FF2B5EF4-FFF2-40B4-BE49-F238E27FC236}">
                  <a16:creationId xmlns:a16="http://schemas.microsoft.com/office/drawing/2014/main" id="{868BFF89-7C06-4271-9C8C-F2F6B5615588}"/>
                </a:ext>
              </a:extLst>
            </p:cNvPr>
            <p:cNvSpPr>
              <a:spLocks/>
            </p:cNvSpPr>
            <p:nvPr/>
          </p:nvSpPr>
          <p:spPr>
            <a:xfrm>
              <a:off x="9540277" y="1860430"/>
              <a:ext cx="2039107" cy="3768428"/>
            </a:xfrm>
            <a:prstGeom prst="chevron">
              <a:avLst>
                <a:gd name="adj" fmla="val 26052"/>
              </a:avLst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>
                <a:solidFill>
                  <a:schemeClr val="tx1"/>
                </a:solidFill>
              </a:endParaRPr>
            </a:p>
          </p:txBody>
        </p:sp>
        <p:sp>
          <p:nvSpPr>
            <p:cNvPr id="23" name="Arrow: Chevron 22">
              <a:extLst>
                <a:ext uri="{FF2B5EF4-FFF2-40B4-BE49-F238E27FC236}">
                  <a16:creationId xmlns:a16="http://schemas.microsoft.com/office/drawing/2014/main" id="{B2E12C52-265D-4F60-9834-086D1941EFFD}"/>
                </a:ext>
              </a:extLst>
            </p:cNvPr>
            <p:cNvSpPr>
              <a:spLocks/>
            </p:cNvSpPr>
            <p:nvPr/>
          </p:nvSpPr>
          <p:spPr>
            <a:xfrm>
              <a:off x="9482109" y="1860430"/>
              <a:ext cx="2039107" cy="3768428"/>
            </a:xfrm>
            <a:prstGeom prst="chevron">
              <a:avLst>
                <a:gd name="adj" fmla="val 26052"/>
              </a:avLst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>
                <a:solidFill>
                  <a:schemeClr val="tx1"/>
                </a:solidFill>
              </a:endParaRPr>
            </a:p>
          </p:txBody>
        </p:sp>
      </p:grpSp>
      <p:sp>
        <p:nvSpPr>
          <p:cNvPr id="26" name="Rectangle 25">
            <a:extLst>
              <a:ext uri="{FF2B5EF4-FFF2-40B4-BE49-F238E27FC236}">
                <a16:creationId xmlns:a16="http://schemas.microsoft.com/office/drawing/2014/main" id="{ABA303E9-41F2-4B5F-8369-0C6BE14A18B7}"/>
              </a:ext>
            </a:extLst>
          </p:cNvPr>
          <p:cNvSpPr/>
          <p:nvPr/>
        </p:nvSpPr>
        <p:spPr>
          <a:xfrm>
            <a:off x="4359776" y="2212119"/>
            <a:ext cx="4327025" cy="3240518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98" tIns="34299" rIns="68598" bIns="3429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s-UY" sz="1800"/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CF99D080-F2DD-4CFA-ABC1-7B7955C4EF2A}"/>
              </a:ext>
            </a:extLst>
          </p:cNvPr>
          <p:cNvCxnSpPr/>
          <p:nvPr/>
        </p:nvCxnSpPr>
        <p:spPr>
          <a:xfrm>
            <a:off x="5068820" y="3882973"/>
            <a:ext cx="2908937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99B55246-F549-4E91-B510-9732DFD1D9A1}"/>
              </a:ext>
            </a:extLst>
          </p:cNvPr>
          <p:cNvSpPr txBox="1"/>
          <p:nvPr/>
        </p:nvSpPr>
        <p:spPr>
          <a:xfrm>
            <a:off x="5970901" y="3969620"/>
            <a:ext cx="1104775" cy="39307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en-US" sz="1800" dirty="0">
                <a:solidFill>
                  <a:schemeClr val="bg1"/>
                </a:solidFill>
                <a:latin typeface="Arial Black" panose="020B0A04020102020204" pitchFamily="34" charset="0"/>
              </a:rPr>
              <a:t>STEP 1</a:t>
            </a:r>
            <a:endParaRPr lang="es-UY" sz="18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4F0E38DE-CFDC-4C6E-8F9E-4C383BBA2F74}"/>
              </a:ext>
            </a:extLst>
          </p:cNvPr>
          <p:cNvSpPr txBox="1"/>
          <p:nvPr/>
        </p:nvSpPr>
        <p:spPr>
          <a:xfrm>
            <a:off x="4889953" y="4586188"/>
            <a:ext cx="3266670" cy="415498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1050" kern="0" dirty="0">
                <a:solidFill>
                  <a:schemeClr val="bg1"/>
                </a:solidFill>
                <a:latin typeface="Arial" panose="020B0604020202020204" pitchFamily="34" charset="0"/>
                <a:cs typeface="Arial" pitchFamily="34" charset="0"/>
              </a:rPr>
              <a:t>This is a sample text. Insert your desired text here. This is a sample text. </a:t>
            </a:r>
          </a:p>
        </p:txBody>
      </p:sp>
      <p:pic>
        <p:nvPicPr>
          <p:cNvPr id="33" name="Graphic 32" descr="Bullseye">
            <a:extLst>
              <a:ext uri="{FF2B5EF4-FFF2-40B4-BE49-F238E27FC236}">
                <a16:creationId xmlns:a16="http://schemas.microsoft.com/office/drawing/2014/main" id="{F392461E-179C-4763-9E9F-C3106CADE6E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826804" y="2429027"/>
            <a:ext cx="1392969" cy="13929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5860882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36DE83-334A-4E1E-ABC4-43661E3F1B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Root Cause Analysis</a:t>
            </a:r>
            <a:endParaRPr lang="es-UY" dirty="0"/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98AF1D3F-640E-42C8-B5CF-7E9244A7F238}"/>
              </a:ext>
            </a:extLst>
          </p:cNvPr>
          <p:cNvGrpSpPr/>
          <p:nvPr/>
        </p:nvGrpSpPr>
        <p:grpSpPr>
          <a:xfrm>
            <a:off x="175775" y="3173778"/>
            <a:ext cx="3975837" cy="1365791"/>
            <a:chOff x="609441" y="1860430"/>
            <a:chExt cx="10969943" cy="3768428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40F9B11C-7B22-4FC2-862E-47680EBA6FCC}"/>
                </a:ext>
              </a:extLst>
            </p:cNvPr>
            <p:cNvSpPr/>
            <p:nvPr/>
          </p:nvSpPr>
          <p:spPr>
            <a:xfrm>
              <a:off x="2137965" y="3072513"/>
              <a:ext cx="8037607" cy="1344263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/>
            </a:p>
          </p:txBody>
        </p:sp>
        <p:sp>
          <p:nvSpPr>
            <p:cNvPr id="4" name="Freeform: Shape 3">
              <a:extLst>
                <a:ext uri="{FF2B5EF4-FFF2-40B4-BE49-F238E27FC236}">
                  <a16:creationId xmlns:a16="http://schemas.microsoft.com/office/drawing/2014/main" id="{A6A965FB-0334-43B5-92C4-C50415ED9DD6}"/>
                </a:ext>
              </a:extLst>
            </p:cNvPr>
            <p:cNvSpPr>
              <a:spLocks/>
            </p:cNvSpPr>
            <p:nvPr/>
          </p:nvSpPr>
          <p:spPr>
            <a:xfrm>
              <a:off x="2470388" y="1860430"/>
              <a:ext cx="2016472" cy="1803931"/>
            </a:xfrm>
            <a:custGeom>
              <a:avLst/>
              <a:gdLst>
                <a:gd name="connsiteX0" fmla="*/ 0 w 2016472"/>
                <a:gd name="connsiteY0" fmla="*/ 0 h 1858592"/>
                <a:gd name="connsiteX1" fmla="*/ 1507879 w 2016472"/>
                <a:gd name="connsiteY1" fmla="*/ 0 h 1858592"/>
                <a:gd name="connsiteX2" fmla="*/ 2016472 w 2016472"/>
                <a:gd name="connsiteY2" fmla="*/ 1858592 h 1858592"/>
                <a:gd name="connsiteX3" fmla="*/ 508593 w 2016472"/>
                <a:gd name="connsiteY3" fmla="*/ 1858592 h 1858592"/>
                <a:gd name="connsiteX4" fmla="*/ 0 w 2016472"/>
                <a:gd name="connsiteY4" fmla="*/ 0 h 18585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16472" h="1858592">
                  <a:moveTo>
                    <a:pt x="0" y="0"/>
                  </a:moveTo>
                  <a:lnTo>
                    <a:pt x="1507879" y="0"/>
                  </a:lnTo>
                  <a:lnTo>
                    <a:pt x="2016472" y="1858592"/>
                  </a:lnTo>
                  <a:lnTo>
                    <a:pt x="508593" y="185859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>
                <a:solidFill>
                  <a:schemeClr val="tx1"/>
                </a:solidFill>
              </a:endParaRPr>
            </a:p>
          </p:txBody>
        </p:sp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0F745019-977D-484E-9829-48C2529168F1}"/>
                </a:ext>
              </a:extLst>
            </p:cNvPr>
            <p:cNvSpPr>
              <a:spLocks/>
            </p:cNvSpPr>
            <p:nvPr/>
          </p:nvSpPr>
          <p:spPr>
            <a:xfrm>
              <a:off x="2404738" y="1860430"/>
              <a:ext cx="2016472" cy="1803931"/>
            </a:xfrm>
            <a:custGeom>
              <a:avLst/>
              <a:gdLst>
                <a:gd name="connsiteX0" fmla="*/ 0 w 2016472"/>
                <a:gd name="connsiteY0" fmla="*/ 0 h 1858592"/>
                <a:gd name="connsiteX1" fmla="*/ 1507879 w 2016472"/>
                <a:gd name="connsiteY1" fmla="*/ 0 h 1858592"/>
                <a:gd name="connsiteX2" fmla="*/ 2016472 w 2016472"/>
                <a:gd name="connsiteY2" fmla="*/ 1858592 h 1858592"/>
                <a:gd name="connsiteX3" fmla="*/ 508593 w 2016472"/>
                <a:gd name="connsiteY3" fmla="*/ 1858592 h 1858592"/>
                <a:gd name="connsiteX4" fmla="*/ 0 w 2016472"/>
                <a:gd name="connsiteY4" fmla="*/ 0 h 18585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16472" h="1858592">
                  <a:moveTo>
                    <a:pt x="0" y="0"/>
                  </a:moveTo>
                  <a:lnTo>
                    <a:pt x="1507879" y="0"/>
                  </a:lnTo>
                  <a:lnTo>
                    <a:pt x="2016472" y="1858592"/>
                  </a:lnTo>
                  <a:lnTo>
                    <a:pt x="508593" y="185859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>
                <a:solidFill>
                  <a:schemeClr val="tx1"/>
                </a:solidFill>
              </a:endParaRPr>
            </a:p>
          </p:txBody>
        </p:sp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DBDBDAF6-5A75-482D-A434-588007BB7560}"/>
                </a:ext>
              </a:extLst>
            </p:cNvPr>
            <p:cNvSpPr>
              <a:spLocks/>
            </p:cNvSpPr>
            <p:nvPr/>
          </p:nvSpPr>
          <p:spPr>
            <a:xfrm>
              <a:off x="2470388" y="3817210"/>
              <a:ext cx="2018648" cy="1811648"/>
            </a:xfrm>
            <a:custGeom>
              <a:avLst/>
              <a:gdLst>
                <a:gd name="connsiteX0" fmla="*/ 510769 w 2018648"/>
                <a:gd name="connsiteY0" fmla="*/ 0 h 1866543"/>
                <a:gd name="connsiteX1" fmla="*/ 2018648 w 2018648"/>
                <a:gd name="connsiteY1" fmla="*/ 0 h 1866543"/>
                <a:gd name="connsiteX2" fmla="*/ 1507879 w 2018648"/>
                <a:gd name="connsiteY2" fmla="*/ 1866543 h 1866543"/>
                <a:gd name="connsiteX3" fmla="*/ 0 w 2018648"/>
                <a:gd name="connsiteY3" fmla="*/ 1866543 h 1866543"/>
                <a:gd name="connsiteX4" fmla="*/ 510769 w 2018648"/>
                <a:gd name="connsiteY4" fmla="*/ 0 h 18665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18648" h="1866543">
                  <a:moveTo>
                    <a:pt x="510769" y="0"/>
                  </a:moveTo>
                  <a:lnTo>
                    <a:pt x="2018648" y="0"/>
                  </a:lnTo>
                  <a:lnTo>
                    <a:pt x="1507879" y="1866543"/>
                  </a:lnTo>
                  <a:lnTo>
                    <a:pt x="0" y="1866543"/>
                  </a:lnTo>
                  <a:lnTo>
                    <a:pt x="510769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>
                <a:solidFill>
                  <a:schemeClr val="tx1"/>
                </a:solidFill>
              </a:endParaRPr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786B3BA3-E716-4180-A51C-7AC28556C7FC}"/>
                </a:ext>
              </a:extLst>
            </p:cNvPr>
            <p:cNvSpPr>
              <a:spLocks/>
            </p:cNvSpPr>
            <p:nvPr/>
          </p:nvSpPr>
          <p:spPr>
            <a:xfrm>
              <a:off x="2404738" y="3817210"/>
              <a:ext cx="2018648" cy="1811648"/>
            </a:xfrm>
            <a:custGeom>
              <a:avLst/>
              <a:gdLst>
                <a:gd name="connsiteX0" fmla="*/ 510769 w 2018648"/>
                <a:gd name="connsiteY0" fmla="*/ 0 h 1866543"/>
                <a:gd name="connsiteX1" fmla="*/ 2018648 w 2018648"/>
                <a:gd name="connsiteY1" fmla="*/ 0 h 1866543"/>
                <a:gd name="connsiteX2" fmla="*/ 1507879 w 2018648"/>
                <a:gd name="connsiteY2" fmla="*/ 1866543 h 1866543"/>
                <a:gd name="connsiteX3" fmla="*/ 0 w 2018648"/>
                <a:gd name="connsiteY3" fmla="*/ 1866543 h 1866543"/>
                <a:gd name="connsiteX4" fmla="*/ 510769 w 2018648"/>
                <a:gd name="connsiteY4" fmla="*/ 0 h 18665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18648" h="1866543">
                  <a:moveTo>
                    <a:pt x="510769" y="0"/>
                  </a:moveTo>
                  <a:lnTo>
                    <a:pt x="2018648" y="0"/>
                  </a:lnTo>
                  <a:lnTo>
                    <a:pt x="1507879" y="1866543"/>
                  </a:lnTo>
                  <a:lnTo>
                    <a:pt x="0" y="1866543"/>
                  </a:lnTo>
                  <a:lnTo>
                    <a:pt x="510769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>
                <a:solidFill>
                  <a:schemeClr val="tx1"/>
                </a:solidFill>
              </a:endParaRPr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E3560C6E-5540-42E3-9530-6FC65F5B5ED6}"/>
                </a:ext>
              </a:extLst>
            </p:cNvPr>
            <p:cNvSpPr>
              <a:spLocks/>
            </p:cNvSpPr>
            <p:nvPr/>
          </p:nvSpPr>
          <p:spPr>
            <a:xfrm>
              <a:off x="4239731" y="1860430"/>
              <a:ext cx="2016472" cy="1803931"/>
            </a:xfrm>
            <a:custGeom>
              <a:avLst/>
              <a:gdLst>
                <a:gd name="connsiteX0" fmla="*/ 0 w 2016472"/>
                <a:gd name="connsiteY0" fmla="*/ 0 h 1858592"/>
                <a:gd name="connsiteX1" fmla="*/ 1507879 w 2016472"/>
                <a:gd name="connsiteY1" fmla="*/ 0 h 1858592"/>
                <a:gd name="connsiteX2" fmla="*/ 2016472 w 2016472"/>
                <a:gd name="connsiteY2" fmla="*/ 1858592 h 1858592"/>
                <a:gd name="connsiteX3" fmla="*/ 508593 w 2016472"/>
                <a:gd name="connsiteY3" fmla="*/ 1858592 h 1858592"/>
                <a:gd name="connsiteX4" fmla="*/ 0 w 2016472"/>
                <a:gd name="connsiteY4" fmla="*/ 0 h 18585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16472" h="1858592">
                  <a:moveTo>
                    <a:pt x="0" y="0"/>
                  </a:moveTo>
                  <a:lnTo>
                    <a:pt x="1507879" y="0"/>
                  </a:lnTo>
                  <a:lnTo>
                    <a:pt x="2016472" y="1858592"/>
                  </a:lnTo>
                  <a:lnTo>
                    <a:pt x="508593" y="185859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>
                <a:solidFill>
                  <a:schemeClr val="tx1"/>
                </a:solidFill>
              </a:endParaRPr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4242B5BD-86AE-4DCB-A4CD-6FE50CA33CD7}"/>
                </a:ext>
              </a:extLst>
            </p:cNvPr>
            <p:cNvSpPr>
              <a:spLocks/>
            </p:cNvSpPr>
            <p:nvPr/>
          </p:nvSpPr>
          <p:spPr>
            <a:xfrm>
              <a:off x="4174081" y="1860430"/>
              <a:ext cx="2016472" cy="1803931"/>
            </a:xfrm>
            <a:custGeom>
              <a:avLst/>
              <a:gdLst>
                <a:gd name="connsiteX0" fmla="*/ 0 w 2016472"/>
                <a:gd name="connsiteY0" fmla="*/ 0 h 1858592"/>
                <a:gd name="connsiteX1" fmla="*/ 1507879 w 2016472"/>
                <a:gd name="connsiteY1" fmla="*/ 0 h 1858592"/>
                <a:gd name="connsiteX2" fmla="*/ 2016472 w 2016472"/>
                <a:gd name="connsiteY2" fmla="*/ 1858592 h 1858592"/>
                <a:gd name="connsiteX3" fmla="*/ 508593 w 2016472"/>
                <a:gd name="connsiteY3" fmla="*/ 1858592 h 1858592"/>
                <a:gd name="connsiteX4" fmla="*/ 0 w 2016472"/>
                <a:gd name="connsiteY4" fmla="*/ 0 h 18585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16472" h="1858592">
                  <a:moveTo>
                    <a:pt x="0" y="0"/>
                  </a:moveTo>
                  <a:lnTo>
                    <a:pt x="1507879" y="0"/>
                  </a:lnTo>
                  <a:lnTo>
                    <a:pt x="2016472" y="1858592"/>
                  </a:lnTo>
                  <a:lnTo>
                    <a:pt x="508593" y="185859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>
                <a:solidFill>
                  <a:schemeClr val="tx1"/>
                </a:solidFill>
              </a:endParaRPr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2F53CB1D-9AB8-4257-8414-90DB7CAA4047}"/>
                </a:ext>
              </a:extLst>
            </p:cNvPr>
            <p:cNvSpPr>
              <a:spLocks/>
            </p:cNvSpPr>
            <p:nvPr/>
          </p:nvSpPr>
          <p:spPr>
            <a:xfrm>
              <a:off x="4239731" y="3817210"/>
              <a:ext cx="2018648" cy="1811648"/>
            </a:xfrm>
            <a:custGeom>
              <a:avLst/>
              <a:gdLst>
                <a:gd name="connsiteX0" fmla="*/ 510769 w 2018648"/>
                <a:gd name="connsiteY0" fmla="*/ 0 h 1866543"/>
                <a:gd name="connsiteX1" fmla="*/ 2018648 w 2018648"/>
                <a:gd name="connsiteY1" fmla="*/ 0 h 1866543"/>
                <a:gd name="connsiteX2" fmla="*/ 1507879 w 2018648"/>
                <a:gd name="connsiteY2" fmla="*/ 1866543 h 1866543"/>
                <a:gd name="connsiteX3" fmla="*/ 0 w 2018648"/>
                <a:gd name="connsiteY3" fmla="*/ 1866543 h 1866543"/>
                <a:gd name="connsiteX4" fmla="*/ 510769 w 2018648"/>
                <a:gd name="connsiteY4" fmla="*/ 0 h 18665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18648" h="1866543">
                  <a:moveTo>
                    <a:pt x="510769" y="0"/>
                  </a:moveTo>
                  <a:lnTo>
                    <a:pt x="2018648" y="0"/>
                  </a:lnTo>
                  <a:lnTo>
                    <a:pt x="1507879" y="1866543"/>
                  </a:lnTo>
                  <a:lnTo>
                    <a:pt x="0" y="1866543"/>
                  </a:lnTo>
                  <a:lnTo>
                    <a:pt x="510769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>
                <a:solidFill>
                  <a:schemeClr val="tx1"/>
                </a:solidFill>
              </a:endParaRPr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08E4F6F7-DF45-4CD5-83E5-72E87D049BDB}"/>
                </a:ext>
              </a:extLst>
            </p:cNvPr>
            <p:cNvSpPr>
              <a:spLocks/>
            </p:cNvSpPr>
            <p:nvPr/>
          </p:nvSpPr>
          <p:spPr>
            <a:xfrm>
              <a:off x="4174081" y="3817210"/>
              <a:ext cx="2018648" cy="1811648"/>
            </a:xfrm>
            <a:custGeom>
              <a:avLst/>
              <a:gdLst>
                <a:gd name="connsiteX0" fmla="*/ 510769 w 2018648"/>
                <a:gd name="connsiteY0" fmla="*/ 0 h 1866543"/>
                <a:gd name="connsiteX1" fmla="*/ 2018648 w 2018648"/>
                <a:gd name="connsiteY1" fmla="*/ 0 h 1866543"/>
                <a:gd name="connsiteX2" fmla="*/ 1507879 w 2018648"/>
                <a:gd name="connsiteY2" fmla="*/ 1866543 h 1866543"/>
                <a:gd name="connsiteX3" fmla="*/ 0 w 2018648"/>
                <a:gd name="connsiteY3" fmla="*/ 1866543 h 1866543"/>
                <a:gd name="connsiteX4" fmla="*/ 510769 w 2018648"/>
                <a:gd name="connsiteY4" fmla="*/ 0 h 18665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18648" h="1866543">
                  <a:moveTo>
                    <a:pt x="510769" y="0"/>
                  </a:moveTo>
                  <a:lnTo>
                    <a:pt x="2018648" y="0"/>
                  </a:lnTo>
                  <a:lnTo>
                    <a:pt x="1507879" y="1866543"/>
                  </a:lnTo>
                  <a:lnTo>
                    <a:pt x="0" y="1866543"/>
                  </a:lnTo>
                  <a:lnTo>
                    <a:pt x="510769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>
                <a:solidFill>
                  <a:schemeClr val="tx1"/>
                </a:solidFill>
              </a:endParaRPr>
            </a:p>
          </p:txBody>
        </p:sp>
        <p:sp>
          <p:nvSpPr>
            <p:cNvPr id="12" name="Arrow: Chevron 11">
              <a:extLst>
                <a:ext uri="{FF2B5EF4-FFF2-40B4-BE49-F238E27FC236}">
                  <a16:creationId xmlns:a16="http://schemas.microsoft.com/office/drawing/2014/main" id="{99FFF713-27B1-40D1-B25A-C964A7ABE59C}"/>
                </a:ext>
              </a:extLst>
            </p:cNvPr>
            <p:cNvSpPr>
              <a:spLocks/>
            </p:cNvSpPr>
            <p:nvPr/>
          </p:nvSpPr>
          <p:spPr>
            <a:xfrm>
              <a:off x="667609" y="1860430"/>
              <a:ext cx="2039107" cy="3768428"/>
            </a:xfrm>
            <a:prstGeom prst="chevron">
              <a:avLst>
                <a:gd name="adj" fmla="val 26052"/>
              </a:avLst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>
                <a:solidFill>
                  <a:schemeClr val="tx1"/>
                </a:solidFill>
              </a:endParaRPr>
            </a:p>
          </p:txBody>
        </p:sp>
        <p:sp>
          <p:nvSpPr>
            <p:cNvPr id="13" name="Arrow: Chevron 12">
              <a:extLst>
                <a:ext uri="{FF2B5EF4-FFF2-40B4-BE49-F238E27FC236}">
                  <a16:creationId xmlns:a16="http://schemas.microsoft.com/office/drawing/2014/main" id="{191F4C48-E3D9-420A-9EB3-06F9BA75EADD}"/>
                </a:ext>
              </a:extLst>
            </p:cNvPr>
            <p:cNvSpPr>
              <a:spLocks/>
            </p:cNvSpPr>
            <p:nvPr/>
          </p:nvSpPr>
          <p:spPr>
            <a:xfrm>
              <a:off x="609441" y="1860430"/>
              <a:ext cx="2039107" cy="3768428"/>
            </a:xfrm>
            <a:prstGeom prst="chevron">
              <a:avLst>
                <a:gd name="adj" fmla="val 26052"/>
              </a:avLst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>
                <a:solidFill>
                  <a:schemeClr val="tx1"/>
                </a:solidFill>
              </a:endParaRPr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7507105F-A197-4D9D-933F-3115216E5068}"/>
                </a:ext>
              </a:extLst>
            </p:cNvPr>
            <p:cNvSpPr>
              <a:spLocks/>
            </p:cNvSpPr>
            <p:nvPr/>
          </p:nvSpPr>
          <p:spPr>
            <a:xfrm>
              <a:off x="6009074" y="1860430"/>
              <a:ext cx="2016472" cy="1803931"/>
            </a:xfrm>
            <a:custGeom>
              <a:avLst/>
              <a:gdLst>
                <a:gd name="connsiteX0" fmla="*/ 0 w 2016472"/>
                <a:gd name="connsiteY0" fmla="*/ 0 h 1858592"/>
                <a:gd name="connsiteX1" fmla="*/ 1507879 w 2016472"/>
                <a:gd name="connsiteY1" fmla="*/ 0 h 1858592"/>
                <a:gd name="connsiteX2" fmla="*/ 2016472 w 2016472"/>
                <a:gd name="connsiteY2" fmla="*/ 1858592 h 1858592"/>
                <a:gd name="connsiteX3" fmla="*/ 508593 w 2016472"/>
                <a:gd name="connsiteY3" fmla="*/ 1858592 h 1858592"/>
                <a:gd name="connsiteX4" fmla="*/ 0 w 2016472"/>
                <a:gd name="connsiteY4" fmla="*/ 0 h 18585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16472" h="1858592">
                  <a:moveTo>
                    <a:pt x="0" y="0"/>
                  </a:moveTo>
                  <a:lnTo>
                    <a:pt x="1507879" y="0"/>
                  </a:lnTo>
                  <a:lnTo>
                    <a:pt x="2016472" y="1858592"/>
                  </a:lnTo>
                  <a:lnTo>
                    <a:pt x="508593" y="185859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>
                <a:solidFill>
                  <a:schemeClr val="tx1"/>
                </a:solidFill>
              </a:endParaRPr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41FFDF29-D96A-419B-A310-2DE8D2E2AAC6}"/>
                </a:ext>
              </a:extLst>
            </p:cNvPr>
            <p:cNvSpPr>
              <a:spLocks/>
            </p:cNvSpPr>
            <p:nvPr/>
          </p:nvSpPr>
          <p:spPr>
            <a:xfrm>
              <a:off x="5943424" y="1860430"/>
              <a:ext cx="2016472" cy="1803931"/>
            </a:xfrm>
            <a:custGeom>
              <a:avLst/>
              <a:gdLst>
                <a:gd name="connsiteX0" fmla="*/ 0 w 2016472"/>
                <a:gd name="connsiteY0" fmla="*/ 0 h 1858592"/>
                <a:gd name="connsiteX1" fmla="*/ 1507879 w 2016472"/>
                <a:gd name="connsiteY1" fmla="*/ 0 h 1858592"/>
                <a:gd name="connsiteX2" fmla="*/ 2016472 w 2016472"/>
                <a:gd name="connsiteY2" fmla="*/ 1858592 h 1858592"/>
                <a:gd name="connsiteX3" fmla="*/ 508593 w 2016472"/>
                <a:gd name="connsiteY3" fmla="*/ 1858592 h 1858592"/>
                <a:gd name="connsiteX4" fmla="*/ 0 w 2016472"/>
                <a:gd name="connsiteY4" fmla="*/ 0 h 18585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16472" h="1858592">
                  <a:moveTo>
                    <a:pt x="0" y="0"/>
                  </a:moveTo>
                  <a:lnTo>
                    <a:pt x="1507879" y="0"/>
                  </a:lnTo>
                  <a:lnTo>
                    <a:pt x="2016472" y="1858592"/>
                  </a:lnTo>
                  <a:lnTo>
                    <a:pt x="508593" y="185859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>
                <a:solidFill>
                  <a:schemeClr val="tx1"/>
                </a:solidFill>
              </a:endParaRPr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D7721EEF-F5F5-41E2-AFF7-B426BDE5900B}"/>
                </a:ext>
              </a:extLst>
            </p:cNvPr>
            <p:cNvSpPr>
              <a:spLocks/>
            </p:cNvSpPr>
            <p:nvPr/>
          </p:nvSpPr>
          <p:spPr>
            <a:xfrm>
              <a:off x="6009074" y="3817210"/>
              <a:ext cx="2018648" cy="1811648"/>
            </a:xfrm>
            <a:custGeom>
              <a:avLst/>
              <a:gdLst>
                <a:gd name="connsiteX0" fmla="*/ 510769 w 2018648"/>
                <a:gd name="connsiteY0" fmla="*/ 0 h 1866543"/>
                <a:gd name="connsiteX1" fmla="*/ 2018648 w 2018648"/>
                <a:gd name="connsiteY1" fmla="*/ 0 h 1866543"/>
                <a:gd name="connsiteX2" fmla="*/ 1507879 w 2018648"/>
                <a:gd name="connsiteY2" fmla="*/ 1866543 h 1866543"/>
                <a:gd name="connsiteX3" fmla="*/ 0 w 2018648"/>
                <a:gd name="connsiteY3" fmla="*/ 1866543 h 1866543"/>
                <a:gd name="connsiteX4" fmla="*/ 510769 w 2018648"/>
                <a:gd name="connsiteY4" fmla="*/ 0 h 18665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18648" h="1866543">
                  <a:moveTo>
                    <a:pt x="510769" y="0"/>
                  </a:moveTo>
                  <a:lnTo>
                    <a:pt x="2018648" y="0"/>
                  </a:lnTo>
                  <a:lnTo>
                    <a:pt x="1507879" y="1866543"/>
                  </a:lnTo>
                  <a:lnTo>
                    <a:pt x="0" y="1866543"/>
                  </a:lnTo>
                  <a:lnTo>
                    <a:pt x="510769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>
                <a:solidFill>
                  <a:schemeClr val="tx1"/>
                </a:solidFill>
              </a:endParaRPr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153FBFFA-BA07-42A4-965E-0AC3E2DD2EFB}"/>
                </a:ext>
              </a:extLst>
            </p:cNvPr>
            <p:cNvSpPr>
              <a:spLocks/>
            </p:cNvSpPr>
            <p:nvPr/>
          </p:nvSpPr>
          <p:spPr>
            <a:xfrm>
              <a:off x="5943424" y="3817210"/>
              <a:ext cx="2018648" cy="1811648"/>
            </a:xfrm>
            <a:custGeom>
              <a:avLst/>
              <a:gdLst>
                <a:gd name="connsiteX0" fmla="*/ 510769 w 2018648"/>
                <a:gd name="connsiteY0" fmla="*/ 0 h 1866543"/>
                <a:gd name="connsiteX1" fmla="*/ 2018648 w 2018648"/>
                <a:gd name="connsiteY1" fmla="*/ 0 h 1866543"/>
                <a:gd name="connsiteX2" fmla="*/ 1507879 w 2018648"/>
                <a:gd name="connsiteY2" fmla="*/ 1866543 h 1866543"/>
                <a:gd name="connsiteX3" fmla="*/ 0 w 2018648"/>
                <a:gd name="connsiteY3" fmla="*/ 1866543 h 1866543"/>
                <a:gd name="connsiteX4" fmla="*/ 510769 w 2018648"/>
                <a:gd name="connsiteY4" fmla="*/ 0 h 18665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18648" h="1866543">
                  <a:moveTo>
                    <a:pt x="510769" y="0"/>
                  </a:moveTo>
                  <a:lnTo>
                    <a:pt x="2018648" y="0"/>
                  </a:lnTo>
                  <a:lnTo>
                    <a:pt x="1507879" y="1866543"/>
                  </a:lnTo>
                  <a:lnTo>
                    <a:pt x="0" y="1866543"/>
                  </a:lnTo>
                  <a:lnTo>
                    <a:pt x="510769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>
                <a:solidFill>
                  <a:schemeClr val="tx1"/>
                </a:solidFill>
              </a:endParaRPr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992AA5B3-5DC1-4E2F-901D-398E6DE742A9}"/>
                </a:ext>
              </a:extLst>
            </p:cNvPr>
            <p:cNvSpPr>
              <a:spLocks/>
            </p:cNvSpPr>
            <p:nvPr/>
          </p:nvSpPr>
          <p:spPr>
            <a:xfrm>
              <a:off x="7778417" y="1860430"/>
              <a:ext cx="2016472" cy="1803931"/>
            </a:xfrm>
            <a:custGeom>
              <a:avLst/>
              <a:gdLst>
                <a:gd name="connsiteX0" fmla="*/ 0 w 2016472"/>
                <a:gd name="connsiteY0" fmla="*/ 0 h 1858592"/>
                <a:gd name="connsiteX1" fmla="*/ 1507879 w 2016472"/>
                <a:gd name="connsiteY1" fmla="*/ 0 h 1858592"/>
                <a:gd name="connsiteX2" fmla="*/ 2016472 w 2016472"/>
                <a:gd name="connsiteY2" fmla="*/ 1858592 h 1858592"/>
                <a:gd name="connsiteX3" fmla="*/ 508593 w 2016472"/>
                <a:gd name="connsiteY3" fmla="*/ 1858592 h 1858592"/>
                <a:gd name="connsiteX4" fmla="*/ 0 w 2016472"/>
                <a:gd name="connsiteY4" fmla="*/ 0 h 18585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16472" h="1858592">
                  <a:moveTo>
                    <a:pt x="0" y="0"/>
                  </a:moveTo>
                  <a:lnTo>
                    <a:pt x="1507879" y="0"/>
                  </a:lnTo>
                  <a:lnTo>
                    <a:pt x="2016472" y="1858592"/>
                  </a:lnTo>
                  <a:lnTo>
                    <a:pt x="508593" y="185859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>
                <a:solidFill>
                  <a:schemeClr val="tx1"/>
                </a:solidFill>
              </a:endParaRPr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9BB1458B-F2C9-440A-856B-197E48415B1E}"/>
                </a:ext>
              </a:extLst>
            </p:cNvPr>
            <p:cNvSpPr>
              <a:spLocks/>
            </p:cNvSpPr>
            <p:nvPr/>
          </p:nvSpPr>
          <p:spPr>
            <a:xfrm>
              <a:off x="7712767" y="1860430"/>
              <a:ext cx="2016472" cy="1803931"/>
            </a:xfrm>
            <a:custGeom>
              <a:avLst/>
              <a:gdLst>
                <a:gd name="connsiteX0" fmla="*/ 0 w 2016472"/>
                <a:gd name="connsiteY0" fmla="*/ 0 h 1858592"/>
                <a:gd name="connsiteX1" fmla="*/ 1507879 w 2016472"/>
                <a:gd name="connsiteY1" fmla="*/ 0 h 1858592"/>
                <a:gd name="connsiteX2" fmla="*/ 2016472 w 2016472"/>
                <a:gd name="connsiteY2" fmla="*/ 1858592 h 1858592"/>
                <a:gd name="connsiteX3" fmla="*/ 508593 w 2016472"/>
                <a:gd name="connsiteY3" fmla="*/ 1858592 h 1858592"/>
                <a:gd name="connsiteX4" fmla="*/ 0 w 2016472"/>
                <a:gd name="connsiteY4" fmla="*/ 0 h 18585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16472" h="1858592">
                  <a:moveTo>
                    <a:pt x="0" y="0"/>
                  </a:moveTo>
                  <a:lnTo>
                    <a:pt x="1507879" y="0"/>
                  </a:lnTo>
                  <a:lnTo>
                    <a:pt x="2016472" y="1858592"/>
                  </a:lnTo>
                  <a:lnTo>
                    <a:pt x="508593" y="185859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>
                <a:solidFill>
                  <a:schemeClr val="tx1"/>
                </a:solidFill>
              </a:endParaRPr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79ECCF71-BF5D-43E2-9314-08F4D5B7E321}"/>
                </a:ext>
              </a:extLst>
            </p:cNvPr>
            <p:cNvSpPr>
              <a:spLocks/>
            </p:cNvSpPr>
            <p:nvPr/>
          </p:nvSpPr>
          <p:spPr>
            <a:xfrm>
              <a:off x="7778417" y="3817210"/>
              <a:ext cx="2018648" cy="1811648"/>
            </a:xfrm>
            <a:custGeom>
              <a:avLst/>
              <a:gdLst>
                <a:gd name="connsiteX0" fmla="*/ 510769 w 2018648"/>
                <a:gd name="connsiteY0" fmla="*/ 0 h 1866543"/>
                <a:gd name="connsiteX1" fmla="*/ 2018648 w 2018648"/>
                <a:gd name="connsiteY1" fmla="*/ 0 h 1866543"/>
                <a:gd name="connsiteX2" fmla="*/ 1507879 w 2018648"/>
                <a:gd name="connsiteY2" fmla="*/ 1866543 h 1866543"/>
                <a:gd name="connsiteX3" fmla="*/ 0 w 2018648"/>
                <a:gd name="connsiteY3" fmla="*/ 1866543 h 1866543"/>
                <a:gd name="connsiteX4" fmla="*/ 510769 w 2018648"/>
                <a:gd name="connsiteY4" fmla="*/ 0 h 18665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18648" h="1866543">
                  <a:moveTo>
                    <a:pt x="510769" y="0"/>
                  </a:moveTo>
                  <a:lnTo>
                    <a:pt x="2018648" y="0"/>
                  </a:lnTo>
                  <a:lnTo>
                    <a:pt x="1507879" y="1866543"/>
                  </a:lnTo>
                  <a:lnTo>
                    <a:pt x="0" y="1866543"/>
                  </a:lnTo>
                  <a:lnTo>
                    <a:pt x="510769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>
                <a:solidFill>
                  <a:schemeClr val="tx1"/>
                </a:solidFill>
              </a:endParaRPr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8AC28981-1A16-4296-AAEC-E2F1DBA305E9}"/>
                </a:ext>
              </a:extLst>
            </p:cNvPr>
            <p:cNvSpPr>
              <a:spLocks/>
            </p:cNvSpPr>
            <p:nvPr/>
          </p:nvSpPr>
          <p:spPr>
            <a:xfrm>
              <a:off x="7712767" y="3817210"/>
              <a:ext cx="2018648" cy="1811648"/>
            </a:xfrm>
            <a:custGeom>
              <a:avLst/>
              <a:gdLst>
                <a:gd name="connsiteX0" fmla="*/ 510769 w 2018648"/>
                <a:gd name="connsiteY0" fmla="*/ 0 h 1866543"/>
                <a:gd name="connsiteX1" fmla="*/ 2018648 w 2018648"/>
                <a:gd name="connsiteY1" fmla="*/ 0 h 1866543"/>
                <a:gd name="connsiteX2" fmla="*/ 1507879 w 2018648"/>
                <a:gd name="connsiteY2" fmla="*/ 1866543 h 1866543"/>
                <a:gd name="connsiteX3" fmla="*/ 0 w 2018648"/>
                <a:gd name="connsiteY3" fmla="*/ 1866543 h 1866543"/>
                <a:gd name="connsiteX4" fmla="*/ 510769 w 2018648"/>
                <a:gd name="connsiteY4" fmla="*/ 0 h 18665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18648" h="1866543">
                  <a:moveTo>
                    <a:pt x="510769" y="0"/>
                  </a:moveTo>
                  <a:lnTo>
                    <a:pt x="2018648" y="0"/>
                  </a:lnTo>
                  <a:lnTo>
                    <a:pt x="1507879" y="1866543"/>
                  </a:lnTo>
                  <a:lnTo>
                    <a:pt x="0" y="1866543"/>
                  </a:lnTo>
                  <a:lnTo>
                    <a:pt x="510769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98" tIns="34299" rIns="68598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IN" sz="1800">
                <a:solidFill>
                  <a:schemeClr val="tx1"/>
                </a:solidFill>
              </a:endParaRPr>
            </a:p>
          </p:txBody>
        </p:sp>
        <p:sp>
          <p:nvSpPr>
            <p:cNvPr id="22" name="Arrow: Chevron 21">
              <a:extLst>
                <a:ext uri="{FF2B5EF4-FFF2-40B4-BE49-F238E27FC236}">
                  <a16:creationId xmlns:a16="http://schemas.microsoft.com/office/drawing/2014/main" id="{868BFF89-7C06-4271-9C8C-F2F6B5615588}"/>
                </a:ext>
              </a:extLst>
            </p:cNvPr>
            <p:cNvSpPr>
              <a:spLocks/>
            </p:cNvSpPr>
            <p:nvPr/>
          </p:nvSpPr>
          <p:spPr>
            <a:xfrm>
              <a:off x="9540277" y="1860430"/>
              <a:ext cx="2039107" cy="3768428"/>
            </a:xfrm>
            <a:prstGeom prst="chevron">
              <a:avLst>
                <a:gd name="adj" fmla="val 26052"/>
              </a:avLst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>
                <a:solidFill>
                  <a:schemeClr val="tx1"/>
                </a:solidFill>
              </a:endParaRPr>
            </a:p>
          </p:txBody>
        </p:sp>
        <p:sp>
          <p:nvSpPr>
            <p:cNvPr id="23" name="Arrow: Chevron 22">
              <a:extLst>
                <a:ext uri="{FF2B5EF4-FFF2-40B4-BE49-F238E27FC236}">
                  <a16:creationId xmlns:a16="http://schemas.microsoft.com/office/drawing/2014/main" id="{B2E12C52-265D-4F60-9834-086D1941EFFD}"/>
                </a:ext>
              </a:extLst>
            </p:cNvPr>
            <p:cNvSpPr>
              <a:spLocks/>
            </p:cNvSpPr>
            <p:nvPr/>
          </p:nvSpPr>
          <p:spPr>
            <a:xfrm>
              <a:off x="9482109" y="1860430"/>
              <a:ext cx="2039107" cy="3768428"/>
            </a:xfrm>
            <a:prstGeom prst="chevron">
              <a:avLst>
                <a:gd name="adj" fmla="val 26052"/>
              </a:avLst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>
                <a:solidFill>
                  <a:schemeClr val="tx1"/>
                </a:solidFill>
              </a:endParaRPr>
            </a:p>
          </p:txBody>
        </p:sp>
      </p:grpSp>
      <p:sp>
        <p:nvSpPr>
          <p:cNvPr id="26" name="Rectangle 25">
            <a:extLst>
              <a:ext uri="{FF2B5EF4-FFF2-40B4-BE49-F238E27FC236}">
                <a16:creationId xmlns:a16="http://schemas.microsoft.com/office/drawing/2014/main" id="{ABA303E9-41F2-4B5F-8369-0C6BE14A18B7}"/>
              </a:ext>
            </a:extLst>
          </p:cNvPr>
          <p:cNvSpPr/>
          <p:nvPr/>
        </p:nvSpPr>
        <p:spPr>
          <a:xfrm>
            <a:off x="4359776" y="2212119"/>
            <a:ext cx="4327025" cy="3240518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98" tIns="34299" rIns="68598" bIns="3429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s-UY" sz="1800"/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CF99D080-F2DD-4CFA-ABC1-7B7955C4EF2A}"/>
              </a:ext>
            </a:extLst>
          </p:cNvPr>
          <p:cNvCxnSpPr/>
          <p:nvPr/>
        </p:nvCxnSpPr>
        <p:spPr>
          <a:xfrm>
            <a:off x="5068820" y="3882973"/>
            <a:ext cx="2908937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99B55246-F549-4E91-B510-9732DFD1D9A1}"/>
              </a:ext>
            </a:extLst>
          </p:cNvPr>
          <p:cNvSpPr txBox="1"/>
          <p:nvPr/>
        </p:nvSpPr>
        <p:spPr>
          <a:xfrm>
            <a:off x="5970901" y="3969620"/>
            <a:ext cx="1104775" cy="39307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en-US" sz="1800" dirty="0">
                <a:solidFill>
                  <a:schemeClr val="bg1"/>
                </a:solidFill>
                <a:latin typeface="Arial Black" panose="020B0A04020102020204" pitchFamily="34" charset="0"/>
              </a:rPr>
              <a:t>STEP 1</a:t>
            </a:r>
            <a:endParaRPr lang="es-UY" sz="18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4F0E38DE-CFDC-4C6E-8F9E-4C383BBA2F74}"/>
              </a:ext>
            </a:extLst>
          </p:cNvPr>
          <p:cNvSpPr txBox="1"/>
          <p:nvPr/>
        </p:nvSpPr>
        <p:spPr>
          <a:xfrm>
            <a:off x="4889953" y="4586188"/>
            <a:ext cx="3266670" cy="415498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1050" kern="0" dirty="0">
                <a:solidFill>
                  <a:schemeClr val="bg1"/>
                </a:solidFill>
                <a:latin typeface="Arial" panose="020B0604020202020204" pitchFamily="34" charset="0"/>
                <a:cs typeface="Arial" pitchFamily="34" charset="0"/>
              </a:rPr>
              <a:t>This is a sample text. Insert your desired text here. This is a sample text. </a:t>
            </a:r>
          </a:p>
        </p:txBody>
      </p:sp>
      <p:pic>
        <p:nvPicPr>
          <p:cNvPr id="33" name="Graphic 32" descr="Playbook">
            <a:extLst>
              <a:ext uri="{FF2B5EF4-FFF2-40B4-BE49-F238E27FC236}">
                <a16:creationId xmlns:a16="http://schemas.microsoft.com/office/drawing/2014/main" id="{60426756-E4E4-4A2C-9EF6-6CA70B5114B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757484" y="2351364"/>
            <a:ext cx="1531609" cy="15316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2664569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36DE83-334A-4E1E-ABC4-43661E3F1B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Root Cause Analysis</a:t>
            </a:r>
            <a:endParaRPr lang="es-UY" dirty="0"/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98AF1D3F-640E-42C8-B5CF-7E9244A7F238}"/>
              </a:ext>
            </a:extLst>
          </p:cNvPr>
          <p:cNvGrpSpPr/>
          <p:nvPr/>
        </p:nvGrpSpPr>
        <p:grpSpPr>
          <a:xfrm>
            <a:off x="175775" y="3173778"/>
            <a:ext cx="3975837" cy="1365791"/>
            <a:chOff x="609441" y="1860430"/>
            <a:chExt cx="10969943" cy="3768428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40F9B11C-7B22-4FC2-862E-47680EBA6FCC}"/>
                </a:ext>
              </a:extLst>
            </p:cNvPr>
            <p:cNvSpPr/>
            <p:nvPr/>
          </p:nvSpPr>
          <p:spPr>
            <a:xfrm>
              <a:off x="2137965" y="3072513"/>
              <a:ext cx="8037607" cy="1344263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/>
            </a:p>
          </p:txBody>
        </p:sp>
        <p:sp>
          <p:nvSpPr>
            <p:cNvPr id="4" name="Freeform: Shape 3">
              <a:extLst>
                <a:ext uri="{FF2B5EF4-FFF2-40B4-BE49-F238E27FC236}">
                  <a16:creationId xmlns:a16="http://schemas.microsoft.com/office/drawing/2014/main" id="{A6A965FB-0334-43B5-92C4-C50415ED9DD6}"/>
                </a:ext>
              </a:extLst>
            </p:cNvPr>
            <p:cNvSpPr>
              <a:spLocks/>
            </p:cNvSpPr>
            <p:nvPr/>
          </p:nvSpPr>
          <p:spPr>
            <a:xfrm>
              <a:off x="2470388" y="1860430"/>
              <a:ext cx="2016472" cy="1803931"/>
            </a:xfrm>
            <a:custGeom>
              <a:avLst/>
              <a:gdLst>
                <a:gd name="connsiteX0" fmla="*/ 0 w 2016472"/>
                <a:gd name="connsiteY0" fmla="*/ 0 h 1858592"/>
                <a:gd name="connsiteX1" fmla="*/ 1507879 w 2016472"/>
                <a:gd name="connsiteY1" fmla="*/ 0 h 1858592"/>
                <a:gd name="connsiteX2" fmla="*/ 2016472 w 2016472"/>
                <a:gd name="connsiteY2" fmla="*/ 1858592 h 1858592"/>
                <a:gd name="connsiteX3" fmla="*/ 508593 w 2016472"/>
                <a:gd name="connsiteY3" fmla="*/ 1858592 h 1858592"/>
                <a:gd name="connsiteX4" fmla="*/ 0 w 2016472"/>
                <a:gd name="connsiteY4" fmla="*/ 0 h 18585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16472" h="1858592">
                  <a:moveTo>
                    <a:pt x="0" y="0"/>
                  </a:moveTo>
                  <a:lnTo>
                    <a:pt x="1507879" y="0"/>
                  </a:lnTo>
                  <a:lnTo>
                    <a:pt x="2016472" y="1858592"/>
                  </a:lnTo>
                  <a:lnTo>
                    <a:pt x="508593" y="185859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>
                <a:solidFill>
                  <a:schemeClr val="tx1"/>
                </a:solidFill>
              </a:endParaRPr>
            </a:p>
          </p:txBody>
        </p:sp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0F745019-977D-484E-9829-48C2529168F1}"/>
                </a:ext>
              </a:extLst>
            </p:cNvPr>
            <p:cNvSpPr>
              <a:spLocks/>
            </p:cNvSpPr>
            <p:nvPr/>
          </p:nvSpPr>
          <p:spPr>
            <a:xfrm>
              <a:off x="2404738" y="1860430"/>
              <a:ext cx="2016472" cy="1803931"/>
            </a:xfrm>
            <a:custGeom>
              <a:avLst/>
              <a:gdLst>
                <a:gd name="connsiteX0" fmla="*/ 0 w 2016472"/>
                <a:gd name="connsiteY0" fmla="*/ 0 h 1858592"/>
                <a:gd name="connsiteX1" fmla="*/ 1507879 w 2016472"/>
                <a:gd name="connsiteY1" fmla="*/ 0 h 1858592"/>
                <a:gd name="connsiteX2" fmla="*/ 2016472 w 2016472"/>
                <a:gd name="connsiteY2" fmla="*/ 1858592 h 1858592"/>
                <a:gd name="connsiteX3" fmla="*/ 508593 w 2016472"/>
                <a:gd name="connsiteY3" fmla="*/ 1858592 h 1858592"/>
                <a:gd name="connsiteX4" fmla="*/ 0 w 2016472"/>
                <a:gd name="connsiteY4" fmla="*/ 0 h 18585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16472" h="1858592">
                  <a:moveTo>
                    <a:pt x="0" y="0"/>
                  </a:moveTo>
                  <a:lnTo>
                    <a:pt x="1507879" y="0"/>
                  </a:lnTo>
                  <a:lnTo>
                    <a:pt x="2016472" y="1858592"/>
                  </a:lnTo>
                  <a:lnTo>
                    <a:pt x="508593" y="185859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>
                <a:solidFill>
                  <a:schemeClr val="tx1"/>
                </a:solidFill>
              </a:endParaRPr>
            </a:p>
          </p:txBody>
        </p:sp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DBDBDAF6-5A75-482D-A434-588007BB7560}"/>
                </a:ext>
              </a:extLst>
            </p:cNvPr>
            <p:cNvSpPr>
              <a:spLocks/>
            </p:cNvSpPr>
            <p:nvPr/>
          </p:nvSpPr>
          <p:spPr>
            <a:xfrm>
              <a:off x="2470388" y="3817210"/>
              <a:ext cx="2018648" cy="1811648"/>
            </a:xfrm>
            <a:custGeom>
              <a:avLst/>
              <a:gdLst>
                <a:gd name="connsiteX0" fmla="*/ 510769 w 2018648"/>
                <a:gd name="connsiteY0" fmla="*/ 0 h 1866543"/>
                <a:gd name="connsiteX1" fmla="*/ 2018648 w 2018648"/>
                <a:gd name="connsiteY1" fmla="*/ 0 h 1866543"/>
                <a:gd name="connsiteX2" fmla="*/ 1507879 w 2018648"/>
                <a:gd name="connsiteY2" fmla="*/ 1866543 h 1866543"/>
                <a:gd name="connsiteX3" fmla="*/ 0 w 2018648"/>
                <a:gd name="connsiteY3" fmla="*/ 1866543 h 1866543"/>
                <a:gd name="connsiteX4" fmla="*/ 510769 w 2018648"/>
                <a:gd name="connsiteY4" fmla="*/ 0 h 18665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18648" h="1866543">
                  <a:moveTo>
                    <a:pt x="510769" y="0"/>
                  </a:moveTo>
                  <a:lnTo>
                    <a:pt x="2018648" y="0"/>
                  </a:lnTo>
                  <a:lnTo>
                    <a:pt x="1507879" y="1866543"/>
                  </a:lnTo>
                  <a:lnTo>
                    <a:pt x="0" y="1866543"/>
                  </a:lnTo>
                  <a:lnTo>
                    <a:pt x="510769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>
                <a:solidFill>
                  <a:schemeClr val="tx1"/>
                </a:solidFill>
              </a:endParaRPr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786B3BA3-E716-4180-A51C-7AC28556C7FC}"/>
                </a:ext>
              </a:extLst>
            </p:cNvPr>
            <p:cNvSpPr>
              <a:spLocks/>
            </p:cNvSpPr>
            <p:nvPr/>
          </p:nvSpPr>
          <p:spPr>
            <a:xfrm>
              <a:off x="2404738" y="3817210"/>
              <a:ext cx="2018648" cy="1811648"/>
            </a:xfrm>
            <a:custGeom>
              <a:avLst/>
              <a:gdLst>
                <a:gd name="connsiteX0" fmla="*/ 510769 w 2018648"/>
                <a:gd name="connsiteY0" fmla="*/ 0 h 1866543"/>
                <a:gd name="connsiteX1" fmla="*/ 2018648 w 2018648"/>
                <a:gd name="connsiteY1" fmla="*/ 0 h 1866543"/>
                <a:gd name="connsiteX2" fmla="*/ 1507879 w 2018648"/>
                <a:gd name="connsiteY2" fmla="*/ 1866543 h 1866543"/>
                <a:gd name="connsiteX3" fmla="*/ 0 w 2018648"/>
                <a:gd name="connsiteY3" fmla="*/ 1866543 h 1866543"/>
                <a:gd name="connsiteX4" fmla="*/ 510769 w 2018648"/>
                <a:gd name="connsiteY4" fmla="*/ 0 h 18665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18648" h="1866543">
                  <a:moveTo>
                    <a:pt x="510769" y="0"/>
                  </a:moveTo>
                  <a:lnTo>
                    <a:pt x="2018648" y="0"/>
                  </a:lnTo>
                  <a:lnTo>
                    <a:pt x="1507879" y="1866543"/>
                  </a:lnTo>
                  <a:lnTo>
                    <a:pt x="0" y="1866543"/>
                  </a:lnTo>
                  <a:lnTo>
                    <a:pt x="510769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>
                <a:solidFill>
                  <a:schemeClr val="tx1"/>
                </a:solidFill>
              </a:endParaRPr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E3560C6E-5540-42E3-9530-6FC65F5B5ED6}"/>
                </a:ext>
              </a:extLst>
            </p:cNvPr>
            <p:cNvSpPr>
              <a:spLocks/>
            </p:cNvSpPr>
            <p:nvPr/>
          </p:nvSpPr>
          <p:spPr>
            <a:xfrm>
              <a:off x="4239731" y="1860430"/>
              <a:ext cx="2016472" cy="1803931"/>
            </a:xfrm>
            <a:custGeom>
              <a:avLst/>
              <a:gdLst>
                <a:gd name="connsiteX0" fmla="*/ 0 w 2016472"/>
                <a:gd name="connsiteY0" fmla="*/ 0 h 1858592"/>
                <a:gd name="connsiteX1" fmla="*/ 1507879 w 2016472"/>
                <a:gd name="connsiteY1" fmla="*/ 0 h 1858592"/>
                <a:gd name="connsiteX2" fmla="*/ 2016472 w 2016472"/>
                <a:gd name="connsiteY2" fmla="*/ 1858592 h 1858592"/>
                <a:gd name="connsiteX3" fmla="*/ 508593 w 2016472"/>
                <a:gd name="connsiteY3" fmla="*/ 1858592 h 1858592"/>
                <a:gd name="connsiteX4" fmla="*/ 0 w 2016472"/>
                <a:gd name="connsiteY4" fmla="*/ 0 h 18585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16472" h="1858592">
                  <a:moveTo>
                    <a:pt x="0" y="0"/>
                  </a:moveTo>
                  <a:lnTo>
                    <a:pt x="1507879" y="0"/>
                  </a:lnTo>
                  <a:lnTo>
                    <a:pt x="2016472" y="1858592"/>
                  </a:lnTo>
                  <a:lnTo>
                    <a:pt x="508593" y="185859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>
                <a:solidFill>
                  <a:schemeClr val="tx1"/>
                </a:solidFill>
              </a:endParaRPr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4242B5BD-86AE-4DCB-A4CD-6FE50CA33CD7}"/>
                </a:ext>
              </a:extLst>
            </p:cNvPr>
            <p:cNvSpPr>
              <a:spLocks/>
            </p:cNvSpPr>
            <p:nvPr/>
          </p:nvSpPr>
          <p:spPr>
            <a:xfrm>
              <a:off x="4174081" y="1860430"/>
              <a:ext cx="2016472" cy="1803931"/>
            </a:xfrm>
            <a:custGeom>
              <a:avLst/>
              <a:gdLst>
                <a:gd name="connsiteX0" fmla="*/ 0 w 2016472"/>
                <a:gd name="connsiteY0" fmla="*/ 0 h 1858592"/>
                <a:gd name="connsiteX1" fmla="*/ 1507879 w 2016472"/>
                <a:gd name="connsiteY1" fmla="*/ 0 h 1858592"/>
                <a:gd name="connsiteX2" fmla="*/ 2016472 w 2016472"/>
                <a:gd name="connsiteY2" fmla="*/ 1858592 h 1858592"/>
                <a:gd name="connsiteX3" fmla="*/ 508593 w 2016472"/>
                <a:gd name="connsiteY3" fmla="*/ 1858592 h 1858592"/>
                <a:gd name="connsiteX4" fmla="*/ 0 w 2016472"/>
                <a:gd name="connsiteY4" fmla="*/ 0 h 18585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16472" h="1858592">
                  <a:moveTo>
                    <a:pt x="0" y="0"/>
                  </a:moveTo>
                  <a:lnTo>
                    <a:pt x="1507879" y="0"/>
                  </a:lnTo>
                  <a:lnTo>
                    <a:pt x="2016472" y="1858592"/>
                  </a:lnTo>
                  <a:lnTo>
                    <a:pt x="508593" y="185859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>
                <a:solidFill>
                  <a:schemeClr val="tx1"/>
                </a:solidFill>
              </a:endParaRPr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2F53CB1D-9AB8-4257-8414-90DB7CAA4047}"/>
                </a:ext>
              </a:extLst>
            </p:cNvPr>
            <p:cNvSpPr>
              <a:spLocks/>
            </p:cNvSpPr>
            <p:nvPr/>
          </p:nvSpPr>
          <p:spPr>
            <a:xfrm>
              <a:off x="4239731" y="3817210"/>
              <a:ext cx="2018648" cy="1811648"/>
            </a:xfrm>
            <a:custGeom>
              <a:avLst/>
              <a:gdLst>
                <a:gd name="connsiteX0" fmla="*/ 510769 w 2018648"/>
                <a:gd name="connsiteY0" fmla="*/ 0 h 1866543"/>
                <a:gd name="connsiteX1" fmla="*/ 2018648 w 2018648"/>
                <a:gd name="connsiteY1" fmla="*/ 0 h 1866543"/>
                <a:gd name="connsiteX2" fmla="*/ 1507879 w 2018648"/>
                <a:gd name="connsiteY2" fmla="*/ 1866543 h 1866543"/>
                <a:gd name="connsiteX3" fmla="*/ 0 w 2018648"/>
                <a:gd name="connsiteY3" fmla="*/ 1866543 h 1866543"/>
                <a:gd name="connsiteX4" fmla="*/ 510769 w 2018648"/>
                <a:gd name="connsiteY4" fmla="*/ 0 h 18665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18648" h="1866543">
                  <a:moveTo>
                    <a:pt x="510769" y="0"/>
                  </a:moveTo>
                  <a:lnTo>
                    <a:pt x="2018648" y="0"/>
                  </a:lnTo>
                  <a:lnTo>
                    <a:pt x="1507879" y="1866543"/>
                  </a:lnTo>
                  <a:lnTo>
                    <a:pt x="0" y="1866543"/>
                  </a:lnTo>
                  <a:lnTo>
                    <a:pt x="510769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>
                <a:solidFill>
                  <a:schemeClr val="tx1"/>
                </a:solidFill>
              </a:endParaRPr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08E4F6F7-DF45-4CD5-83E5-72E87D049BDB}"/>
                </a:ext>
              </a:extLst>
            </p:cNvPr>
            <p:cNvSpPr>
              <a:spLocks/>
            </p:cNvSpPr>
            <p:nvPr/>
          </p:nvSpPr>
          <p:spPr>
            <a:xfrm>
              <a:off x="4174081" y="3817210"/>
              <a:ext cx="2018648" cy="1811648"/>
            </a:xfrm>
            <a:custGeom>
              <a:avLst/>
              <a:gdLst>
                <a:gd name="connsiteX0" fmla="*/ 510769 w 2018648"/>
                <a:gd name="connsiteY0" fmla="*/ 0 h 1866543"/>
                <a:gd name="connsiteX1" fmla="*/ 2018648 w 2018648"/>
                <a:gd name="connsiteY1" fmla="*/ 0 h 1866543"/>
                <a:gd name="connsiteX2" fmla="*/ 1507879 w 2018648"/>
                <a:gd name="connsiteY2" fmla="*/ 1866543 h 1866543"/>
                <a:gd name="connsiteX3" fmla="*/ 0 w 2018648"/>
                <a:gd name="connsiteY3" fmla="*/ 1866543 h 1866543"/>
                <a:gd name="connsiteX4" fmla="*/ 510769 w 2018648"/>
                <a:gd name="connsiteY4" fmla="*/ 0 h 18665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18648" h="1866543">
                  <a:moveTo>
                    <a:pt x="510769" y="0"/>
                  </a:moveTo>
                  <a:lnTo>
                    <a:pt x="2018648" y="0"/>
                  </a:lnTo>
                  <a:lnTo>
                    <a:pt x="1507879" y="1866543"/>
                  </a:lnTo>
                  <a:lnTo>
                    <a:pt x="0" y="1866543"/>
                  </a:lnTo>
                  <a:lnTo>
                    <a:pt x="510769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 dirty="0">
                <a:solidFill>
                  <a:schemeClr val="tx1"/>
                </a:solidFill>
              </a:endParaRPr>
            </a:p>
          </p:txBody>
        </p:sp>
        <p:sp>
          <p:nvSpPr>
            <p:cNvPr id="12" name="Arrow: Chevron 11">
              <a:extLst>
                <a:ext uri="{FF2B5EF4-FFF2-40B4-BE49-F238E27FC236}">
                  <a16:creationId xmlns:a16="http://schemas.microsoft.com/office/drawing/2014/main" id="{99FFF713-27B1-40D1-B25A-C964A7ABE59C}"/>
                </a:ext>
              </a:extLst>
            </p:cNvPr>
            <p:cNvSpPr>
              <a:spLocks/>
            </p:cNvSpPr>
            <p:nvPr/>
          </p:nvSpPr>
          <p:spPr>
            <a:xfrm>
              <a:off x="667609" y="1860430"/>
              <a:ext cx="2039107" cy="3768428"/>
            </a:xfrm>
            <a:prstGeom prst="chevron">
              <a:avLst>
                <a:gd name="adj" fmla="val 26052"/>
              </a:avLst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>
                <a:solidFill>
                  <a:schemeClr val="tx1"/>
                </a:solidFill>
              </a:endParaRPr>
            </a:p>
          </p:txBody>
        </p:sp>
        <p:sp>
          <p:nvSpPr>
            <p:cNvPr id="13" name="Arrow: Chevron 12">
              <a:extLst>
                <a:ext uri="{FF2B5EF4-FFF2-40B4-BE49-F238E27FC236}">
                  <a16:creationId xmlns:a16="http://schemas.microsoft.com/office/drawing/2014/main" id="{191F4C48-E3D9-420A-9EB3-06F9BA75EADD}"/>
                </a:ext>
              </a:extLst>
            </p:cNvPr>
            <p:cNvSpPr>
              <a:spLocks/>
            </p:cNvSpPr>
            <p:nvPr/>
          </p:nvSpPr>
          <p:spPr>
            <a:xfrm>
              <a:off x="609441" y="1860430"/>
              <a:ext cx="2039107" cy="3768428"/>
            </a:xfrm>
            <a:prstGeom prst="chevron">
              <a:avLst>
                <a:gd name="adj" fmla="val 26052"/>
              </a:avLst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>
                <a:solidFill>
                  <a:schemeClr val="tx1"/>
                </a:solidFill>
              </a:endParaRPr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7507105F-A197-4D9D-933F-3115216E5068}"/>
                </a:ext>
              </a:extLst>
            </p:cNvPr>
            <p:cNvSpPr>
              <a:spLocks/>
            </p:cNvSpPr>
            <p:nvPr/>
          </p:nvSpPr>
          <p:spPr>
            <a:xfrm>
              <a:off x="6009074" y="1860430"/>
              <a:ext cx="2016472" cy="1803931"/>
            </a:xfrm>
            <a:custGeom>
              <a:avLst/>
              <a:gdLst>
                <a:gd name="connsiteX0" fmla="*/ 0 w 2016472"/>
                <a:gd name="connsiteY0" fmla="*/ 0 h 1858592"/>
                <a:gd name="connsiteX1" fmla="*/ 1507879 w 2016472"/>
                <a:gd name="connsiteY1" fmla="*/ 0 h 1858592"/>
                <a:gd name="connsiteX2" fmla="*/ 2016472 w 2016472"/>
                <a:gd name="connsiteY2" fmla="*/ 1858592 h 1858592"/>
                <a:gd name="connsiteX3" fmla="*/ 508593 w 2016472"/>
                <a:gd name="connsiteY3" fmla="*/ 1858592 h 1858592"/>
                <a:gd name="connsiteX4" fmla="*/ 0 w 2016472"/>
                <a:gd name="connsiteY4" fmla="*/ 0 h 18585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16472" h="1858592">
                  <a:moveTo>
                    <a:pt x="0" y="0"/>
                  </a:moveTo>
                  <a:lnTo>
                    <a:pt x="1507879" y="0"/>
                  </a:lnTo>
                  <a:lnTo>
                    <a:pt x="2016472" y="1858592"/>
                  </a:lnTo>
                  <a:lnTo>
                    <a:pt x="508593" y="185859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>
                <a:solidFill>
                  <a:schemeClr val="tx1"/>
                </a:solidFill>
              </a:endParaRPr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41FFDF29-D96A-419B-A310-2DE8D2E2AAC6}"/>
                </a:ext>
              </a:extLst>
            </p:cNvPr>
            <p:cNvSpPr>
              <a:spLocks/>
            </p:cNvSpPr>
            <p:nvPr/>
          </p:nvSpPr>
          <p:spPr>
            <a:xfrm>
              <a:off x="5943424" y="1860430"/>
              <a:ext cx="2016472" cy="1803931"/>
            </a:xfrm>
            <a:custGeom>
              <a:avLst/>
              <a:gdLst>
                <a:gd name="connsiteX0" fmla="*/ 0 w 2016472"/>
                <a:gd name="connsiteY0" fmla="*/ 0 h 1858592"/>
                <a:gd name="connsiteX1" fmla="*/ 1507879 w 2016472"/>
                <a:gd name="connsiteY1" fmla="*/ 0 h 1858592"/>
                <a:gd name="connsiteX2" fmla="*/ 2016472 w 2016472"/>
                <a:gd name="connsiteY2" fmla="*/ 1858592 h 1858592"/>
                <a:gd name="connsiteX3" fmla="*/ 508593 w 2016472"/>
                <a:gd name="connsiteY3" fmla="*/ 1858592 h 1858592"/>
                <a:gd name="connsiteX4" fmla="*/ 0 w 2016472"/>
                <a:gd name="connsiteY4" fmla="*/ 0 h 18585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16472" h="1858592">
                  <a:moveTo>
                    <a:pt x="0" y="0"/>
                  </a:moveTo>
                  <a:lnTo>
                    <a:pt x="1507879" y="0"/>
                  </a:lnTo>
                  <a:lnTo>
                    <a:pt x="2016472" y="1858592"/>
                  </a:lnTo>
                  <a:lnTo>
                    <a:pt x="508593" y="185859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>
                <a:solidFill>
                  <a:schemeClr val="tx1"/>
                </a:solidFill>
              </a:endParaRPr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D7721EEF-F5F5-41E2-AFF7-B426BDE5900B}"/>
                </a:ext>
              </a:extLst>
            </p:cNvPr>
            <p:cNvSpPr>
              <a:spLocks/>
            </p:cNvSpPr>
            <p:nvPr/>
          </p:nvSpPr>
          <p:spPr>
            <a:xfrm>
              <a:off x="6009074" y="3817210"/>
              <a:ext cx="2018648" cy="1811648"/>
            </a:xfrm>
            <a:custGeom>
              <a:avLst/>
              <a:gdLst>
                <a:gd name="connsiteX0" fmla="*/ 510769 w 2018648"/>
                <a:gd name="connsiteY0" fmla="*/ 0 h 1866543"/>
                <a:gd name="connsiteX1" fmla="*/ 2018648 w 2018648"/>
                <a:gd name="connsiteY1" fmla="*/ 0 h 1866543"/>
                <a:gd name="connsiteX2" fmla="*/ 1507879 w 2018648"/>
                <a:gd name="connsiteY2" fmla="*/ 1866543 h 1866543"/>
                <a:gd name="connsiteX3" fmla="*/ 0 w 2018648"/>
                <a:gd name="connsiteY3" fmla="*/ 1866543 h 1866543"/>
                <a:gd name="connsiteX4" fmla="*/ 510769 w 2018648"/>
                <a:gd name="connsiteY4" fmla="*/ 0 h 18665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18648" h="1866543">
                  <a:moveTo>
                    <a:pt x="510769" y="0"/>
                  </a:moveTo>
                  <a:lnTo>
                    <a:pt x="2018648" y="0"/>
                  </a:lnTo>
                  <a:lnTo>
                    <a:pt x="1507879" y="1866543"/>
                  </a:lnTo>
                  <a:lnTo>
                    <a:pt x="0" y="1866543"/>
                  </a:lnTo>
                  <a:lnTo>
                    <a:pt x="510769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>
                <a:solidFill>
                  <a:schemeClr val="tx1"/>
                </a:solidFill>
              </a:endParaRPr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153FBFFA-BA07-42A4-965E-0AC3E2DD2EFB}"/>
                </a:ext>
              </a:extLst>
            </p:cNvPr>
            <p:cNvSpPr>
              <a:spLocks/>
            </p:cNvSpPr>
            <p:nvPr/>
          </p:nvSpPr>
          <p:spPr>
            <a:xfrm>
              <a:off x="5943424" y="3817210"/>
              <a:ext cx="2018648" cy="1811648"/>
            </a:xfrm>
            <a:custGeom>
              <a:avLst/>
              <a:gdLst>
                <a:gd name="connsiteX0" fmla="*/ 510769 w 2018648"/>
                <a:gd name="connsiteY0" fmla="*/ 0 h 1866543"/>
                <a:gd name="connsiteX1" fmla="*/ 2018648 w 2018648"/>
                <a:gd name="connsiteY1" fmla="*/ 0 h 1866543"/>
                <a:gd name="connsiteX2" fmla="*/ 1507879 w 2018648"/>
                <a:gd name="connsiteY2" fmla="*/ 1866543 h 1866543"/>
                <a:gd name="connsiteX3" fmla="*/ 0 w 2018648"/>
                <a:gd name="connsiteY3" fmla="*/ 1866543 h 1866543"/>
                <a:gd name="connsiteX4" fmla="*/ 510769 w 2018648"/>
                <a:gd name="connsiteY4" fmla="*/ 0 h 18665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18648" h="1866543">
                  <a:moveTo>
                    <a:pt x="510769" y="0"/>
                  </a:moveTo>
                  <a:lnTo>
                    <a:pt x="2018648" y="0"/>
                  </a:lnTo>
                  <a:lnTo>
                    <a:pt x="1507879" y="1866543"/>
                  </a:lnTo>
                  <a:lnTo>
                    <a:pt x="0" y="1866543"/>
                  </a:lnTo>
                  <a:lnTo>
                    <a:pt x="510769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>
                <a:solidFill>
                  <a:schemeClr val="tx1"/>
                </a:solidFill>
              </a:endParaRPr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992AA5B3-5DC1-4E2F-901D-398E6DE742A9}"/>
                </a:ext>
              </a:extLst>
            </p:cNvPr>
            <p:cNvSpPr>
              <a:spLocks/>
            </p:cNvSpPr>
            <p:nvPr/>
          </p:nvSpPr>
          <p:spPr>
            <a:xfrm>
              <a:off x="7778417" y="1860430"/>
              <a:ext cx="2016472" cy="1803931"/>
            </a:xfrm>
            <a:custGeom>
              <a:avLst/>
              <a:gdLst>
                <a:gd name="connsiteX0" fmla="*/ 0 w 2016472"/>
                <a:gd name="connsiteY0" fmla="*/ 0 h 1858592"/>
                <a:gd name="connsiteX1" fmla="*/ 1507879 w 2016472"/>
                <a:gd name="connsiteY1" fmla="*/ 0 h 1858592"/>
                <a:gd name="connsiteX2" fmla="*/ 2016472 w 2016472"/>
                <a:gd name="connsiteY2" fmla="*/ 1858592 h 1858592"/>
                <a:gd name="connsiteX3" fmla="*/ 508593 w 2016472"/>
                <a:gd name="connsiteY3" fmla="*/ 1858592 h 1858592"/>
                <a:gd name="connsiteX4" fmla="*/ 0 w 2016472"/>
                <a:gd name="connsiteY4" fmla="*/ 0 h 18585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16472" h="1858592">
                  <a:moveTo>
                    <a:pt x="0" y="0"/>
                  </a:moveTo>
                  <a:lnTo>
                    <a:pt x="1507879" y="0"/>
                  </a:lnTo>
                  <a:lnTo>
                    <a:pt x="2016472" y="1858592"/>
                  </a:lnTo>
                  <a:lnTo>
                    <a:pt x="508593" y="185859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>
                <a:solidFill>
                  <a:schemeClr val="tx1"/>
                </a:solidFill>
              </a:endParaRPr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9BB1458B-F2C9-440A-856B-197E48415B1E}"/>
                </a:ext>
              </a:extLst>
            </p:cNvPr>
            <p:cNvSpPr>
              <a:spLocks/>
            </p:cNvSpPr>
            <p:nvPr/>
          </p:nvSpPr>
          <p:spPr>
            <a:xfrm>
              <a:off x="7712767" y="1860430"/>
              <a:ext cx="2016472" cy="1803931"/>
            </a:xfrm>
            <a:custGeom>
              <a:avLst/>
              <a:gdLst>
                <a:gd name="connsiteX0" fmla="*/ 0 w 2016472"/>
                <a:gd name="connsiteY0" fmla="*/ 0 h 1858592"/>
                <a:gd name="connsiteX1" fmla="*/ 1507879 w 2016472"/>
                <a:gd name="connsiteY1" fmla="*/ 0 h 1858592"/>
                <a:gd name="connsiteX2" fmla="*/ 2016472 w 2016472"/>
                <a:gd name="connsiteY2" fmla="*/ 1858592 h 1858592"/>
                <a:gd name="connsiteX3" fmla="*/ 508593 w 2016472"/>
                <a:gd name="connsiteY3" fmla="*/ 1858592 h 1858592"/>
                <a:gd name="connsiteX4" fmla="*/ 0 w 2016472"/>
                <a:gd name="connsiteY4" fmla="*/ 0 h 18585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16472" h="1858592">
                  <a:moveTo>
                    <a:pt x="0" y="0"/>
                  </a:moveTo>
                  <a:lnTo>
                    <a:pt x="1507879" y="0"/>
                  </a:lnTo>
                  <a:lnTo>
                    <a:pt x="2016472" y="1858592"/>
                  </a:lnTo>
                  <a:lnTo>
                    <a:pt x="508593" y="185859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>
                <a:solidFill>
                  <a:schemeClr val="tx1"/>
                </a:solidFill>
              </a:endParaRPr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79ECCF71-BF5D-43E2-9314-08F4D5B7E321}"/>
                </a:ext>
              </a:extLst>
            </p:cNvPr>
            <p:cNvSpPr>
              <a:spLocks/>
            </p:cNvSpPr>
            <p:nvPr/>
          </p:nvSpPr>
          <p:spPr>
            <a:xfrm>
              <a:off x="7778417" y="3817210"/>
              <a:ext cx="2018648" cy="1811648"/>
            </a:xfrm>
            <a:custGeom>
              <a:avLst/>
              <a:gdLst>
                <a:gd name="connsiteX0" fmla="*/ 510769 w 2018648"/>
                <a:gd name="connsiteY0" fmla="*/ 0 h 1866543"/>
                <a:gd name="connsiteX1" fmla="*/ 2018648 w 2018648"/>
                <a:gd name="connsiteY1" fmla="*/ 0 h 1866543"/>
                <a:gd name="connsiteX2" fmla="*/ 1507879 w 2018648"/>
                <a:gd name="connsiteY2" fmla="*/ 1866543 h 1866543"/>
                <a:gd name="connsiteX3" fmla="*/ 0 w 2018648"/>
                <a:gd name="connsiteY3" fmla="*/ 1866543 h 1866543"/>
                <a:gd name="connsiteX4" fmla="*/ 510769 w 2018648"/>
                <a:gd name="connsiteY4" fmla="*/ 0 h 18665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18648" h="1866543">
                  <a:moveTo>
                    <a:pt x="510769" y="0"/>
                  </a:moveTo>
                  <a:lnTo>
                    <a:pt x="2018648" y="0"/>
                  </a:lnTo>
                  <a:lnTo>
                    <a:pt x="1507879" y="1866543"/>
                  </a:lnTo>
                  <a:lnTo>
                    <a:pt x="0" y="1866543"/>
                  </a:lnTo>
                  <a:lnTo>
                    <a:pt x="510769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>
                <a:solidFill>
                  <a:schemeClr val="tx1"/>
                </a:solidFill>
              </a:endParaRPr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8AC28981-1A16-4296-AAEC-E2F1DBA305E9}"/>
                </a:ext>
              </a:extLst>
            </p:cNvPr>
            <p:cNvSpPr>
              <a:spLocks/>
            </p:cNvSpPr>
            <p:nvPr/>
          </p:nvSpPr>
          <p:spPr>
            <a:xfrm>
              <a:off x="7712767" y="3817210"/>
              <a:ext cx="2018648" cy="1811648"/>
            </a:xfrm>
            <a:custGeom>
              <a:avLst/>
              <a:gdLst>
                <a:gd name="connsiteX0" fmla="*/ 510769 w 2018648"/>
                <a:gd name="connsiteY0" fmla="*/ 0 h 1866543"/>
                <a:gd name="connsiteX1" fmla="*/ 2018648 w 2018648"/>
                <a:gd name="connsiteY1" fmla="*/ 0 h 1866543"/>
                <a:gd name="connsiteX2" fmla="*/ 1507879 w 2018648"/>
                <a:gd name="connsiteY2" fmla="*/ 1866543 h 1866543"/>
                <a:gd name="connsiteX3" fmla="*/ 0 w 2018648"/>
                <a:gd name="connsiteY3" fmla="*/ 1866543 h 1866543"/>
                <a:gd name="connsiteX4" fmla="*/ 510769 w 2018648"/>
                <a:gd name="connsiteY4" fmla="*/ 0 h 18665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18648" h="1866543">
                  <a:moveTo>
                    <a:pt x="510769" y="0"/>
                  </a:moveTo>
                  <a:lnTo>
                    <a:pt x="2018648" y="0"/>
                  </a:lnTo>
                  <a:lnTo>
                    <a:pt x="1507879" y="1866543"/>
                  </a:lnTo>
                  <a:lnTo>
                    <a:pt x="0" y="1866543"/>
                  </a:lnTo>
                  <a:lnTo>
                    <a:pt x="510769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98" tIns="34299" rIns="68598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IN" sz="1800">
                <a:solidFill>
                  <a:schemeClr val="tx1"/>
                </a:solidFill>
              </a:endParaRPr>
            </a:p>
          </p:txBody>
        </p:sp>
        <p:sp>
          <p:nvSpPr>
            <p:cNvPr id="22" name="Arrow: Chevron 21">
              <a:extLst>
                <a:ext uri="{FF2B5EF4-FFF2-40B4-BE49-F238E27FC236}">
                  <a16:creationId xmlns:a16="http://schemas.microsoft.com/office/drawing/2014/main" id="{868BFF89-7C06-4271-9C8C-F2F6B5615588}"/>
                </a:ext>
              </a:extLst>
            </p:cNvPr>
            <p:cNvSpPr>
              <a:spLocks/>
            </p:cNvSpPr>
            <p:nvPr/>
          </p:nvSpPr>
          <p:spPr>
            <a:xfrm>
              <a:off x="9540277" y="1860430"/>
              <a:ext cx="2039107" cy="3768428"/>
            </a:xfrm>
            <a:prstGeom prst="chevron">
              <a:avLst>
                <a:gd name="adj" fmla="val 26052"/>
              </a:avLst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>
                <a:solidFill>
                  <a:schemeClr val="tx1"/>
                </a:solidFill>
              </a:endParaRPr>
            </a:p>
          </p:txBody>
        </p:sp>
        <p:sp>
          <p:nvSpPr>
            <p:cNvPr id="23" name="Arrow: Chevron 22">
              <a:extLst>
                <a:ext uri="{FF2B5EF4-FFF2-40B4-BE49-F238E27FC236}">
                  <a16:creationId xmlns:a16="http://schemas.microsoft.com/office/drawing/2014/main" id="{B2E12C52-265D-4F60-9834-086D1941EFFD}"/>
                </a:ext>
              </a:extLst>
            </p:cNvPr>
            <p:cNvSpPr>
              <a:spLocks/>
            </p:cNvSpPr>
            <p:nvPr/>
          </p:nvSpPr>
          <p:spPr>
            <a:xfrm>
              <a:off x="9482109" y="1860430"/>
              <a:ext cx="2039107" cy="3768428"/>
            </a:xfrm>
            <a:prstGeom prst="chevron">
              <a:avLst>
                <a:gd name="adj" fmla="val 26052"/>
              </a:avLst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>
                <a:solidFill>
                  <a:schemeClr val="tx1"/>
                </a:solidFill>
              </a:endParaRPr>
            </a:p>
          </p:txBody>
        </p:sp>
      </p:grpSp>
      <p:sp>
        <p:nvSpPr>
          <p:cNvPr id="26" name="Rectangle 25">
            <a:extLst>
              <a:ext uri="{FF2B5EF4-FFF2-40B4-BE49-F238E27FC236}">
                <a16:creationId xmlns:a16="http://schemas.microsoft.com/office/drawing/2014/main" id="{ABA303E9-41F2-4B5F-8369-0C6BE14A18B7}"/>
              </a:ext>
            </a:extLst>
          </p:cNvPr>
          <p:cNvSpPr/>
          <p:nvPr/>
        </p:nvSpPr>
        <p:spPr>
          <a:xfrm>
            <a:off x="4359776" y="2212119"/>
            <a:ext cx="4327025" cy="3240518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98" tIns="34299" rIns="68598" bIns="3429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s-UY" sz="1800"/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CF99D080-F2DD-4CFA-ABC1-7B7955C4EF2A}"/>
              </a:ext>
            </a:extLst>
          </p:cNvPr>
          <p:cNvCxnSpPr/>
          <p:nvPr/>
        </p:nvCxnSpPr>
        <p:spPr>
          <a:xfrm>
            <a:off x="5068820" y="3882973"/>
            <a:ext cx="2908937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99B55246-F549-4E91-B510-9732DFD1D9A1}"/>
              </a:ext>
            </a:extLst>
          </p:cNvPr>
          <p:cNvSpPr txBox="1"/>
          <p:nvPr/>
        </p:nvSpPr>
        <p:spPr>
          <a:xfrm>
            <a:off x="5970901" y="3969620"/>
            <a:ext cx="1104775" cy="39307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en-US" sz="1800" dirty="0">
                <a:solidFill>
                  <a:schemeClr val="bg1"/>
                </a:solidFill>
                <a:latin typeface="Arial Black" panose="020B0A04020102020204" pitchFamily="34" charset="0"/>
              </a:rPr>
              <a:t>STEP 1</a:t>
            </a:r>
            <a:endParaRPr lang="es-UY" sz="18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4F0E38DE-CFDC-4C6E-8F9E-4C383BBA2F74}"/>
              </a:ext>
            </a:extLst>
          </p:cNvPr>
          <p:cNvSpPr txBox="1"/>
          <p:nvPr/>
        </p:nvSpPr>
        <p:spPr>
          <a:xfrm>
            <a:off x="4889953" y="4586188"/>
            <a:ext cx="3266670" cy="415498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1050" kern="0" dirty="0">
                <a:solidFill>
                  <a:schemeClr val="bg1"/>
                </a:solidFill>
                <a:latin typeface="Arial" panose="020B0604020202020204" pitchFamily="34" charset="0"/>
                <a:cs typeface="Arial" pitchFamily="34" charset="0"/>
              </a:rPr>
              <a:t>This is a sample text. Insert your desired text here. This is a sample text. </a:t>
            </a:r>
          </a:p>
        </p:txBody>
      </p:sp>
      <p:pic>
        <p:nvPicPr>
          <p:cNvPr id="33" name="Graphic 32" descr="Gears">
            <a:extLst>
              <a:ext uri="{FF2B5EF4-FFF2-40B4-BE49-F238E27FC236}">
                <a16:creationId xmlns:a16="http://schemas.microsoft.com/office/drawing/2014/main" id="{1C444211-67CE-4EFB-AF9B-850F93754CC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674932" y="2284909"/>
            <a:ext cx="1696712" cy="1696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6570522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36DE83-334A-4E1E-ABC4-43661E3F1B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Root Cause Analysis</a:t>
            </a:r>
            <a:endParaRPr lang="es-UY" dirty="0"/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98AF1D3F-640E-42C8-B5CF-7E9244A7F238}"/>
              </a:ext>
            </a:extLst>
          </p:cNvPr>
          <p:cNvGrpSpPr/>
          <p:nvPr/>
        </p:nvGrpSpPr>
        <p:grpSpPr>
          <a:xfrm>
            <a:off x="175775" y="3173778"/>
            <a:ext cx="3975837" cy="1365791"/>
            <a:chOff x="609441" y="1860430"/>
            <a:chExt cx="10969943" cy="3768428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40F9B11C-7B22-4FC2-862E-47680EBA6FCC}"/>
                </a:ext>
              </a:extLst>
            </p:cNvPr>
            <p:cNvSpPr/>
            <p:nvPr/>
          </p:nvSpPr>
          <p:spPr>
            <a:xfrm>
              <a:off x="2137965" y="3072513"/>
              <a:ext cx="8037607" cy="1344263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/>
            </a:p>
          </p:txBody>
        </p:sp>
        <p:sp>
          <p:nvSpPr>
            <p:cNvPr id="4" name="Freeform: Shape 3">
              <a:extLst>
                <a:ext uri="{FF2B5EF4-FFF2-40B4-BE49-F238E27FC236}">
                  <a16:creationId xmlns:a16="http://schemas.microsoft.com/office/drawing/2014/main" id="{A6A965FB-0334-43B5-92C4-C50415ED9DD6}"/>
                </a:ext>
              </a:extLst>
            </p:cNvPr>
            <p:cNvSpPr>
              <a:spLocks/>
            </p:cNvSpPr>
            <p:nvPr/>
          </p:nvSpPr>
          <p:spPr>
            <a:xfrm>
              <a:off x="2470388" y="1860430"/>
              <a:ext cx="2016472" cy="1803931"/>
            </a:xfrm>
            <a:custGeom>
              <a:avLst/>
              <a:gdLst>
                <a:gd name="connsiteX0" fmla="*/ 0 w 2016472"/>
                <a:gd name="connsiteY0" fmla="*/ 0 h 1858592"/>
                <a:gd name="connsiteX1" fmla="*/ 1507879 w 2016472"/>
                <a:gd name="connsiteY1" fmla="*/ 0 h 1858592"/>
                <a:gd name="connsiteX2" fmla="*/ 2016472 w 2016472"/>
                <a:gd name="connsiteY2" fmla="*/ 1858592 h 1858592"/>
                <a:gd name="connsiteX3" fmla="*/ 508593 w 2016472"/>
                <a:gd name="connsiteY3" fmla="*/ 1858592 h 1858592"/>
                <a:gd name="connsiteX4" fmla="*/ 0 w 2016472"/>
                <a:gd name="connsiteY4" fmla="*/ 0 h 18585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16472" h="1858592">
                  <a:moveTo>
                    <a:pt x="0" y="0"/>
                  </a:moveTo>
                  <a:lnTo>
                    <a:pt x="1507879" y="0"/>
                  </a:lnTo>
                  <a:lnTo>
                    <a:pt x="2016472" y="1858592"/>
                  </a:lnTo>
                  <a:lnTo>
                    <a:pt x="508593" y="185859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>
                <a:solidFill>
                  <a:schemeClr val="tx1"/>
                </a:solidFill>
              </a:endParaRPr>
            </a:p>
          </p:txBody>
        </p:sp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0F745019-977D-484E-9829-48C2529168F1}"/>
                </a:ext>
              </a:extLst>
            </p:cNvPr>
            <p:cNvSpPr>
              <a:spLocks/>
            </p:cNvSpPr>
            <p:nvPr/>
          </p:nvSpPr>
          <p:spPr>
            <a:xfrm>
              <a:off x="2404738" y="1860430"/>
              <a:ext cx="2016472" cy="1803931"/>
            </a:xfrm>
            <a:custGeom>
              <a:avLst/>
              <a:gdLst>
                <a:gd name="connsiteX0" fmla="*/ 0 w 2016472"/>
                <a:gd name="connsiteY0" fmla="*/ 0 h 1858592"/>
                <a:gd name="connsiteX1" fmla="*/ 1507879 w 2016472"/>
                <a:gd name="connsiteY1" fmla="*/ 0 h 1858592"/>
                <a:gd name="connsiteX2" fmla="*/ 2016472 w 2016472"/>
                <a:gd name="connsiteY2" fmla="*/ 1858592 h 1858592"/>
                <a:gd name="connsiteX3" fmla="*/ 508593 w 2016472"/>
                <a:gd name="connsiteY3" fmla="*/ 1858592 h 1858592"/>
                <a:gd name="connsiteX4" fmla="*/ 0 w 2016472"/>
                <a:gd name="connsiteY4" fmla="*/ 0 h 18585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16472" h="1858592">
                  <a:moveTo>
                    <a:pt x="0" y="0"/>
                  </a:moveTo>
                  <a:lnTo>
                    <a:pt x="1507879" y="0"/>
                  </a:lnTo>
                  <a:lnTo>
                    <a:pt x="2016472" y="1858592"/>
                  </a:lnTo>
                  <a:lnTo>
                    <a:pt x="508593" y="185859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>
                <a:solidFill>
                  <a:schemeClr val="tx1"/>
                </a:solidFill>
              </a:endParaRPr>
            </a:p>
          </p:txBody>
        </p:sp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DBDBDAF6-5A75-482D-A434-588007BB7560}"/>
                </a:ext>
              </a:extLst>
            </p:cNvPr>
            <p:cNvSpPr>
              <a:spLocks/>
            </p:cNvSpPr>
            <p:nvPr/>
          </p:nvSpPr>
          <p:spPr>
            <a:xfrm>
              <a:off x="2470388" y="3817210"/>
              <a:ext cx="2018648" cy="1811648"/>
            </a:xfrm>
            <a:custGeom>
              <a:avLst/>
              <a:gdLst>
                <a:gd name="connsiteX0" fmla="*/ 510769 w 2018648"/>
                <a:gd name="connsiteY0" fmla="*/ 0 h 1866543"/>
                <a:gd name="connsiteX1" fmla="*/ 2018648 w 2018648"/>
                <a:gd name="connsiteY1" fmla="*/ 0 h 1866543"/>
                <a:gd name="connsiteX2" fmla="*/ 1507879 w 2018648"/>
                <a:gd name="connsiteY2" fmla="*/ 1866543 h 1866543"/>
                <a:gd name="connsiteX3" fmla="*/ 0 w 2018648"/>
                <a:gd name="connsiteY3" fmla="*/ 1866543 h 1866543"/>
                <a:gd name="connsiteX4" fmla="*/ 510769 w 2018648"/>
                <a:gd name="connsiteY4" fmla="*/ 0 h 18665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18648" h="1866543">
                  <a:moveTo>
                    <a:pt x="510769" y="0"/>
                  </a:moveTo>
                  <a:lnTo>
                    <a:pt x="2018648" y="0"/>
                  </a:lnTo>
                  <a:lnTo>
                    <a:pt x="1507879" y="1866543"/>
                  </a:lnTo>
                  <a:lnTo>
                    <a:pt x="0" y="1866543"/>
                  </a:lnTo>
                  <a:lnTo>
                    <a:pt x="510769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>
                <a:solidFill>
                  <a:schemeClr val="tx1"/>
                </a:solidFill>
              </a:endParaRPr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786B3BA3-E716-4180-A51C-7AC28556C7FC}"/>
                </a:ext>
              </a:extLst>
            </p:cNvPr>
            <p:cNvSpPr>
              <a:spLocks/>
            </p:cNvSpPr>
            <p:nvPr/>
          </p:nvSpPr>
          <p:spPr>
            <a:xfrm>
              <a:off x="2404738" y="3817210"/>
              <a:ext cx="2018648" cy="1811648"/>
            </a:xfrm>
            <a:custGeom>
              <a:avLst/>
              <a:gdLst>
                <a:gd name="connsiteX0" fmla="*/ 510769 w 2018648"/>
                <a:gd name="connsiteY0" fmla="*/ 0 h 1866543"/>
                <a:gd name="connsiteX1" fmla="*/ 2018648 w 2018648"/>
                <a:gd name="connsiteY1" fmla="*/ 0 h 1866543"/>
                <a:gd name="connsiteX2" fmla="*/ 1507879 w 2018648"/>
                <a:gd name="connsiteY2" fmla="*/ 1866543 h 1866543"/>
                <a:gd name="connsiteX3" fmla="*/ 0 w 2018648"/>
                <a:gd name="connsiteY3" fmla="*/ 1866543 h 1866543"/>
                <a:gd name="connsiteX4" fmla="*/ 510769 w 2018648"/>
                <a:gd name="connsiteY4" fmla="*/ 0 h 18665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18648" h="1866543">
                  <a:moveTo>
                    <a:pt x="510769" y="0"/>
                  </a:moveTo>
                  <a:lnTo>
                    <a:pt x="2018648" y="0"/>
                  </a:lnTo>
                  <a:lnTo>
                    <a:pt x="1507879" y="1866543"/>
                  </a:lnTo>
                  <a:lnTo>
                    <a:pt x="0" y="1866543"/>
                  </a:lnTo>
                  <a:lnTo>
                    <a:pt x="510769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>
                <a:solidFill>
                  <a:schemeClr val="tx1"/>
                </a:solidFill>
              </a:endParaRPr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E3560C6E-5540-42E3-9530-6FC65F5B5ED6}"/>
                </a:ext>
              </a:extLst>
            </p:cNvPr>
            <p:cNvSpPr>
              <a:spLocks/>
            </p:cNvSpPr>
            <p:nvPr/>
          </p:nvSpPr>
          <p:spPr>
            <a:xfrm>
              <a:off x="4239731" y="1860430"/>
              <a:ext cx="2016472" cy="1803931"/>
            </a:xfrm>
            <a:custGeom>
              <a:avLst/>
              <a:gdLst>
                <a:gd name="connsiteX0" fmla="*/ 0 w 2016472"/>
                <a:gd name="connsiteY0" fmla="*/ 0 h 1858592"/>
                <a:gd name="connsiteX1" fmla="*/ 1507879 w 2016472"/>
                <a:gd name="connsiteY1" fmla="*/ 0 h 1858592"/>
                <a:gd name="connsiteX2" fmla="*/ 2016472 w 2016472"/>
                <a:gd name="connsiteY2" fmla="*/ 1858592 h 1858592"/>
                <a:gd name="connsiteX3" fmla="*/ 508593 w 2016472"/>
                <a:gd name="connsiteY3" fmla="*/ 1858592 h 1858592"/>
                <a:gd name="connsiteX4" fmla="*/ 0 w 2016472"/>
                <a:gd name="connsiteY4" fmla="*/ 0 h 18585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16472" h="1858592">
                  <a:moveTo>
                    <a:pt x="0" y="0"/>
                  </a:moveTo>
                  <a:lnTo>
                    <a:pt x="1507879" y="0"/>
                  </a:lnTo>
                  <a:lnTo>
                    <a:pt x="2016472" y="1858592"/>
                  </a:lnTo>
                  <a:lnTo>
                    <a:pt x="508593" y="185859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>
                <a:solidFill>
                  <a:schemeClr val="tx1"/>
                </a:solidFill>
              </a:endParaRPr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4242B5BD-86AE-4DCB-A4CD-6FE50CA33CD7}"/>
                </a:ext>
              </a:extLst>
            </p:cNvPr>
            <p:cNvSpPr>
              <a:spLocks/>
            </p:cNvSpPr>
            <p:nvPr/>
          </p:nvSpPr>
          <p:spPr>
            <a:xfrm>
              <a:off x="4174081" y="1860430"/>
              <a:ext cx="2016472" cy="1803931"/>
            </a:xfrm>
            <a:custGeom>
              <a:avLst/>
              <a:gdLst>
                <a:gd name="connsiteX0" fmla="*/ 0 w 2016472"/>
                <a:gd name="connsiteY0" fmla="*/ 0 h 1858592"/>
                <a:gd name="connsiteX1" fmla="*/ 1507879 w 2016472"/>
                <a:gd name="connsiteY1" fmla="*/ 0 h 1858592"/>
                <a:gd name="connsiteX2" fmla="*/ 2016472 w 2016472"/>
                <a:gd name="connsiteY2" fmla="*/ 1858592 h 1858592"/>
                <a:gd name="connsiteX3" fmla="*/ 508593 w 2016472"/>
                <a:gd name="connsiteY3" fmla="*/ 1858592 h 1858592"/>
                <a:gd name="connsiteX4" fmla="*/ 0 w 2016472"/>
                <a:gd name="connsiteY4" fmla="*/ 0 h 18585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16472" h="1858592">
                  <a:moveTo>
                    <a:pt x="0" y="0"/>
                  </a:moveTo>
                  <a:lnTo>
                    <a:pt x="1507879" y="0"/>
                  </a:lnTo>
                  <a:lnTo>
                    <a:pt x="2016472" y="1858592"/>
                  </a:lnTo>
                  <a:lnTo>
                    <a:pt x="508593" y="185859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>
                <a:solidFill>
                  <a:schemeClr val="tx1"/>
                </a:solidFill>
              </a:endParaRPr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2F53CB1D-9AB8-4257-8414-90DB7CAA4047}"/>
                </a:ext>
              </a:extLst>
            </p:cNvPr>
            <p:cNvSpPr>
              <a:spLocks/>
            </p:cNvSpPr>
            <p:nvPr/>
          </p:nvSpPr>
          <p:spPr>
            <a:xfrm>
              <a:off x="4239731" y="3817210"/>
              <a:ext cx="2018648" cy="1811648"/>
            </a:xfrm>
            <a:custGeom>
              <a:avLst/>
              <a:gdLst>
                <a:gd name="connsiteX0" fmla="*/ 510769 w 2018648"/>
                <a:gd name="connsiteY0" fmla="*/ 0 h 1866543"/>
                <a:gd name="connsiteX1" fmla="*/ 2018648 w 2018648"/>
                <a:gd name="connsiteY1" fmla="*/ 0 h 1866543"/>
                <a:gd name="connsiteX2" fmla="*/ 1507879 w 2018648"/>
                <a:gd name="connsiteY2" fmla="*/ 1866543 h 1866543"/>
                <a:gd name="connsiteX3" fmla="*/ 0 w 2018648"/>
                <a:gd name="connsiteY3" fmla="*/ 1866543 h 1866543"/>
                <a:gd name="connsiteX4" fmla="*/ 510769 w 2018648"/>
                <a:gd name="connsiteY4" fmla="*/ 0 h 18665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18648" h="1866543">
                  <a:moveTo>
                    <a:pt x="510769" y="0"/>
                  </a:moveTo>
                  <a:lnTo>
                    <a:pt x="2018648" y="0"/>
                  </a:lnTo>
                  <a:lnTo>
                    <a:pt x="1507879" y="1866543"/>
                  </a:lnTo>
                  <a:lnTo>
                    <a:pt x="0" y="1866543"/>
                  </a:lnTo>
                  <a:lnTo>
                    <a:pt x="510769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>
                <a:solidFill>
                  <a:schemeClr val="tx1"/>
                </a:solidFill>
              </a:endParaRPr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08E4F6F7-DF45-4CD5-83E5-72E87D049BDB}"/>
                </a:ext>
              </a:extLst>
            </p:cNvPr>
            <p:cNvSpPr>
              <a:spLocks/>
            </p:cNvSpPr>
            <p:nvPr/>
          </p:nvSpPr>
          <p:spPr>
            <a:xfrm>
              <a:off x="4174081" y="3817210"/>
              <a:ext cx="2018648" cy="1811648"/>
            </a:xfrm>
            <a:custGeom>
              <a:avLst/>
              <a:gdLst>
                <a:gd name="connsiteX0" fmla="*/ 510769 w 2018648"/>
                <a:gd name="connsiteY0" fmla="*/ 0 h 1866543"/>
                <a:gd name="connsiteX1" fmla="*/ 2018648 w 2018648"/>
                <a:gd name="connsiteY1" fmla="*/ 0 h 1866543"/>
                <a:gd name="connsiteX2" fmla="*/ 1507879 w 2018648"/>
                <a:gd name="connsiteY2" fmla="*/ 1866543 h 1866543"/>
                <a:gd name="connsiteX3" fmla="*/ 0 w 2018648"/>
                <a:gd name="connsiteY3" fmla="*/ 1866543 h 1866543"/>
                <a:gd name="connsiteX4" fmla="*/ 510769 w 2018648"/>
                <a:gd name="connsiteY4" fmla="*/ 0 h 18665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18648" h="1866543">
                  <a:moveTo>
                    <a:pt x="510769" y="0"/>
                  </a:moveTo>
                  <a:lnTo>
                    <a:pt x="2018648" y="0"/>
                  </a:lnTo>
                  <a:lnTo>
                    <a:pt x="1507879" y="1866543"/>
                  </a:lnTo>
                  <a:lnTo>
                    <a:pt x="0" y="1866543"/>
                  </a:lnTo>
                  <a:lnTo>
                    <a:pt x="510769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>
                <a:solidFill>
                  <a:schemeClr val="tx1"/>
                </a:solidFill>
              </a:endParaRPr>
            </a:p>
          </p:txBody>
        </p:sp>
        <p:sp>
          <p:nvSpPr>
            <p:cNvPr id="12" name="Arrow: Chevron 11">
              <a:extLst>
                <a:ext uri="{FF2B5EF4-FFF2-40B4-BE49-F238E27FC236}">
                  <a16:creationId xmlns:a16="http://schemas.microsoft.com/office/drawing/2014/main" id="{99FFF713-27B1-40D1-B25A-C964A7ABE59C}"/>
                </a:ext>
              </a:extLst>
            </p:cNvPr>
            <p:cNvSpPr>
              <a:spLocks/>
            </p:cNvSpPr>
            <p:nvPr/>
          </p:nvSpPr>
          <p:spPr>
            <a:xfrm>
              <a:off x="667609" y="1860430"/>
              <a:ext cx="2039107" cy="3768428"/>
            </a:xfrm>
            <a:prstGeom prst="chevron">
              <a:avLst>
                <a:gd name="adj" fmla="val 26052"/>
              </a:avLst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>
                <a:solidFill>
                  <a:schemeClr val="tx1"/>
                </a:solidFill>
              </a:endParaRPr>
            </a:p>
          </p:txBody>
        </p:sp>
        <p:sp>
          <p:nvSpPr>
            <p:cNvPr id="13" name="Arrow: Chevron 12">
              <a:extLst>
                <a:ext uri="{FF2B5EF4-FFF2-40B4-BE49-F238E27FC236}">
                  <a16:creationId xmlns:a16="http://schemas.microsoft.com/office/drawing/2014/main" id="{191F4C48-E3D9-420A-9EB3-06F9BA75EADD}"/>
                </a:ext>
              </a:extLst>
            </p:cNvPr>
            <p:cNvSpPr>
              <a:spLocks/>
            </p:cNvSpPr>
            <p:nvPr/>
          </p:nvSpPr>
          <p:spPr>
            <a:xfrm>
              <a:off x="609441" y="1860430"/>
              <a:ext cx="2039107" cy="3768428"/>
            </a:xfrm>
            <a:prstGeom prst="chevron">
              <a:avLst>
                <a:gd name="adj" fmla="val 26052"/>
              </a:avLst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>
                <a:solidFill>
                  <a:schemeClr val="tx1"/>
                </a:solidFill>
              </a:endParaRPr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7507105F-A197-4D9D-933F-3115216E5068}"/>
                </a:ext>
              </a:extLst>
            </p:cNvPr>
            <p:cNvSpPr>
              <a:spLocks/>
            </p:cNvSpPr>
            <p:nvPr/>
          </p:nvSpPr>
          <p:spPr>
            <a:xfrm>
              <a:off x="6009074" y="1860430"/>
              <a:ext cx="2016472" cy="1803931"/>
            </a:xfrm>
            <a:custGeom>
              <a:avLst/>
              <a:gdLst>
                <a:gd name="connsiteX0" fmla="*/ 0 w 2016472"/>
                <a:gd name="connsiteY0" fmla="*/ 0 h 1858592"/>
                <a:gd name="connsiteX1" fmla="*/ 1507879 w 2016472"/>
                <a:gd name="connsiteY1" fmla="*/ 0 h 1858592"/>
                <a:gd name="connsiteX2" fmla="*/ 2016472 w 2016472"/>
                <a:gd name="connsiteY2" fmla="*/ 1858592 h 1858592"/>
                <a:gd name="connsiteX3" fmla="*/ 508593 w 2016472"/>
                <a:gd name="connsiteY3" fmla="*/ 1858592 h 1858592"/>
                <a:gd name="connsiteX4" fmla="*/ 0 w 2016472"/>
                <a:gd name="connsiteY4" fmla="*/ 0 h 18585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16472" h="1858592">
                  <a:moveTo>
                    <a:pt x="0" y="0"/>
                  </a:moveTo>
                  <a:lnTo>
                    <a:pt x="1507879" y="0"/>
                  </a:lnTo>
                  <a:lnTo>
                    <a:pt x="2016472" y="1858592"/>
                  </a:lnTo>
                  <a:lnTo>
                    <a:pt x="508593" y="185859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>
                <a:solidFill>
                  <a:schemeClr val="tx1"/>
                </a:solidFill>
              </a:endParaRPr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41FFDF29-D96A-419B-A310-2DE8D2E2AAC6}"/>
                </a:ext>
              </a:extLst>
            </p:cNvPr>
            <p:cNvSpPr>
              <a:spLocks/>
            </p:cNvSpPr>
            <p:nvPr/>
          </p:nvSpPr>
          <p:spPr>
            <a:xfrm>
              <a:off x="5943424" y="1860430"/>
              <a:ext cx="2016472" cy="1803931"/>
            </a:xfrm>
            <a:custGeom>
              <a:avLst/>
              <a:gdLst>
                <a:gd name="connsiteX0" fmla="*/ 0 w 2016472"/>
                <a:gd name="connsiteY0" fmla="*/ 0 h 1858592"/>
                <a:gd name="connsiteX1" fmla="*/ 1507879 w 2016472"/>
                <a:gd name="connsiteY1" fmla="*/ 0 h 1858592"/>
                <a:gd name="connsiteX2" fmla="*/ 2016472 w 2016472"/>
                <a:gd name="connsiteY2" fmla="*/ 1858592 h 1858592"/>
                <a:gd name="connsiteX3" fmla="*/ 508593 w 2016472"/>
                <a:gd name="connsiteY3" fmla="*/ 1858592 h 1858592"/>
                <a:gd name="connsiteX4" fmla="*/ 0 w 2016472"/>
                <a:gd name="connsiteY4" fmla="*/ 0 h 18585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16472" h="1858592">
                  <a:moveTo>
                    <a:pt x="0" y="0"/>
                  </a:moveTo>
                  <a:lnTo>
                    <a:pt x="1507879" y="0"/>
                  </a:lnTo>
                  <a:lnTo>
                    <a:pt x="2016472" y="1858592"/>
                  </a:lnTo>
                  <a:lnTo>
                    <a:pt x="508593" y="185859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>
                <a:solidFill>
                  <a:schemeClr val="tx1"/>
                </a:solidFill>
              </a:endParaRPr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D7721EEF-F5F5-41E2-AFF7-B426BDE5900B}"/>
                </a:ext>
              </a:extLst>
            </p:cNvPr>
            <p:cNvSpPr>
              <a:spLocks/>
            </p:cNvSpPr>
            <p:nvPr/>
          </p:nvSpPr>
          <p:spPr>
            <a:xfrm>
              <a:off x="6009074" y="3817210"/>
              <a:ext cx="2018648" cy="1811648"/>
            </a:xfrm>
            <a:custGeom>
              <a:avLst/>
              <a:gdLst>
                <a:gd name="connsiteX0" fmla="*/ 510769 w 2018648"/>
                <a:gd name="connsiteY0" fmla="*/ 0 h 1866543"/>
                <a:gd name="connsiteX1" fmla="*/ 2018648 w 2018648"/>
                <a:gd name="connsiteY1" fmla="*/ 0 h 1866543"/>
                <a:gd name="connsiteX2" fmla="*/ 1507879 w 2018648"/>
                <a:gd name="connsiteY2" fmla="*/ 1866543 h 1866543"/>
                <a:gd name="connsiteX3" fmla="*/ 0 w 2018648"/>
                <a:gd name="connsiteY3" fmla="*/ 1866543 h 1866543"/>
                <a:gd name="connsiteX4" fmla="*/ 510769 w 2018648"/>
                <a:gd name="connsiteY4" fmla="*/ 0 h 18665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18648" h="1866543">
                  <a:moveTo>
                    <a:pt x="510769" y="0"/>
                  </a:moveTo>
                  <a:lnTo>
                    <a:pt x="2018648" y="0"/>
                  </a:lnTo>
                  <a:lnTo>
                    <a:pt x="1507879" y="1866543"/>
                  </a:lnTo>
                  <a:lnTo>
                    <a:pt x="0" y="1866543"/>
                  </a:lnTo>
                  <a:lnTo>
                    <a:pt x="510769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>
                <a:solidFill>
                  <a:schemeClr val="tx1"/>
                </a:solidFill>
              </a:endParaRPr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153FBFFA-BA07-42A4-965E-0AC3E2DD2EFB}"/>
                </a:ext>
              </a:extLst>
            </p:cNvPr>
            <p:cNvSpPr>
              <a:spLocks/>
            </p:cNvSpPr>
            <p:nvPr/>
          </p:nvSpPr>
          <p:spPr>
            <a:xfrm>
              <a:off x="5943424" y="3817210"/>
              <a:ext cx="2018648" cy="1811648"/>
            </a:xfrm>
            <a:custGeom>
              <a:avLst/>
              <a:gdLst>
                <a:gd name="connsiteX0" fmla="*/ 510769 w 2018648"/>
                <a:gd name="connsiteY0" fmla="*/ 0 h 1866543"/>
                <a:gd name="connsiteX1" fmla="*/ 2018648 w 2018648"/>
                <a:gd name="connsiteY1" fmla="*/ 0 h 1866543"/>
                <a:gd name="connsiteX2" fmla="*/ 1507879 w 2018648"/>
                <a:gd name="connsiteY2" fmla="*/ 1866543 h 1866543"/>
                <a:gd name="connsiteX3" fmla="*/ 0 w 2018648"/>
                <a:gd name="connsiteY3" fmla="*/ 1866543 h 1866543"/>
                <a:gd name="connsiteX4" fmla="*/ 510769 w 2018648"/>
                <a:gd name="connsiteY4" fmla="*/ 0 h 18665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18648" h="1866543">
                  <a:moveTo>
                    <a:pt x="510769" y="0"/>
                  </a:moveTo>
                  <a:lnTo>
                    <a:pt x="2018648" y="0"/>
                  </a:lnTo>
                  <a:lnTo>
                    <a:pt x="1507879" y="1866543"/>
                  </a:lnTo>
                  <a:lnTo>
                    <a:pt x="0" y="1866543"/>
                  </a:lnTo>
                  <a:lnTo>
                    <a:pt x="510769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>
                <a:solidFill>
                  <a:schemeClr val="tx1"/>
                </a:solidFill>
              </a:endParaRPr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992AA5B3-5DC1-4E2F-901D-398E6DE742A9}"/>
                </a:ext>
              </a:extLst>
            </p:cNvPr>
            <p:cNvSpPr>
              <a:spLocks/>
            </p:cNvSpPr>
            <p:nvPr/>
          </p:nvSpPr>
          <p:spPr>
            <a:xfrm>
              <a:off x="7778417" y="1860430"/>
              <a:ext cx="2016472" cy="1803931"/>
            </a:xfrm>
            <a:custGeom>
              <a:avLst/>
              <a:gdLst>
                <a:gd name="connsiteX0" fmla="*/ 0 w 2016472"/>
                <a:gd name="connsiteY0" fmla="*/ 0 h 1858592"/>
                <a:gd name="connsiteX1" fmla="*/ 1507879 w 2016472"/>
                <a:gd name="connsiteY1" fmla="*/ 0 h 1858592"/>
                <a:gd name="connsiteX2" fmla="*/ 2016472 w 2016472"/>
                <a:gd name="connsiteY2" fmla="*/ 1858592 h 1858592"/>
                <a:gd name="connsiteX3" fmla="*/ 508593 w 2016472"/>
                <a:gd name="connsiteY3" fmla="*/ 1858592 h 1858592"/>
                <a:gd name="connsiteX4" fmla="*/ 0 w 2016472"/>
                <a:gd name="connsiteY4" fmla="*/ 0 h 18585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16472" h="1858592">
                  <a:moveTo>
                    <a:pt x="0" y="0"/>
                  </a:moveTo>
                  <a:lnTo>
                    <a:pt x="1507879" y="0"/>
                  </a:lnTo>
                  <a:lnTo>
                    <a:pt x="2016472" y="1858592"/>
                  </a:lnTo>
                  <a:lnTo>
                    <a:pt x="508593" y="185859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>
                <a:solidFill>
                  <a:schemeClr val="tx1"/>
                </a:solidFill>
              </a:endParaRPr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9BB1458B-F2C9-440A-856B-197E48415B1E}"/>
                </a:ext>
              </a:extLst>
            </p:cNvPr>
            <p:cNvSpPr>
              <a:spLocks/>
            </p:cNvSpPr>
            <p:nvPr/>
          </p:nvSpPr>
          <p:spPr>
            <a:xfrm>
              <a:off x="7712767" y="1860430"/>
              <a:ext cx="2016472" cy="1803931"/>
            </a:xfrm>
            <a:custGeom>
              <a:avLst/>
              <a:gdLst>
                <a:gd name="connsiteX0" fmla="*/ 0 w 2016472"/>
                <a:gd name="connsiteY0" fmla="*/ 0 h 1858592"/>
                <a:gd name="connsiteX1" fmla="*/ 1507879 w 2016472"/>
                <a:gd name="connsiteY1" fmla="*/ 0 h 1858592"/>
                <a:gd name="connsiteX2" fmla="*/ 2016472 w 2016472"/>
                <a:gd name="connsiteY2" fmla="*/ 1858592 h 1858592"/>
                <a:gd name="connsiteX3" fmla="*/ 508593 w 2016472"/>
                <a:gd name="connsiteY3" fmla="*/ 1858592 h 1858592"/>
                <a:gd name="connsiteX4" fmla="*/ 0 w 2016472"/>
                <a:gd name="connsiteY4" fmla="*/ 0 h 18585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16472" h="1858592">
                  <a:moveTo>
                    <a:pt x="0" y="0"/>
                  </a:moveTo>
                  <a:lnTo>
                    <a:pt x="1507879" y="0"/>
                  </a:lnTo>
                  <a:lnTo>
                    <a:pt x="2016472" y="1858592"/>
                  </a:lnTo>
                  <a:lnTo>
                    <a:pt x="508593" y="185859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>
                <a:solidFill>
                  <a:schemeClr val="tx1"/>
                </a:solidFill>
              </a:endParaRPr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79ECCF71-BF5D-43E2-9314-08F4D5B7E321}"/>
                </a:ext>
              </a:extLst>
            </p:cNvPr>
            <p:cNvSpPr>
              <a:spLocks/>
            </p:cNvSpPr>
            <p:nvPr/>
          </p:nvSpPr>
          <p:spPr>
            <a:xfrm>
              <a:off x="7778417" y="3817210"/>
              <a:ext cx="2018648" cy="1811648"/>
            </a:xfrm>
            <a:custGeom>
              <a:avLst/>
              <a:gdLst>
                <a:gd name="connsiteX0" fmla="*/ 510769 w 2018648"/>
                <a:gd name="connsiteY0" fmla="*/ 0 h 1866543"/>
                <a:gd name="connsiteX1" fmla="*/ 2018648 w 2018648"/>
                <a:gd name="connsiteY1" fmla="*/ 0 h 1866543"/>
                <a:gd name="connsiteX2" fmla="*/ 1507879 w 2018648"/>
                <a:gd name="connsiteY2" fmla="*/ 1866543 h 1866543"/>
                <a:gd name="connsiteX3" fmla="*/ 0 w 2018648"/>
                <a:gd name="connsiteY3" fmla="*/ 1866543 h 1866543"/>
                <a:gd name="connsiteX4" fmla="*/ 510769 w 2018648"/>
                <a:gd name="connsiteY4" fmla="*/ 0 h 18665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18648" h="1866543">
                  <a:moveTo>
                    <a:pt x="510769" y="0"/>
                  </a:moveTo>
                  <a:lnTo>
                    <a:pt x="2018648" y="0"/>
                  </a:lnTo>
                  <a:lnTo>
                    <a:pt x="1507879" y="1866543"/>
                  </a:lnTo>
                  <a:lnTo>
                    <a:pt x="0" y="1866543"/>
                  </a:lnTo>
                  <a:lnTo>
                    <a:pt x="510769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>
                <a:solidFill>
                  <a:schemeClr val="tx1"/>
                </a:solidFill>
              </a:endParaRPr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8AC28981-1A16-4296-AAEC-E2F1DBA305E9}"/>
                </a:ext>
              </a:extLst>
            </p:cNvPr>
            <p:cNvSpPr>
              <a:spLocks/>
            </p:cNvSpPr>
            <p:nvPr/>
          </p:nvSpPr>
          <p:spPr>
            <a:xfrm>
              <a:off x="7712767" y="3817210"/>
              <a:ext cx="2018648" cy="1811648"/>
            </a:xfrm>
            <a:custGeom>
              <a:avLst/>
              <a:gdLst>
                <a:gd name="connsiteX0" fmla="*/ 510769 w 2018648"/>
                <a:gd name="connsiteY0" fmla="*/ 0 h 1866543"/>
                <a:gd name="connsiteX1" fmla="*/ 2018648 w 2018648"/>
                <a:gd name="connsiteY1" fmla="*/ 0 h 1866543"/>
                <a:gd name="connsiteX2" fmla="*/ 1507879 w 2018648"/>
                <a:gd name="connsiteY2" fmla="*/ 1866543 h 1866543"/>
                <a:gd name="connsiteX3" fmla="*/ 0 w 2018648"/>
                <a:gd name="connsiteY3" fmla="*/ 1866543 h 1866543"/>
                <a:gd name="connsiteX4" fmla="*/ 510769 w 2018648"/>
                <a:gd name="connsiteY4" fmla="*/ 0 h 18665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18648" h="1866543">
                  <a:moveTo>
                    <a:pt x="510769" y="0"/>
                  </a:moveTo>
                  <a:lnTo>
                    <a:pt x="2018648" y="0"/>
                  </a:lnTo>
                  <a:lnTo>
                    <a:pt x="1507879" y="1866543"/>
                  </a:lnTo>
                  <a:lnTo>
                    <a:pt x="0" y="1866543"/>
                  </a:lnTo>
                  <a:lnTo>
                    <a:pt x="510769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98" tIns="34299" rIns="68598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IN" sz="1800">
                <a:solidFill>
                  <a:schemeClr val="tx1"/>
                </a:solidFill>
              </a:endParaRPr>
            </a:p>
          </p:txBody>
        </p:sp>
        <p:sp>
          <p:nvSpPr>
            <p:cNvPr id="22" name="Arrow: Chevron 21">
              <a:extLst>
                <a:ext uri="{FF2B5EF4-FFF2-40B4-BE49-F238E27FC236}">
                  <a16:creationId xmlns:a16="http://schemas.microsoft.com/office/drawing/2014/main" id="{868BFF89-7C06-4271-9C8C-F2F6B5615588}"/>
                </a:ext>
              </a:extLst>
            </p:cNvPr>
            <p:cNvSpPr>
              <a:spLocks/>
            </p:cNvSpPr>
            <p:nvPr/>
          </p:nvSpPr>
          <p:spPr>
            <a:xfrm>
              <a:off x="9540277" y="1860430"/>
              <a:ext cx="2039107" cy="3768428"/>
            </a:xfrm>
            <a:prstGeom prst="chevron">
              <a:avLst>
                <a:gd name="adj" fmla="val 26052"/>
              </a:avLst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>
                <a:solidFill>
                  <a:schemeClr val="tx1"/>
                </a:solidFill>
              </a:endParaRPr>
            </a:p>
          </p:txBody>
        </p:sp>
        <p:sp>
          <p:nvSpPr>
            <p:cNvPr id="23" name="Arrow: Chevron 22">
              <a:extLst>
                <a:ext uri="{FF2B5EF4-FFF2-40B4-BE49-F238E27FC236}">
                  <a16:creationId xmlns:a16="http://schemas.microsoft.com/office/drawing/2014/main" id="{B2E12C52-265D-4F60-9834-086D1941EFFD}"/>
                </a:ext>
              </a:extLst>
            </p:cNvPr>
            <p:cNvSpPr>
              <a:spLocks/>
            </p:cNvSpPr>
            <p:nvPr/>
          </p:nvSpPr>
          <p:spPr>
            <a:xfrm>
              <a:off x="9482109" y="1860430"/>
              <a:ext cx="2039107" cy="3768428"/>
            </a:xfrm>
            <a:prstGeom prst="chevron">
              <a:avLst>
                <a:gd name="adj" fmla="val 26052"/>
              </a:avLst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>
                <a:solidFill>
                  <a:schemeClr val="tx1"/>
                </a:solidFill>
              </a:endParaRPr>
            </a:p>
          </p:txBody>
        </p:sp>
      </p:grpSp>
      <p:sp>
        <p:nvSpPr>
          <p:cNvPr id="26" name="Rectangle 25">
            <a:extLst>
              <a:ext uri="{FF2B5EF4-FFF2-40B4-BE49-F238E27FC236}">
                <a16:creationId xmlns:a16="http://schemas.microsoft.com/office/drawing/2014/main" id="{ABA303E9-41F2-4B5F-8369-0C6BE14A18B7}"/>
              </a:ext>
            </a:extLst>
          </p:cNvPr>
          <p:cNvSpPr/>
          <p:nvPr/>
        </p:nvSpPr>
        <p:spPr>
          <a:xfrm>
            <a:off x="4359776" y="2212119"/>
            <a:ext cx="4327025" cy="3240518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98" tIns="34299" rIns="68598" bIns="3429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s-UY" sz="1800"/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CF99D080-F2DD-4CFA-ABC1-7B7955C4EF2A}"/>
              </a:ext>
            </a:extLst>
          </p:cNvPr>
          <p:cNvCxnSpPr/>
          <p:nvPr/>
        </p:nvCxnSpPr>
        <p:spPr>
          <a:xfrm>
            <a:off x="5068820" y="3882973"/>
            <a:ext cx="2908937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99B55246-F549-4E91-B510-9732DFD1D9A1}"/>
              </a:ext>
            </a:extLst>
          </p:cNvPr>
          <p:cNvSpPr txBox="1"/>
          <p:nvPr/>
        </p:nvSpPr>
        <p:spPr>
          <a:xfrm>
            <a:off x="5970901" y="3969620"/>
            <a:ext cx="1104775" cy="39307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en-US" sz="1800" dirty="0">
                <a:solidFill>
                  <a:schemeClr val="bg1"/>
                </a:solidFill>
                <a:latin typeface="Arial Black" panose="020B0A04020102020204" pitchFamily="34" charset="0"/>
              </a:rPr>
              <a:t>STEP 1</a:t>
            </a:r>
            <a:endParaRPr lang="es-UY" sz="18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4F0E38DE-CFDC-4C6E-8F9E-4C383BBA2F74}"/>
              </a:ext>
            </a:extLst>
          </p:cNvPr>
          <p:cNvSpPr txBox="1"/>
          <p:nvPr/>
        </p:nvSpPr>
        <p:spPr>
          <a:xfrm>
            <a:off x="4889953" y="4586188"/>
            <a:ext cx="3266670" cy="415498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1050" kern="0" dirty="0">
                <a:solidFill>
                  <a:schemeClr val="bg1"/>
                </a:solidFill>
                <a:latin typeface="Arial" panose="020B0604020202020204" pitchFamily="34" charset="0"/>
                <a:cs typeface="Arial" pitchFamily="34" charset="0"/>
              </a:rPr>
              <a:t>This is a sample text. Insert your desired text here. This is a sample text. </a:t>
            </a:r>
          </a:p>
        </p:txBody>
      </p:sp>
      <p:pic>
        <p:nvPicPr>
          <p:cNvPr id="33" name="Graphic 32" descr="Research">
            <a:extLst>
              <a:ext uri="{FF2B5EF4-FFF2-40B4-BE49-F238E27FC236}">
                <a16:creationId xmlns:a16="http://schemas.microsoft.com/office/drawing/2014/main" id="{8C945B75-1170-429B-8B90-B52AE92BE20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809559" y="2368867"/>
            <a:ext cx="1427460" cy="1427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6095523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36DE83-334A-4E1E-ABC4-43661E3F1B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Root Cause Analysis</a:t>
            </a:r>
            <a:endParaRPr lang="es-UY" dirty="0"/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98AF1D3F-640E-42C8-B5CF-7E9244A7F238}"/>
              </a:ext>
            </a:extLst>
          </p:cNvPr>
          <p:cNvGrpSpPr/>
          <p:nvPr/>
        </p:nvGrpSpPr>
        <p:grpSpPr>
          <a:xfrm>
            <a:off x="175775" y="3173778"/>
            <a:ext cx="3975837" cy="1365791"/>
            <a:chOff x="609441" y="1860430"/>
            <a:chExt cx="10969943" cy="3768428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40F9B11C-7B22-4FC2-862E-47680EBA6FCC}"/>
                </a:ext>
              </a:extLst>
            </p:cNvPr>
            <p:cNvSpPr/>
            <p:nvPr/>
          </p:nvSpPr>
          <p:spPr>
            <a:xfrm>
              <a:off x="2137965" y="3072513"/>
              <a:ext cx="8037607" cy="1344263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/>
            </a:p>
          </p:txBody>
        </p:sp>
        <p:sp>
          <p:nvSpPr>
            <p:cNvPr id="4" name="Freeform: Shape 3">
              <a:extLst>
                <a:ext uri="{FF2B5EF4-FFF2-40B4-BE49-F238E27FC236}">
                  <a16:creationId xmlns:a16="http://schemas.microsoft.com/office/drawing/2014/main" id="{A6A965FB-0334-43B5-92C4-C50415ED9DD6}"/>
                </a:ext>
              </a:extLst>
            </p:cNvPr>
            <p:cNvSpPr>
              <a:spLocks/>
            </p:cNvSpPr>
            <p:nvPr/>
          </p:nvSpPr>
          <p:spPr>
            <a:xfrm>
              <a:off x="2470388" y="1860430"/>
              <a:ext cx="2016472" cy="1803931"/>
            </a:xfrm>
            <a:custGeom>
              <a:avLst/>
              <a:gdLst>
                <a:gd name="connsiteX0" fmla="*/ 0 w 2016472"/>
                <a:gd name="connsiteY0" fmla="*/ 0 h 1858592"/>
                <a:gd name="connsiteX1" fmla="*/ 1507879 w 2016472"/>
                <a:gd name="connsiteY1" fmla="*/ 0 h 1858592"/>
                <a:gd name="connsiteX2" fmla="*/ 2016472 w 2016472"/>
                <a:gd name="connsiteY2" fmla="*/ 1858592 h 1858592"/>
                <a:gd name="connsiteX3" fmla="*/ 508593 w 2016472"/>
                <a:gd name="connsiteY3" fmla="*/ 1858592 h 1858592"/>
                <a:gd name="connsiteX4" fmla="*/ 0 w 2016472"/>
                <a:gd name="connsiteY4" fmla="*/ 0 h 18585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16472" h="1858592">
                  <a:moveTo>
                    <a:pt x="0" y="0"/>
                  </a:moveTo>
                  <a:lnTo>
                    <a:pt x="1507879" y="0"/>
                  </a:lnTo>
                  <a:lnTo>
                    <a:pt x="2016472" y="1858592"/>
                  </a:lnTo>
                  <a:lnTo>
                    <a:pt x="508593" y="185859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>
                <a:solidFill>
                  <a:schemeClr val="tx1"/>
                </a:solidFill>
              </a:endParaRPr>
            </a:p>
          </p:txBody>
        </p:sp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0F745019-977D-484E-9829-48C2529168F1}"/>
                </a:ext>
              </a:extLst>
            </p:cNvPr>
            <p:cNvSpPr>
              <a:spLocks/>
            </p:cNvSpPr>
            <p:nvPr/>
          </p:nvSpPr>
          <p:spPr>
            <a:xfrm>
              <a:off x="2404738" y="1860430"/>
              <a:ext cx="2016472" cy="1803931"/>
            </a:xfrm>
            <a:custGeom>
              <a:avLst/>
              <a:gdLst>
                <a:gd name="connsiteX0" fmla="*/ 0 w 2016472"/>
                <a:gd name="connsiteY0" fmla="*/ 0 h 1858592"/>
                <a:gd name="connsiteX1" fmla="*/ 1507879 w 2016472"/>
                <a:gd name="connsiteY1" fmla="*/ 0 h 1858592"/>
                <a:gd name="connsiteX2" fmla="*/ 2016472 w 2016472"/>
                <a:gd name="connsiteY2" fmla="*/ 1858592 h 1858592"/>
                <a:gd name="connsiteX3" fmla="*/ 508593 w 2016472"/>
                <a:gd name="connsiteY3" fmla="*/ 1858592 h 1858592"/>
                <a:gd name="connsiteX4" fmla="*/ 0 w 2016472"/>
                <a:gd name="connsiteY4" fmla="*/ 0 h 18585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16472" h="1858592">
                  <a:moveTo>
                    <a:pt x="0" y="0"/>
                  </a:moveTo>
                  <a:lnTo>
                    <a:pt x="1507879" y="0"/>
                  </a:lnTo>
                  <a:lnTo>
                    <a:pt x="2016472" y="1858592"/>
                  </a:lnTo>
                  <a:lnTo>
                    <a:pt x="508593" y="185859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>
                <a:solidFill>
                  <a:schemeClr val="tx1"/>
                </a:solidFill>
              </a:endParaRPr>
            </a:p>
          </p:txBody>
        </p:sp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DBDBDAF6-5A75-482D-A434-588007BB7560}"/>
                </a:ext>
              </a:extLst>
            </p:cNvPr>
            <p:cNvSpPr>
              <a:spLocks/>
            </p:cNvSpPr>
            <p:nvPr/>
          </p:nvSpPr>
          <p:spPr>
            <a:xfrm>
              <a:off x="2470388" y="3817210"/>
              <a:ext cx="2018648" cy="1811648"/>
            </a:xfrm>
            <a:custGeom>
              <a:avLst/>
              <a:gdLst>
                <a:gd name="connsiteX0" fmla="*/ 510769 w 2018648"/>
                <a:gd name="connsiteY0" fmla="*/ 0 h 1866543"/>
                <a:gd name="connsiteX1" fmla="*/ 2018648 w 2018648"/>
                <a:gd name="connsiteY1" fmla="*/ 0 h 1866543"/>
                <a:gd name="connsiteX2" fmla="*/ 1507879 w 2018648"/>
                <a:gd name="connsiteY2" fmla="*/ 1866543 h 1866543"/>
                <a:gd name="connsiteX3" fmla="*/ 0 w 2018648"/>
                <a:gd name="connsiteY3" fmla="*/ 1866543 h 1866543"/>
                <a:gd name="connsiteX4" fmla="*/ 510769 w 2018648"/>
                <a:gd name="connsiteY4" fmla="*/ 0 h 18665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18648" h="1866543">
                  <a:moveTo>
                    <a:pt x="510769" y="0"/>
                  </a:moveTo>
                  <a:lnTo>
                    <a:pt x="2018648" y="0"/>
                  </a:lnTo>
                  <a:lnTo>
                    <a:pt x="1507879" y="1866543"/>
                  </a:lnTo>
                  <a:lnTo>
                    <a:pt x="0" y="1866543"/>
                  </a:lnTo>
                  <a:lnTo>
                    <a:pt x="510769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>
                <a:solidFill>
                  <a:schemeClr val="tx1"/>
                </a:solidFill>
              </a:endParaRPr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786B3BA3-E716-4180-A51C-7AC28556C7FC}"/>
                </a:ext>
              </a:extLst>
            </p:cNvPr>
            <p:cNvSpPr>
              <a:spLocks/>
            </p:cNvSpPr>
            <p:nvPr/>
          </p:nvSpPr>
          <p:spPr>
            <a:xfrm>
              <a:off x="2404738" y="3817210"/>
              <a:ext cx="2018648" cy="1811648"/>
            </a:xfrm>
            <a:custGeom>
              <a:avLst/>
              <a:gdLst>
                <a:gd name="connsiteX0" fmla="*/ 510769 w 2018648"/>
                <a:gd name="connsiteY0" fmla="*/ 0 h 1866543"/>
                <a:gd name="connsiteX1" fmla="*/ 2018648 w 2018648"/>
                <a:gd name="connsiteY1" fmla="*/ 0 h 1866543"/>
                <a:gd name="connsiteX2" fmla="*/ 1507879 w 2018648"/>
                <a:gd name="connsiteY2" fmla="*/ 1866543 h 1866543"/>
                <a:gd name="connsiteX3" fmla="*/ 0 w 2018648"/>
                <a:gd name="connsiteY3" fmla="*/ 1866543 h 1866543"/>
                <a:gd name="connsiteX4" fmla="*/ 510769 w 2018648"/>
                <a:gd name="connsiteY4" fmla="*/ 0 h 18665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18648" h="1866543">
                  <a:moveTo>
                    <a:pt x="510769" y="0"/>
                  </a:moveTo>
                  <a:lnTo>
                    <a:pt x="2018648" y="0"/>
                  </a:lnTo>
                  <a:lnTo>
                    <a:pt x="1507879" y="1866543"/>
                  </a:lnTo>
                  <a:lnTo>
                    <a:pt x="0" y="1866543"/>
                  </a:lnTo>
                  <a:lnTo>
                    <a:pt x="510769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>
                <a:solidFill>
                  <a:schemeClr val="tx1"/>
                </a:solidFill>
              </a:endParaRPr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E3560C6E-5540-42E3-9530-6FC65F5B5ED6}"/>
                </a:ext>
              </a:extLst>
            </p:cNvPr>
            <p:cNvSpPr>
              <a:spLocks/>
            </p:cNvSpPr>
            <p:nvPr/>
          </p:nvSpPr>
          <p:spPr>
            <a:xfrm>
              <a:off x="4239731" y="1860430"/>
              <a:ext cx="2016472" cy="1803931"/>
            </a:xfrm>
            <a:custGeom>
              <a:avLst/>
              <a:gdLst>
                <a:gd name="connsiteX0" fmla="*/ 0 w 2016472"/>
                <a:gd name="connsiteY0" fmla="*/ 0 h 1858592"/>
                <a:gd name="connsiteX1" fmla="*/ 1507879 w 2016472"/>
                <a:gd name="connsiteY1" fmla="*/ 0 h 1858592"/>
                <a:gd name="connsiteX2" fmla="*/ 2016472 w 2016472"/>
                <a:gd name="connsiteY2" fmla="*/ 1858592 h 1858592"/>
                <a:gd name="connsiteX3" fmla="*/ 508593 w 2016472"/>
                <a:gd name="connsiteY3" fmla="*/ 1858592 h 1858592"/>
                <a:gd name="connsiteX4" fmla="*/ 0 w 2016472"/>
                <a:gd name="connsiteY4" fmla="*/ 0 h 18585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16472" h="1858592">
                  <a:moveTo>
                    <a:pt x="0" y="0"/>
                  </a:moveTo>
                  <a:lnTo>
                    <a:pt x="1507879" y="0"/>
                  </a:lnTo>
                  <a:lnTo>
                    <a:pt x="2016472" y="1858592"/>
                  </a:lnTo>
                  <a:lnTo>
                    <a:pt x="508593" y="185859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>
                <a:solidFill>
                  <a:schemeClr val="tx1"/>
                </a:solidFill>
              </a:endParaRPr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4242B5BD-86AE-4DCB-A4CD-6FE50CA33CD7}"/>
                </a:ext>
              </a:extLst>
            </p:cNvPr>
            <p:cNvSpPr>
              <a:spLocks/>
            </p:cNvSpPr>
            <p:nvPr/>
          </p:nvSpPr>
          <p:spPr>
            <a:xfrm>
              <a:off x="4174081" y="1860430"/>
              <a:ext cx="2016472" cy="1803931"/>
            </a:xfrm>
            <a:custGeom>
              <a:avLst/>
              <a:gdLst>
                <a:gd name="connsiteX0" fmla="*/ 0 w 2016472"/>
                <a:gd name="connsiteY0" fmla="*/ 0 h 1858592"/>
                <a:gd name="connsiteX1" fmla="*/ 1507879 w 2016472"/>
                <a:gd name="connsiteY1" fmla="*/ 0 h 1858592"/>
                <a:gd name="connsiteX2" fmla="*/ 2016472 w 2016472"/>
                <a:gd name="connsiteY2" fmla="*/ 1858592 h 1858592"/>
                <a:gd name="connsiteX3" fmla="*/ 508593 w 2016472"/>
                <a:gd name="connsiteY3" fmla="*/ 1858592 h 1858592"/>
                <a:gd name="connsiteX4" fmla="*/ 0 w 2016472"/>
                <a:gd name="connsiteY4" fmla="*/ 0 h 18585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16472" h="1858592">
                  <a:moveTo>
                    <a:pt x="0" y="0"/>
                  </a:moveTo>
                  <a:lnTo>
                    <a:pt x="1507879" y="0"/>
                  </a:lnTo>
                  <a:lnTo>
                    <a:pt x="2016472" y="1858592"/>
                  </a:lnTo>
                  <a:lnTo>
                    <a:pt x="508593" y="185859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>
                <a:solidFill>
                  <a:schemeClr val="tx1"/>
                </a:solidFill>
              </a:endParaRPr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2F53CB1D-9AB8-4257-8414-90DB7CAA4047}"/>
                </a:ext>
              </a:extLst>
            </p:cNvPr>
            <p:cNvSpPr>
              <a:spLocks/>
            </p:cNvSpPr>
            <p:nvPr/>
          </p:nvSpPr>
          <p:spPr>
            <a:xfrm>
              <a:off x="4239731" y="3817210"/>
              <a:ext cx="2018648" cy="1811648"/>
            </a:xfrm>
            <a:custGeom>
              <a:avLst/>
              <a:gdLst>
                <a:gd name="connsiteX0" fmla="*/ 510769 w 2018648"/>
                <a:gd name="connsiteY0" fmla="*/ 0 h 1866543"/>
                <a:gd name="connsiteX1" fmla="*/ 2018648 w 2018648"/>
                <a:gd name="connsiteY1" fmla="*/ 0 h 1866543"/>
                <a:gd name="connsiteX2" fmla="*/ 1507879 w 2018648"/>
                <a:gd name="connsiteY2" fmla="*/ 1866543 h 1866543"/>
                <a:gd name="connsiteX3" fmla="*/ 0 w 2018648"/>
                <a:gd name="connsiteY3" fmla="*/ 1866543 h 1866543"/>
                <a:gd name="connsiteX4" fmla="*/ 510769 w 2018648"/>
                <a:gd name="connsiteY4" fmla="*/ 0 h 18665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18648" h="1866543">
                  <a:moveTo>
                    <a:pt x="510769" y="0"/>
                  </a:moveTo>
                  <a:lnTo>
                    <a:pt x="2018648" y="0"/>
                  </a:lnTo>
                  <a:lnTo>
                    <a:pt x="1507879" y="1866543"/>
                  </a:lnTo>
                  <a:lnTo>
                    <a:pt x="0" y="1866543"/>
                  </a:lnTo>
                  <a:lnTo>
                    <a:pt x="510769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>
                <a:solidFill>
                  <a:schemeClr val="tx1"/>
                </a:solidFill>
              </a:endParaRPr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08E4F6F7-DF45-4CD5-83E5-72E87D049BDB}"/>
                </a:ext>
              </a:extLst>
            </p:cNvPr>
            <p:cNvSpPr>
              <a:spLocks/>
            </p:cNvSpPr>
            <p:nvPr/>
          </p:nvSpPr>
          <p:spPr>
            <a:xfrm>
              <a:off x="4174081" y="3817210"/>
              <a:ext cx="2018648" cy="1811648"/>
            </a:xfrm>
            <a:custGeom>
              <a:avLst/>
              <a:gdLst>
                <a:gd name="connsiteX0" fmla="*/ 510769 w 2018648"/>
                <a:gd name="connsiteY0" fmla="*/ 0 h 1866543"/>
                <a:gd name="connsiteX1" fmla="*/ 2018648 w 2018648"/>
                <a:gd name="connsiteY1" fmla="*/ 0 h 1866543"/>
                <a:gd name="connsiteX2" fmla="*/ 1507879 w 2018648"/>
                <a:gd name="connsiteY2" fmla="*/ 1866543 h 1866543"/>
                <a:gd name="connsiteX3" fmla="*/ 0 w 2018648"/>
                <a:gd name="connsiteY3" fmla="*/ 1866543 h 1866543"/>
                <a:gd name="connsiteX4" fmla="*/ 510769 w 2018648"/>
                <a:gd name="connsiteY4" fmla="*/ 0 h 18665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18648" h="1866543">
                  <a:moveTo>
                    <a:pt x="510769" y="0"/>
                  </a:moveTo>
                  <a:lnTo>
                    <a:pt x="2018648" y="0"/>
                  </a:lnTo>
                  <a:lnTo>
                    <a:pt x="1507879" y="1866543"/>
                  </a:lnTo>
                  <a:lnTo>
                    <a:pt x="0" y="1866543"/>
                  </a:lnTo>
                  <a:lnTo>
                    <a:pt x="510769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>
                <a:solidFill>
                  <a:schemeClr val="tx1"/>
                </a:solidFill>
              </a:endParaRPr>
            </a:p>
          </p:txBody>
        </p:sp>
        <p:sp>
          <p:nvSpPr>
            <p:cNvPr id="12" name="Arrow: Chevron 11">
              <a:extLst>
                <a:ext uri="{FF2B5EF4-FFF2-40B4-BE49-F238E27FC236}">
                  <a16:creationId xmlns:a16="http://schemas.microsoft.com/office/drawing/2014/main" id="{99FFF713-27B1-40D1-B25A-C964A7ABE59C}"/>
                </a:ext>
              </a:extLst>
            </p:cNvPr>
            <p:cNvSpPr>
              <a:spLocks/>
            </p:cNvSpPr>
            <p:nvPr/>
          </p:nvSpPr>
          <p:spPr>
            <a:xfrm>
              <a:off x="667609" y="1860430"/>
              <a:ext cx="2039107" cy="3768428"/>
            </a:xfrm>
            <a:prstGeom prst="chevron">
              <a:avLst>
                <a:gd name="adj" fmla="val 26052"/>
              </a:avLst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>
                <a:solidFill>
                  <a:schemeClr val="tx1"/>
                </a:solidFill>
              </a:endParaRPr>
            </a:p>
          </p:txBody>
        </p:sp>
        <p:sp>
          <p:nvSpPr>
            <p:cNvPr id="13" name="Arrow: Chevron 12">
              <a:extLst>
                <a:ext uri="{FF2B5EF4-FFF2-40B4-BE49-F238E27FC236}">
                  <a16:creationId xmlns:a16="http://schemas.microsoft.com/office/drawing/2014/main" id="{191F4C48-E3D9-420A-9EB3-06F9BA75EADD}"/>
                </a:ext>
              </a:extLst>
            </p:cNvPr>
            <p:cNvSpPr>
              <a:spLocks/>
            </p:cNvSpPr>
            <p:nvPr/>
          </p:nvSpPr>
          <p:spPr>
            <a:xfrm>
              <a:off x="609441" y="1860430"/>
              <a:ext cx="2039107" cy="3768428"/>
            </a:xfrm>
            <a:prstGeom prst="chevron">
              <a:avLst>
                <a:gd name="adj" fmla="val 26052"/>
              </a:avLst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>
                <a:solidFill>
                  <a:schemeClr val="tx1"/>
                </a:solidFill>
              </a:endParaRPr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7507105F-A197-4D9D-933F-3115216E5068}"/>
                </a:ext>
              </a:extLst>
            </p:cNvPr>
            <p:cNvSpPr>
              <a:spLocks/>
            </p:cNvSpPr>
            <p:nvPr/>
          </p:nvSpPr>
          <p:spPr>
            <a:xfrm>
              <a:off x="6009074" y="1860430"/>
              <a:ext cx="2016472" cy="1803931"/>
            </a:xfrm>
            <a:custGeom>
              <a:avLst/>
              <a:gdLst>
                <a:gd name="connsiteX0" fmla="*/ 0 w 2016472"/>
                <a:gd name="connsiteY0" fmla="*/ 0 h 1858592"/>
                <a:gd name="connsiteX1" fmla="*/ 1507879 w 2016472"/>
                <a:gd name="connsiteY1" fmla="*/ 0 h 1858592"/>
                <a:gd name="connsiteX2" fmla="*/ 2016472 w 2016472"/>
                <a:gd name="connsiteY2" fmla="*/ 1858592 h 1858592"/>
                <a:gd name="connsiteX3" fmla="*/ 508593 w 2016472"/>
                <a:gd name="connsiteY3" fmla="*/ 1858592 h 1858592"/>
                <a:gd name="connsiteX4" fmla="*/ 0 w 2016472"/>
                <a:gd name="connsiteY4" fmla="*/ 0 h 18585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16472" h="1858592">
                  <a:moveTo>
                    <a:pt x="0" y="0"/>
                  </a:moveTo>
                  <a:lnTo>
                    <a:pt x="1507879" y="0"/>
                  </a:lnTo>
                  <a:lnTo>
                    <a:pt x="2016472" y="1858592"/>
                  </a:lnTo>
                  <a:lnTo>
                    <a:pt x="508593" y="185859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>
                <a:solidFill>
                  <a:schemeClr val="tx1"/>
                </a:solidFill>
              </a:endParaRPr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41FFDF29-D96A-419B-A310-2DE8D2E2AAC6}"/>
                </a:ext>
              </a:extLst>
            </p:cNvPr>
            <p:cNvSpPr>
              <a:spLocks/>
            </p:cNvSpPr>
            <p:nvPr/>
          </p:nvSpPr>
          <p:spPr>
            <a:xfrm>
              <a:off x="5943424" y="1860430"/>
              <a:ext cx="2016472" cy="1803931"/>
            </a:xfrm>
            <a:custGeom>
              <a:avLst/>
              <a:gdLst>
                <a:gd name="connsiteX0" fmla="*/ 0 w 2016472"/>
                <a:gd name="connsiteY0" fmla="*/ 0 h 1858592"/>
                <a:gd name="connsiteX1" fmla="*/ 1507879 w 2016472"/>
                <a:gd name="connsiteY1" fmla="*/ 0 h 1858592"/>
                <a:gd name="connsiteX2" fmla="*/ 2016472 w 2016472"/>
                <a:gd name="connsiteY2" fmla="*/ 1858592 h 1858592"/>
                <a:gd name="connsiteX3" fmla="*/ 508593 w 2016472"/>
                <a:gd name="connsiteY3" fmla="*/ 1858592 h 1858592"/>
                <a:gd name="connsiteX4" fmla="*/ 0 w 2016472"/>
                <a:gd name="connsiteY4" fmla="*/ 0 h 18585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16472" h="1858592">
                  <a:moveTo>
                    <a:pt x="0" y="0"/>
                  </a:moveTo>
                  <a:lnTo>
                    <a:pt x="1507879" y="0"/>
                  </a:lnTo>
                  <a:lnTo>
                    <a:pt x="2016472" y="1858592"/>
                  </a:lnTo>
                  <a:lnTo>
                    <a:pt x="508593" y="185859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>
                <a:solidFill>
                  <a:schemeClr val="tx1"/>
                </a:solidFill>
              </a:endParaRPr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D7721EEF-F5F5-41E2-AFF7-B426BDE5900B}"/>
                </a:ext>
              </a:extLst>
            </p:cNvPr>
            <p:cNvSpPr>
              <a:spLocks/>
            </p:cNvSpPr>
            <p:nvPr/>
          </p:nvSpPr>
          <p:spPr>
            <a:xfrm>
              <a:off x="6009074" y="3817210"/>
              <a:ext cx="2018648" cy="1811648"/>
            </a:xfrm>
            <a:custGeom>
              <a:avLst/>
              <a:gdLst>
                <a:gd name="connsiteX0" fmla="*/ 510769 w 2018648"/>
                <a:gd name="connsiteY0" fmla="*/ 0 h 1866543"/>
                <a:gd name="connsiteX1" fmla="*/ 2018648 w 2018648"/>
                <a:gd name="connsiteY1" fmla="*/ 0 h 1866543"/>
                <a:gd name="connsiteX2" fmla="*/ 1507879 w 2018648"/>
                <a:gd name="connsiteY2" fmla="*/ 1866543 h 1866543"/>
                <a:gd name="connsiteX3" fmla="*/ 0 w 2018648"/>
                <a:gd name="connsiteY3" fmla="*/ 1866543 h 1866543"/>
                <a:gd name="connsiteX4" fmla="*/ 510769 w 2018648"/>
                <a:gd name="connsiteY4" fmla="*/ 0 h 18665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18648" h="1866543">
                  <a:moveTo>
                    <a:pt x="510769" y="0"/>
                  </a:moveTo>
                  <a:lnTo>
                    <a:pt x="2018648" y="0"/>
                  </a:lnTo>
                  <a:lnTo>
                    <a:pt x="1507879" y="1866543"/>
                  </a:lnTo>
                  <a:lnTo>
                    <a:pt x="0" y="1866543"/>
                  </a:lnTo>
                  <a:lnTo>
                    <a:pt x="510769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>
                <a:solidFill>
                  <a:schemeClr val="tx1"/>
                </a:solidFill>
              </a:endParaRPr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153FBFFA-BA07-42A4-965E-0AC3E2DD2EFB}"/>
                </a:ext>
              </a:extLst>
            </p:cNvPr>
            <p:cNvSpPr>
              <a:spLocks/>
            </p:cNvSpPr>
            <p:nvPr/>
          </p:nvSpPr>
          <p:spPr>
            <a:xfrm>
              <a:off x="5943424" y="3817210"/>
              <a:ext cx="2018648" cy="1811648"/>
            </a:xfrm>
            <a:custGeom>
              <a:avLst/>
              <a:gdLst>
                <a:gd name="connsiteX0" fmla="*/ 510769 w 2018648"/>
                <a:gd name="connsiteY0" fmla="*/ 0 h 1866543"/>
                <a:gd name="connsiteX1" fmla="*/ 2018648 w 2018648"/>
                <a:gd name="connsiteY1" fmla="*/ 0 h 1866543"/>
                <a:gd name="connsiteX2" fmla="*/ 1507879 w 2018648"/>
                <a:gd name="connsiteY2" fmla="*/ 1866543 h 1866543"/>
                <a:gd name="connsiteX3" fmla="*/ 0 w 2018648"/>
                <a:gd name="connsiteY3" fmla="*/ 1866543 h 1866543"/>
                <a:gd name="connsiteX4" fmla="*/ 510769 w 2018648"/>
                <a:gd name="connsiteY4" fmla="*/ 0 h 18665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18648" h="1866543">
                  <a:moveTo>
                    <a:pt x="510769" y="0"/>
                  </a:moveTo>
                  <a:lnTo>
                    <a:pt x="2018648" y="0"/>
                  </a:lnTo>
                  <a:lnTo>
                    <a:pt x="1507879" y="1866543"/>
                  </a:lnTo>
                  <a:lnTo>
                    <a:pt x="0" y="1866543"/>
                  </a:lnTo>
                  <a:lnTo>
                    <a:pt x="510769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>
                <a:solidFill>
                  <a:schemeClr val="tx1"/>
                </a:solidFill>
              </a:endParaRPr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992AA5B3-5DC1-4E2F-901D-398E6DE742A9}"/>
                </a:ext>
              </a:extLst>
            </p:cNvPr>
            <p:cNvSpPr>
              <a:spLocks/>
            </p:cNvSpPr>
            <p:nvPr/>
          </p:nvSpPr>
          <p:spPr>
            <a:xfrm>
              <a:off x="7778417" y="1860430"/>
              <a:ext cx="2016472" cy="1803931"/>
            </a:xfrm>
            <a:custGeom>
              <a:avLst/>
              <a:gdLst>
                <a:gd name="connsiteX0" fmla="*/ 0 w 2016472"/>
                <a:gd name="connsiteY0" fmla="*/ 0 h 1858592"/>
                <a:gd name="connsiteX1" fmla="*/ 1507879 w 2016472"/>
                <a:gd name="connsiteY1" fmla="*/ 0 h 1858592"/>
                <a:gd name="connsiteX2" fmla="*/ 2016472 w 2016472"/>
                <a:gd name="connsiteY2" fmla="*/ 1858592 h 1858592"/>
                <a:gd name="connsiteX3" fmla="*/ 508593 w 2016472"/>
                <a:gd name="connsiteY3" fmla="*/ 1858592 h 1858592"/>
                <a:gd name="connsiteX4" fmla="*/ 0 w 2016472"/>
                <a:gd name="connsiteY4" fmla="*/ 0 h 18585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16472" h="1858592">
                  <a:moveTo>
                    <a:pt x="0" y="0"/>
                  </a:moveTo>
                  <a:lnTo>
                    <a:pt x="1507879" y="0"/>
                  </a:lnTo>
                  <a:lnTo>
                    <a:pt x="2016472" y="1858592"/>
                  </a:lnTo>
                  <a:lnTo>
                    <a:pt x="508593" y="185859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>
                <a:solidFill>
                  <a:schemeClr val="tx1"/>
                </a:solidFill>
              </a:endParaRPr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9BB1458B-F2C9-440A-856B-197E48415B1E}"/>
                </a:ext>
              </a:extLst>
            </p:cNvPr>
            <p:cNvSpPr>
              <a:spLocks/>
            </p:cNvSpPr>
            <p:nvPr/>
          </p:nvSpPr>
          <p:spPr>
            <a:xfrm>
              <a:off x="7712767" y="1860430"/>
              <a:ext cx="2016472" cy="1803931"/>
            </a:xfrm>
            <a:custGeom>
              <a:avLst/>
              <a:gdLst>
                <a:gd name="connsiteX0" fmla="*/ 0 w 2016472"/>
                <a:gd name="connsiteY0" fmla="*/ 0 h 1858592"/>
                <a:gd name="connsiteX1" fmla="*/ 1507879 w 2016472"/>
                <a:gd name="connsiteY1" fmla="*/ 0 h 1858592"/>
                <a:gd name="connsiteX2" fmla="*/ 2016472 w 2016472"/>
                <a:gd name="connsiteY2" fmla="*/ 1858592 h 1858592"/>
                <a:gd name="connsiteX3" fmla="*/ 508593 w 2016472"/>
                <a:gd name="connsiteY3" fmla="*/ 1858592 h 1858592"/>
                <a:gd name="connsiteX4" fmla="*/ 0 w 2016472"/>
                <a:gd name="connsiteY4" fmla="*/ 0 h 18585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16472" h="1858592">
                  <a:moveTo>
                    <a:pt x="0" y="0"/>
                  </a:moveTo>
                  <a:lnTo>
                    <a:pt x="1507879" y="0"/>
                  </a:lnTo>
                  <a:lnTo>
                    <a:pt x="2016472" y="1858592"/>
                  </a:lnTo>
                  <a:lnTo>
                    <a:pt x="508593" y="185859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>
                <a:solidFill>
                  <a:schemeClr val="tx1"/>
                </a:solidFill>
              </a:endParaRPr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79ECCF71-BF5D-43E2-9314-08F4D5B7E321}"/>
                </a:ext>
              </a:extLst>
            </p:cNvPr>
            <p:cNvSpPr>
              <a:spLocks/>
            </p:cNvSpPr>
            <p:nvPr/>
          </p:nvSpPr>
          <p:spPr>
            <a:xfrm>
              <a:off x="7778417" y="3817210"/>
              <a:ext cx="2018648" cy="1811648"/>
            </a:xfrm>
            <a:custGeom>
              <a:avLst/>
              <a:gdLst>
                <a:gd name="connsiteX0" fmla="*/ 510769 w 2018648"/>
                <a:gd name="connsiteY0" fmla="*/ 0 h 1866543"/>
                <a:gd name="connsiteX1" fmla="*/ 2018648 w 2018648"/>
                <a:gd name="connsiteY1" fmla="*/ 0 h 1866543"/>
                <a:gd name="connsiteX2" fmla="*/ 1507879 w 2018648"/>
                <a:gd name="connsiteY2" fmla="*/ 1866543 h 1866543"/>
                <a:gd name="connsiteX3" fmla="*/ 0 w 2018648"/>
                <a:gd name="connsiteY3" fmla="*/ 1866543 h 1866543"/>
                <a:gd name="connsiteX4" fmla="*/ 510769 w 2018648"/>
                <a:gd name="connsiteY4" fmla="*/ 0 h 18665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18648" h="1866543">
                  <a:moveTo>
                    <a:pt x="510769" y="0"/>
                  </a:moveTo>
                  <a:lnTo>
                    <a:pt x="2018648" y="0"/>
                  </a:lnTo>
                  <a:lnTo>
                    <a:pt x="1507879" y="1866543"/>
                  </a:lnTo>
                  <a:lnTo>
                    <a:pt x="0" y="1866543"/>
                  </a:lnTo>
                  <a:lnTo>
                    <a:pt x="510769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>
                <a:solidFill>
                  <a:schemeClr val="tx1"/>
                </a:solidFill>
              </a:endParaRPr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8AC28981-1A16-4296-AAEC-E2F1DBA305E9}"/>
                </a:ext>
              </a:extLst>
            </p:cNvPr>
            <p:cNvSpPr>
              <a:spLocks/>
            </p:cNvSpPr>
            <p:nvPr/>
          </p:nvSpPr>
          <p:spPr>
            <a:xfrm>
              <a:off x="7712767" y="3817210"/>
              <a:ext cx="2018648" cy="1811648"/>
            </a:xfrm>
            <a:custGeom>
              <a:avLst/>
              <a:gdLst>
                <a:gd name="connsiteX0" fmla="*/ 510769 w 2018648"/>
                <a:gd name="connsiteY0" fmla="*/ 0 h 1866543"/>
                <a:gd name="connsiteX1" fmla="*/ 2018648 w 2018648"/>
                <a:gd name="connsiteY1" fmla="*/ 0 h 1866543"/>
                <a:gd name="connsiteX2" fmla="*/ 1507879 w 2018648"/>
                <a:gd name="connsiteY2" fmla="*/ 1866543 h 1866543"/>
                <a:gd name="connsiteX3" fmla="*/ 0 w 2018648"/>
                <a:gd name="connsiteY3" fmla="*/ 1866543 h 1866543"/>
                <a:gd name="connsiteX4" fmla="*/ 510769 w 2018648"/>
                <a:gd name="connsiteY4" fmla="*/ 0 h 18665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18648" h="1866543">
                  <a:moveTo>
                    <a:pt x="510769" y="0"/>
                  </a:moveTo>
                  <a:lnTo>
                    <a:pt x="2018648" y="0"/>
                  </a:lnTo>
                  <a:lnTo>
                    <a:pt x="1507879" y="1866543"/>
                  </a:lnTo>
                  <a:lnTo>
                    <a:pt x="0" y="1866543"/>
                  </a:lnTo>
                  <a:lnTo>
                    <a:pt x="510769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98" tIns="34299" rIns="68598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IN" sz="1800">
                <a:solidFill>
                  <a:schemeClr val="tx1"/>
                </a:solidFill>
              </a:endParaRPr>
            </a:p>
          </p:txBody>
        </p:sp>
        <p:sp>
          <p:nvSpPr>
            <p:cNvPr id="22" name="Arrow: Chevron 21">
              <a:extLst>
                <a:ext uri="{FF2B5EF4-FFF2-40B4-BE49-F238E27FC236}">
                  <a16:creationId xmlns:a16="http://schemas.microsoft.com/office/drawing/2014/main" id="{868BFF89-7C06-4271-9C8C-F2F6B5615588}"/>
                </a:ext>
              </a:extLst>
            </p:cNvPr>
            <p:cNvSpPr>
              <a:spLocks/>
            </p:cNvSpPr>
            <p:nvPr/>
          </p:nvSpPr>
          <p:spPr>
            <a:xfrm>
              <a:off x="9540277" y="1860430"/>
              <a:ext cx="2039107" cy="3768428"/>
            </a:xfrm>
            <a:prstGeom prst="chevron">
              <a:avLst>
                <a:gd name="adj" fmla="val 26052"/>
              </a:avLst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>
                <a:solidFill>
                  <a:schemeClr val="tx1"/>
                </a:solidFill>
              </a:endParaRPr>
            </a:p>
          </p:txBody>
        </p:sp>
        <p:sp>
          <p:nvSpPr>
            <p:cNvPr id="23" name="Arrow: Chevron 22">
              <a:extLst>
                <a:ext uri="{FF2B5EF4-FFF2-40B4-BE49-F238E27FC236}">
                  <a16:creationId xmlns:a16="http://schemas.microsoft.com/office/drawing/2014/main" id="{B2E12C52-265D-4F60-9834-086D1941EFFD}"/>
                </a:ext>
              </a:extLst>
            </p:cNvPr>
            <p:cNvSpPr>
              <a:spLocks/>
            </p:cNvSpPr>
            <p:nvPr/>
          </p:nvSpPr>
          <p:spPr>
            <a:xfrm>
              <a:off x="9482109" y="1860430"/>
              <a:ext cx="2039107" cy="3768428"/>
            </a:xfrm>
            <a:prstGeom prst="chevron">
              <a:avLst>
                <a:gd name="adj" fmla="val 26052"/>
              </a:avLst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800">
                <a:solidFill>
                  <a:schemeClr val="tx1"/>
                </a:solidFill>
              </a:endParaRPr>
            </a:p>
          </p:txBody>
        </p:sp>
      </p:grpSp>
      <p:sp>
        <p:nvSpPr>
          <p:cNvPr id="26" name="Rectangle 25">
            <a:extLst>
              <a:ext uri="{FF2B5EF4-FFF2-40B4-BE49-F238E27FC236}">
                <a16:creationId xmlns:a16="http://schemas.microsoft.com/office/drawing/2014/main" id="{ABA303E9-41F2-4B5F-8369-0C6BE14A18B7}"/>
              </a:ext>
            </a:extLst>
          </p:cNvPr>
          <p:cNvSpPr/>
          <p:nvPr/>
        </p:nvSpPr>
        <p:spPr>
          <a:xfrm>
            <a:off x="4359776" y="2212119"/>
            <a:ext cx="4327025" cy="3240518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98" tIns="34299" rIns="68598" bIns="3429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s-UY" sz="1800"/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CF99D080-F2DD-4CFA-ABC1-7B7955C4EF2A}"/>
              </a:ext>
            </a:extLst>
          </p:cNvPr>
          <p:cNvCxnSpPr/>
          <p:nvPr/>
        </p:nvCxnSpPr>
        <p:spPr>
          <a:xfrm>
            <a:off x="5068820" y="3882973"/>
            <a:ext cx="2908937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99B55246-F549-4E91-B510-9732DFD1D9A1}"/>
              </a:ext>
            </a:extLst>
          </p:cNvPr>
          <p:cNvSpPr txBox="1"/>
          <p:nvPr/>
        </p:nvSpPr>
        <p:spPr>
          <a:xfrm>
            <a:off x="5970901" y="3969620"/>
            <a:ext cx="1104775" cy="39307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en-US" sz="1800" dirty="0">
                <a:solidFill>
                  <a:schemeClr val="bg1"/>
                </a:solidFill>
                <a:latin typeface="Arial Black" panose="020B0A04020102020204" pitchFamily="34" charset="0"/>
              </a:rPr>
              <a:t>STEP 1</a:t>
            </a:r>
            <a:endParaRPr lang="es-UY" sz="18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4F0E38DE-CFDC-4C6E-8F9E-4C383BBA2F74}"/>
              </a:ext>
            </a:extLst>
          </p:cNvPr>
          <p:cNvSpPr txBox="1"/>
          <p:nvPr/>
        </p:nvSpPr>
        <p:spPr>
          <a:xfrm>
            <a:off x="4889953" y="4586188"/>
            <a:ext cx="3266670" cy="415498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1050" kern="0" dirty="0">
                <a:solidFill>
                  <a:schemeClr val="bg1"/>
                </a:solidFill>
                <a:latin typeface="Arial" panose="020B0604020202020204" pitchFamily="34" charset="0"/>
                <a:cs typeface="Arial" pitchFamily="34" charset="0"/>
              </a:rPr>
              <a:t>This is a sample text. Insert your desired text here. This is a sample text. </a:t>
            </a:r>
          </a:p>
        </p:txBody>
      </p:sp>
      <p:pic>
        <p:nvPicPr>
          <p:cNvPr id="33" name="Graphic 32" descr="Presentation with bar chart RTL">
            <a:extLst>
              <a:ext uri="{FF2B5EF4-FFF2-40B4-BE49-F238E27FC236}">
                <a16:creationId xmlns:a16="http://schemas.microsoft.com/office/drawing/2014/main" id="{E8878F42-8013-4A9D-8DA5-B5E1C714A9B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735447" y="2338329"/>
            <a:ext cx="1575682" cy="15756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8408545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1_Office Theme">
  <a:themeElements>
    <a:clrScheme name="Custom 6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B39A86"/>
      </a:accent1>
      <a:accent2>
        <a:srgbClr val="EF593B"/>
      </a:accent2>
      <a:accent3>
        <a:srgbClr val="151017"/>
      </a:accent3>
      <a:accent4>
        <a:srgbClr val="3B434D"/>
      </a:accent4>
      <a:accent5>
        <a:srgbClr val="326F74"/>
      </a:accent5>
      <a:accent6>
        <a:srgbClr val="104A57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664</Words>
  <Application>Microsoft Office PowerPoint</Application>
  <PresentationFormat>On-screen Show (4:3)</PresentationFormat>
  <Paragraphs>89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Arial Black</vt:lpstr>
      <vt:lpstr>Calibri</vt:lpstr>
      <vt:lpstr>1_Office Theme</vt:lpstr>
      <vt:lpstr>Cause-effect Fishbone Diagram with 2 Level Branches</vt:lpstr>
      <vt:lpstr>Cause and effect flow chart – Flat template</vt:lpstr>
      <vt:lpstr>Error reduction improvement diagram – Example </vt:lpstr>
      <vt:lpstr>Root Cause Analysis</vt:lpstr>
      <vt:lpstr>Root Cause Analysis</vt:lpstr>
      <vt:lpstr>Root Cause Analysis</vt:lpstr>
      <vt:lpstr>Root Cause Analysis</vt:lpstr>
      <vt:lpstr>Root Cause Analysis</vt:lpstr>
      <vt:lpstr>Root Cause Analysis</vt:lpstr>
      <vt:lpstr>Root Cause Analysis</vt:lpstr>
      <vt:lpstr>Root Cause Analysis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2018-07-02T20:55:46Z</dcterms:created>
  <dcterms:modified xsi:type="dcterms:W3CDTF">2019-09-19T21:52:45Z</dcterms:modified>
</cp:coreProperties>
</file>