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7" r:id="rId3"/>
    <p:sldId id="281" r:id="rId4"/>
    <p:sldId id="280" r:id="rId5"/>
    <p:sldId id="268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B50"/>
    <a:srgbClr val="2DDDE0"/>
    <a:srgbClr val="75C8FB"/>
    <a:srgbClr val="F2596B"/>
    <a:srgbClr val="EF933B"/>
    <a:srgbClr val="94CC57"/>
    <a:srgbClr val="0059FF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24"/>
  </p:normalViewPr>
  <p:slideViewPr>
    <p:cSldViewPr>
      <p:cViewPr varScale="1">
        <p:scale>
          <a:sx n="79" d="100"/>
          <a:sy n="79" d="100"/>
        </p:scale>
        <p:origin x="629" y="6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836" y="4535054"/>
            <a:ext cx="10369152" cy="572655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64" y="228460"/>
            <a:ext cx="11591635" cy="36267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564" y="274639"/>
            <a:ext cx="11591635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564" y="1138425"/>
            <a:ext cx="11591635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828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315187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4" r:id="rId2"/>
    <p:sldLayoutId id="2147483655" r:id="rId3"/>
    <p:sldLayoutId id="2147483660" r:id="rId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CAB8D075-A0B2-CF72-9EED-9D7523510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49930"/>
              </p:ext>
            </p:extLst>
          </p:nvPr>
        </p:nvGraphicFramePr>
        <p:xfrm>
          <a:off x="309452" y="1412776"/>
          <a:ext cx="11569920" cy="521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132">
                  <a:extLst>
                    <a:ext uri="{9D8B030D-6E8A-4147-A177-3AD203B41FA5}">
                      <a16:colId xmlns:a16="http://schemas.microsoft.com/office/drawing/2014/main" val="1037650970"/>
                    </a:ext>
                  </a:extLst>
                </a:gridCol>
                <a:gridCol w="2118436">
                  <a:extLst>
                    <a:ext uri="{9D8B030D-6E8A-4147-A177-3AD203B41FA5}">
                      <a16:colId xmlns:a16="http://schemas.microsoft.com/office/drawing/2014/main" val="226109716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381564871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67855110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205921552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712100645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5372996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3669915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59461316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542780299"/>
                    </a:ext>
                  </a:extLst>
                </a:gridCol>
              </a:tblGrid>
              <a:tr h="110128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Role on Project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Stakeholder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 Signoff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Recommendation to continue 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Framework for delivery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Engagement strategy initiation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Delivery-all tasks completed 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Close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Milestone signoffs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891604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Programme Owner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3882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Portfolio Owner and Program Manager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63036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 Sponsor and Project team member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281964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 Manager and Project team member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93300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User Experience Manager and Project team member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38783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Business Lead, Digital Design consultant and Project team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74880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UX Consultant and Project team member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80954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Head Development Service and ultimate owner of the GEL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43096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ISG Development resource management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59682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Technology Leader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866999"/>
                  </a:ext>
                </a:extLst>
              </a:tr>
            </a:tbl>
          </a:graphicData>
        </a:graphic>
      </p:graphicFrame>
      <p:grpSp>
        <p:nvGrpSpPr>
          <p:cNvPr id="71" name="Group 70">
            <a:extLst>
              <a:ext uri="{FF2B5EF4-FFF2-40B4-BE49-F238E27FC236}">
                <a16:creationId xmlns:a16="http://schemas.microsoft.com/office/drawing/2014/main" id="{26260AAB-4C5F-E45D-56DB-DD0679D9BCAB}"/>
              </a:ext>
            </a:extLst>
          </p:cNvPr>
          <p:cNvGrpSpPr/>
          <p:nvPr/>
        </p:nvGrpSpPr>
        <p:grpSpPr>
          <a:xfrm>
            <a:off x="295191" y="404664"/>
            <a:ext cx="1957355" cy="713678"/>
            <a:chOff x="295191" y="858416"/>
            <a:chExt cx="1957355" cy="71367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B31ADFF-3673-FC7F-3E12-2EB9E249EA3B}"/>
                </a:ext>
              </a:extLst>
            </p:cNvPr>
            <p:cNvGrpSpPr/>
            <p:nvPr/>
          </p:nvGrpSpPr>
          <p:grpSpPr>
            <a:xfrm>
              <a:off x="295191" y="899973"/>
              <a:ext cx="345471" cy="345471"/>
              <a:chOff x="3430115" y="1290265"/>
              <a:chExt cx="345471" cy="345471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28A62FA-448A-E40F-8293-2E7CAF99B144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D7F08A2-0F5D-F50B-F3D0-31B32CD4F16A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R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A1990A-FB2D-261C-634D-08FDAF2B1F50}"/>
                </a:ext>
              </a:extLst>
            </p:cNvPr>
            <p:cNvSpPr txBox="1"/>
            <p:nvPr/>
          </p:nvSpPr>
          <p:spPr>
            <a:xfrm>
              <a:off x="721321" y="1168171"/>
              <a:ext cx="1531225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 carrying out the work/activity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577299-17E5-25A2-248E-CB1DC4A3CD3E}"/>
                </a:ext>
              </a:extLst>
            </p:cNvPr>
            <p:cNvSpPr txBox="1"/>
            <p:nvPr/>
          </p:nvSpPr>
          <p:spPr>
            <a:xfrm>
              <a:off x="721321" y="858416"/>
              <a:ext cx="1531225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Responsible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14DA3F7-44AD-9BB4-FBCB-C2DC604F19B6}"/>
              </a:ext>
            </a:extLst>
          </p:cNvPr>
          <p:cNvGrpSpPr/>
          <p:nvPr/>
        </p:nvGrpSpPr>
        <p:grpSpPr>
          <a:xfrm>
            <a:off x="2376217" y="404664"/>
            <a:ext cx="2213833" cy="713678"/>
            <a:chOff x="2600706" y="858416"/>
            <a:chExt cx="2213833" cy="71367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569C22D-9C0D-3DDE-49AF-C8ED58ABA185}"/>
                </a:ext>
              </a:extLst>
            </p:cNvPr>
            <p:cNvGrpSpPr/>
            <p:nvPr/>
          </p:nvGrpSpPr>
          <p:grpSpPr>
            <a:xfrm>
              <a:off x="2600706" y="899973"/>
              <a:ext cx="345471" cy="345471"/>
              <a:chOff x="3430115" y="1290265"/>
              <a:chExt cx="345471" cy="345471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534EBB2-03D3-FFF4-C30B-2726AB273189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E13F10A-A941-4084-9412-47BA207C3E03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A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F2B4E8-C75E-984C-2A12-69297A859FCF}"/>
                </a:ext>
              </a:extLst>
            </p:cNvPr>
            <p:cNvSpPr txBox="1"/>
            <p:nvPr/>
          </p:nvSpPr>
          <p:spPr>
            <a:xfrm>
              <a:off x="302683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 with the ultimate ownership - has decision authority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267CA3-4008-E238-2E7D-7BDF1AA443A8}"/>
                </a:ext>
              </a:extLst>
            </p:cNvPr>
            <p:cNvSpPr txBox="1"/>
            <p:nvPr/>
          </p:nvSpPr>
          <p:spPr>
            <a:xfrm>
              <a:off x="302683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Accountable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82A9CB5-AB6E-7352-A08D-0518BE2B598B}"/>
              </a:ext>
            </a:extLst>
          </p:cNvPr>
          <p:cNvGrpSpPr/>
          <p:nvPr/>
        </p:nvGrpSpPr>
        <p:grpSpPr>
          <a:xfrm>
            <a:off x="4713721" y="404664"/>
            <a:ext cx="2213833" cy="713678"/>
            <a:chOff x="4906221" y="858416"/>
            <a:chExt cx="2213833" cy="713678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00754E3-2DE8-BD59-0994-2C9960A6B815}"/>
                </a:ext>
              </a:extLst>
            </p:cNvPr>
            <p:cNvGrpSpPr/>
            <p:nvPr/>
          </p:nvGrpSpPr>
          <p:grpSpPr>
            <a:xfrm>
              <a:off x="4906221" y="899973"/>
              <a:ext cx="345471" cy="345471"/>
              <a:chOff x="3430115" y="1290265"/>
              <a:chExt cx="345471" cy="345471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A346B151-6212-5BCB-9EED-82342CB4E2D4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412E4A2-7FE2-340D-3B07-18300BA9A68D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C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4C89059-9F25-E2AC-7A07-B96A6CE5B4A6}"/>
                </a:ext>
              </a:extLst>
            </p:cNvPr>
            <p:cNvSpPr txBox="1"/>
            <p:nvPr/>
          </p:nvSpPr>
          <p:spPr>
            <a:xfrm>
              <a:off x="5332351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Person(s) contributing or reviewing the activity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39A5D46-1AC0-755C-174B-A35239855479}"/>
                </a:ext>
              </a:extLst>
            </p:cNvPr>
            <p:cNvSpPr txBox="1"/>
            <p:nvPr/>
          </p:nvSpPr>
          <p:spPr>
            <a:xfrm>
              <a:off x="5332351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Consult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D8AE30E-F218-16E3-BA3D-3D1E14EC2CE4}"/>
              </a:ext>
            </a:extLst>
          </p:cNvPr>
          <p:cNvGrpSpPr/>
          <p:nvPr/>
        </p:nvGrpSpPr>
        <p:grpSpPr>
          <a:xfrm>
            <a:off x="7051225" y="404664"/>
            <a:ext cx="2213833" cy="713678"/>
            <a:chOff x="7211736" y="858416"/>
            <a:chExt cx="2213833" cy="713678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E06209D-C5B1-F7F5-2886-757A0E9442D4}"/>
                </a:ext>
              </a:extLst>
            </p:cNvPr>
            <p:cNvGrpSpPr/>
            <p:nvPr/>
          </p:nvGrpSpPr>
          <p:grpSpPr>
            <a:xfrm>
              <a:off x="7211736" y="899973"/>
              <a:ext cx="345471" cy="345471"/>
              <a:chOff x="3430115" y="1290265"/>
              <a:chExt cx="345471" cy="345471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4BECAD60-2805-E173-D04C-02AAB1C293F4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83FAF1F-8B52-D8A1-D42C-32446FF0CA44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I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F4D37C-6CAC-9600-9638-024FC84A431E}"/>
                </a:ext>
              </a:extLst>
            </p:cNvPr>
            <p:cNvSpPr txBox="1"/>
            <p:nvPr/>
          </p:nvSpPr>
          <p:spPr>
            <a:xfrm>
              <a:off x="763786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Person(s) needing to know of the activity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4A2C1DC-3251-77AD-5A53-3E6E5A4C02BD}"/>
                </a:ext>
              </a:extLst>
            </p:cNvPr>
            <p:cNvSpPr txBox="1"/>
            <p:nvPr/>
          </p:nvSpPr>
          <p:spPr>
            <a:xfrm>
              <a:off x="763786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Inform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CB38874-7419-5D2E-B053-97BDE30F66E0}"/>
              </a:ext>
            </a:extLst>
          </p:cNvPr>
          <p:cNvGrpSpPr/>
          <p:nvPr/>
        </p:nvGrpSpPr>
        <p:grpSpPr>
          <a:xfrm>
            <a:off x="9388728" y="404664"/>
            <a:ext cx="2322308" cy="713678"/>
            <a:chOff x="9517251" y="858416"/>
            <a:chExt cx="2322308" cy="713678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19CBFAE-2F1F-DAED-76BA-43FC2399B197}"/>
                </a:ext>
              </a:extLst>
            </p:cNvPr>
            <p:cNvGrpSpPr/>
            <p:nvPr/>
          </p:nvGrpSpPr>
          <p:grpSpPr>
            <a:xfrm>
              <a:off x="9517251" y="899973"/>
              <a:ext cx="345471" cy="345471"/>
              <a:chOff x="3430115" y="1290265"/>
              <a:chExt cx="345471" cy="345471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C1064977-0962-0EDB-000E-B20183BA6247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53612DC-D55A-F66E-03FE-E3D4DDDD6D47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2CB3EDD-30F6-D0B1-BF5E-BB6DFC21B0C4}"/>
                </a:ext>
              </a:extLst>
            </p:cNvPr>
            <p:cNvSpPr txBox="1"/>
            <p:nvPr/>
          </p:nvSpPr>
          <p:spPr>
            <a:xfrm>
              <a:off x="9943381" y="1168171"/>
              <a:ext cx="1896178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Persons formally accepting the decision/activity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D748D41-5326-29E9-CB55-36075133180C}"/>
                </a:ext>
              </a:extLst>
            </p:cNvPr>
            <p:cNvSpPr txBox="1"/>
            <p:nvPr/>
          </p:nvSpPr>
          <p:spPr>
            <a:xfrm>
              <a:off x="9943381" y="858416"/>
              <a:ext cx="1896178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Sign-off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61C7377-7234-4EB5-6CAC-6477974AC5F1}"/>
              </a:ext>
            </a:extLst>
          </p:cNvPr>
          <p:cNvCxnSpPr>
            <a:cxnSpLocks/>
          </p:cNvCxnSpPr>
          <p:nvPr/>
        </p:nvCxnSpPr>
        <p:spPr>
          <a:xfrm>
            <a:off x="434898" y="1295892"/>
            <a:ext cx="1112281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69180D26-99B7-6B46-03F0-A13543134D32}"/>
              </a:ext>
            </a:extLst>
          </p:cNvPr>
          <p:cNvSpPr/>
          <p:nvPr/>
        </p:nvSpPr>
        <p:spPr>
          <a:xfrm>
            <a:off x="291807" y="1234561"/>
            <a:ext cx="122663" cy="122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C4AEE0C-5CB5-C201-2785-1FB58E2E5958}"/>
              </a:ext>
            </a:extLst>
          </p:cNvPr>
          <p:cNvGrpSpPr/>
          <p:nvPr/>
        </p:nvGrpSpPr>
        <p:grpSpPr>
          <a:xfrm>
            <a:off x="11548544" y="1253409"/>
            <a:ext cx="284296" cy="85070"/>
            <a:chOff x="11533220" y="1629952"/>
            <a:chExt cx="284296" cy="85070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0280226-E52F-8210-4CD3-E0FC1CE94DC4}"/>
                </a:ext>
              </a:extLst>
            </p:cNvPr>
            <p:cNvSpPr/>
            <p:nvPr/>
          </p:nvSpPr>
          <p:spPr>
            <a:xfrm rot="8100000">
              <a:off x="11533220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0" name="Rectangle 77">
              <a:extLst>
                <a:ext uri="{FF2B5EF4-FFF2-40B4-BE49-F238E27FC236}">
                  <a16:creationId xmlns:a16="http://schemas.microsoft.com/office/drawing/2014/main" id="{508129E7-FD72-A430-DC96-F532C433766A}"/>
                </a:ext>
              </a:extLst>
            </p:cNvPr>
            <p:cNvSpPr/>
            <p:nvPr/>
          </p:nvSpPr>
          <p:spPr>
            <a:xfrm rot="8100000">
              <a:off x="11632834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5228854E-058F-9188-EE4B-A60A0F25A285}"/>
                </a:ext>
              </a:extLst>
            </p:cNvPr>
            <p:cNvSpPr/>
            <p:nvPr/>
          </p:nvSpPr>
          <p:spPr>
            <a:xfrm rot="8100000">
              <a:off x="11732447" y="1629953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92F25ED-2BF9-FAA8-2009-19E093217FAF}"/>
              </a:ext>
            </a:extLst>
          </p:cNvPr>
          <p:cNvGrpSpPr/>
          <p:nvPr/>
        </p:nvGrpSpPr>
        <p:grpSpPr>
          <a:xfrm>
            <a:off x="5950396" y="2598199"/>
            <a:ext cx="247548" cy="247548"/>
            <a:chOff x="3430115" y="1290265"/>
            <a:chExt cx="345471" cy="34547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D6F099C-FD6D-CC88-8C46-351857D0CE7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8E27549-2D2A-A082-2FD0-6A0FACA3A92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3A7424A-0FAC-82A3-30AC-35C97F372D2B}"/>
              </a:ext>
            </a:extLst>
          </p:cNvPr>
          <p:cNvGrpSpPr/>
          <p:nvPr/>
        </p:nvGrpSpPr>
        <p:grpSpPr>
          <a:xfrm>
            <a:off x="6718428" y="2598199"/>
            <a:ext cx="247548" cy="247548"/>
            <a:chOff x="3430115" y="1290265"/>
            <a:chExt cx="345471" cy="345471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DCDEFA7-DCE0-444B-EF3A-2BA6DD10390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7D3CC85-CC7A-7014-21D9-2298DBBBBC2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FAC2E4E-8CFC-31F1-6F10-92409DFC90C2}"/>
              </a:ext>
            </a:extLst>
          </p:cNvPr>
          <p:cNvGrpSpPr/>
          <p:nvPr/>
        </p:nvGrpSpPr>
        <p:grpSpPr>
          <a:xfrm>
            <a:off x="7497096" y="2598199"/>
            <a:ext cx="247548" cy="247548"/>
            <a:chOff x="3430115" y="1290265"/>
            <a:chExt cx="345471" cy="345471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109E474-8C94-C57A-1932-0010B1B5AD7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1D902E2-201D-D500-2527-56EC36277ED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C2C0C89-39BA-410E-E1BE-55FB8B0E82DD}"/>
              </a:ext>
            </a:extLst>
          </p:cNvPr>
          <p:cNvGrpSpPr/>
          <p:nvPr/>
        </p:nvGrpSpPr>
        <p:grpSpPr>
          <a:xfrm>
            <a:off x="8275764" y="2598199"/>
            <a:ext cx="247548" cy="247548"/>
            <a:chOff x="3430115" y="1290265"/>
            <a:chExt cx="345471" cy="34547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301EB6A-475A-733B-A0A6-959FC9A8D2A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4C3ECE0-6585-B387-13E6-297F9C5B97C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1069C06-6328-EB20-E2C8-6B0E020B16B8}"/>
              </a:ext>
            </a:extLst>
          </p:cNvPr>
          <p:cNvGrpSpPr/>
          <p:nvPr/>
        </p:nvGrpSpPr>
        <p:grpSpPr>
          <a:xfrm>
            <a:off x="9047289" y="2598199"/>
            <a:ext cx="247548" cy="247548"/>
            <a:chOff x="3430115" y="1290265"/>
            <a:chExt cx="345471" cy="345471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618EB27-9D7D-7236-C776-C34BB95EC54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48F8926-FC90-27C6-DED7-FE794276A18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5C75786-2AF7-8BB1-A0B8-D2321CE2B4AF}"/>
              </a:ext>
            </a:extLst>
          </p:cNvPr>
          <p:cNvGrpSpPr/>
          <p:nvPr/>
        </p:nvGrpSpPr>
        <p:grpSpPr>
          <a:xfrm>
            <a:off x="9818814" y="2598199"/>
            <a:ext cx="247548" cy="247548"/>
            <a:chOff x="3430115" y="1290265"/>
            <a:chExt cx="345471" cy="345471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EA71169-CC16-AAB0-154E-7385482DE82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0CAAFD4-5D0D-42CB-A09D-3A5298CCDA5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BF5D629-BF11-8EB7-3987-A469541D0DBA}"/>
              </a:ext>
            </a:extLst>
          </p:cNvPr>
          <p:cNvGrpSpPr/>
          <p:nvPr/>
        </p:nvGrpSpPr>
        <p:grpSpPr>
          <a:xfrm>
            <a:off x="10597482" y="2598199"/>
            <a:ext cx="247548" cy="247548"/>
            <a:chOff x="3430115" y="1290265"/>
            <a:chExt cx="345471" cy="345471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89138A88-C504-7B2B-8AA0-14E476CED6E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985CB56-69BB-A885-16F2-FD85EEA7031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0A73AF3-431A-163C-FE14-087D491D1A63}"/>
              </a:ext>
            </a:extLst>
          </p:cNvPr>
          <p:cNvGrpSpPr/>
          <p:nvPr/>
        </p:nvGrpSpPr>
        <p:grpSpPr>
          <a:xfrm>
            <a:off x="5950396" y="3010547"/>
            <a:ext cx="247548" cy="247548"/>
            <a:chOff x="3430115" y="1290265"/>
            <a:chExt cx="345471" cy="3454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EC335C2-CE74-09C0-4ECC-B30ABCC49CF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2591DF8B-3EC9-29A3-38AE-E614A5F2408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A61E6F4-B178-E12E-8848-1ABC424868A6}"/>
              </a:ext>
            </a:extLst>
          </p:cNvPr>
          <p:cNvGrpSpPr/>
          <p:nvPr/>
        </p:nvGrpSpPr>
        <p:grpSpPr>
          <a:xfrm>
            <a:off x="6718428" y="3010547"/>
            <a:ext cx="247548" cy="247548"/>
            <a:chOff x="3430115" y="1290265"/>
            <a:chExt cx="345471" cy="345471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31C46FF-4FB7-809F-4E8A-B7C6E6FFB72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9518E4D6-D478-46B9-8E8A-2715C7EA7E6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1D172E0-487B-C8D7-D200-AA6C84DB0251}"/>
              </a:ext>
            </a:extLst>
          </p:cNvPr>
          <p:cNvGrpSpPr/>
          <p:nvPr/>
        </p:nvGrpSpPr>
        <p:grpSpPr>
          <a:xfrm>
            <a:off x="7497096" y="3010547"/>
            <a:ext cx="247548" cy="247548"/>
            <a:chOff x="3430115" y="1290265"/>
            <a:chExt cx="345471" cy="345471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1A1BF041-0BBC-4DFB-E51E-A494139366F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7D64590-5E2D-FE9F-14BF-31F296D25B7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6B0E5D0-3919-C4F2-CD41-F42D6F8EA224}"/>
              </a:ext>
            </a:extLst>
          </p:cNvPr>
          <p:cNvGrpSpPr/>
          <p:nvPr/>
        </p:nvGrpSpPr>
        <p:grpSpPr>
          <a:xfrm>
            <a:off x="8275764" y="3010547"/>
            <a:ext cx="247548" cy="247548"/>
            <a:chOff x="3430115" y="1290265"/>
            <a:chExt cx="345471" cy="3454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3C6C0FB8-1B4B-90F9-64FF-E3AEE5FEFDD9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8CAEBE53-3CFC-317C-C7FC-21B45D5E11C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E91B4D7-F900-763D-D20D-B72FC6345792}"/>
              </a:ext>
            </a:extLst>
          </p:cNvPr>
          <p:cNvGrpSpPr/>
          <p:nvPr/>
        </p:nvGrpSpPr>
        <p:grpSpPr>
          <a:xfrm>
            <a:off x="9047289" y="3010547"/>
            <a:ext cx="247548" cy="247548"/>
            <a:chOff x="3430115" y="1290265"/>
            <a:chExt cx="345471" cy="345471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3935E91-8698-2647-5BB5-78AE0CE41B0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BF96239-BF0E-EDB6-203D-5D851017B4B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ECDC6F0-BE38-7560-F387-48EFB704542B}"/>
              </a:ext>
            </a:extLst>
          </p:cNvPr>
          <p:cNvGrpSpPr/>
          <p:nvPr/>
        </p:nvGrpSpPr>
        <p:grpSpPr>
          <a:xfrm>
            <a:off x="9818814" y="3010547"/>
            <a:ext cx="247548" cy="247548"/>
            <a:chOff x="3430115" y="1290265"/>
            <a:chExt cx="345471" cy="345471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65ADDEF-C1FD-45C9-0F10-84F86B2CC17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D7B019E-87E7-F8C9-15C3-BD4FC0F8A4B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B718B88-9808-5089-366C-E43BC2D5D9F0}"/>
              </a:ext>
            </a:extLst>
          </p:cNvPr>
          <p:cNvGrpSpPr/>
          <p:nvPr/>
        </p:nvGrpSpPr>
        <p:grpSpPr>
          <a:xfrm>
            <a:off x="10597482" y="3010547"/>
            <a:ext cx="247548" cy="247548"/>
            <a:chOff x="3430115" y="1290265"/>
            <a:chExt cx="345471" cy="3454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B6955CB4-8191-6118-7C1F-AC30C1D2648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202AFE5-8EEE-73C8-E0A5-5DD2B53FDF0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7C6227E-D480-5B80-92DB-36D01FA3D7D6}"/>
              </a:ext>
            </a:extLst>
          </p:cNvPr>
          <p:cNvGrpSpPr/>
          <p:nvPr/>
        </p:nvGrpSpPr>
        <p:grpSpPr>
          <a:xfrm>
            <a:off x="5950396" y="3422895"/>
            <a:ext cx="247548" cy="247548"/>
            <a:chOff x="3430115" y="1290265"/>
            <a:chExt cx="345471" cy="345471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1100152-8122-2DBF-C486-58A5EEF6DE0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84482B26-AD57-FA71-4653-F4014DA6B55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AFB96B1-EDA4-8DCA-5FBC-90F2EFFCF77C}"/>
              </a:ext>
            </a:extLst>
          </p:cNvPr>
          <p:cNvGrpSpPr/>
          <p:nvPr/>
        </p:nvGrpSpPr>
        <p:grpSpPr>
          <a:xfrm>
            <a:off x="6718428" y="3422895"/>
            <a:ext cx="247548" cy="247548"/>
            <a:chOff x="3430115" y="1290265"/>
            <a:chExt cx="345471" cy="345471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CD4B25A0-E8BD-DD50-13EA-F9F4DA49A9B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15C7D397-7FB0-E9B7-C2B6-BD936B90175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D8942C9-534E-5C69-6B5A-4B42AD8AF8E9}"/>
              </a:ext>
            </a:extLst>
          </p:cNvPr>
          <p:cNvGrpSpPr/>
          <p:nvPr/>
        </p:nvGrpSpPr>
        <p:grpSpPr>
          <a:xfrm>
            <a:off x="7497096" y="3422895"/>
            <a:ext cx="247548" cy="247548"/>
            <a:chOff x="3430115" y="1290265"/>
            <a:chExt cx="345471" cy="3454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7A3F534-B332-176C-89E9-5F4AE2AEFD0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FABBB00B-1704-E628-257C-DC611AB5450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1D78DAF8-A1E5-6C26-7D9E-F728A554120B}"/>
              </a:ext>
            </a:extLst>
          </p:cNvPr>
          <p:cNvGrpSpPr/>
          <p:nvPr/>
        </p:nvGrpSpPr>
        <p:grpSpPr>
          <a:xfrm>
            <a:off x="8275764" y="3422895"/>
            <a:ext cx="247548" cy="247548"/>
            <a:chOff x="3430115" y="1290265"/>
            <a:chExt cx="345471" cy="345471"/>
          </a:xfrm>
        </p:grpSpPr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EF85A794-FCDA-C821-DD12-C1489BFFF60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3E6F33E-A759-C513-57E6-E76688111D6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79B12A8-896F-E225-72B9-54E2CFA3C38A}"/>
              </a:ext>
            </a:extLst>
          </p:cNvPr>
          <p:cNvGrpSpPr/>
          <p:nvPr/>
        </p:nvGrpSpPr>
        <p:grpSpPr>
          <a:xfrm>
            <a:off x="9047289" y="3422895"/>
            <a:ext cx="247548" cy="247548"/>
            <a:chOff x="3430115" y="1290265"/>
            <a:chExt cx="345471" cy="345471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92AD195-A493-3D72-1C97-715DF565CBC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91C1668-E5A0-9B29-19A4-B9BAE95A833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4FCCC13-48E6-FE82-51F6-59D364C82963}"/>
              </a:ext>
            </a:extLst>
          </p:cNvPr>
          <p:cNvGrpSpPr/>
          <p:nvPr/>
        </p:nvGrpSpPr>
        <p:grpSpPr>
          <a:xfrm>
            <a:off x="9818814" y="3422895"/>
            <a:ext cx="247548" cy="247548"/>
            <a:chOff x="3430115" y="1290265"/>
            <a:chExt cx="345471" cy="3454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19C67DA-4399-6913-3EF7-6D5A320DB0B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E9E52B64-1FA4-535C-19DC-DDCBE476995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D159BC3-A209-0C75-4D42-D11AE6DB796A}"/>
              </a:ext>
            </a:extLst>
          </p:cNvPr>
          <p:cNvGrpSpPr/>
          <p:nvPr/>
        </p:nvGrpSpPr>
        <p:grpSpPr>
          <a:xfrm>
            <a:off x="10597482" y="3422895"/>
            <a:ext cx="247548" cy="247548"/>
            <a:chOff x="3430115" y="1290265"/>
            <a:chExt cx="345471" cy="345471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067AC65-E53F-49B1-0D34-3ECFD618E02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49BA6952-BF0F-0B85-F33B-AC91D0868AD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49616AD-0E70-715F-F5FB-8C52952DA5B0}"/>
              </a:ext>
            </a:extLst>
          </p:cNvPr>
          <p:cNvGrpSpPr/>
          <p:nvPr/>
        </p:nvGrpSpPr>
        <p:grpSpPr>
          <a:xfrm>
            <a:off x="11369008" y="3422895"/>
            <a:ext cx="247548" cy="247548"/>
            <a:chOff x="3430115" y="1290265"/>
            <a:chExt cx="345471" cy="345471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E1E7AC02-15D8-E73A-AA9D-7AE2419C07F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E0CED37-05D8-B384-2C08-8C5A6A0989A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740AC45-37D8-C0F5-3A1E-206CE7AE0196}"/>
              </a:ext>
            </a:extLst>
          </p:cNvPr>
          <p:cNvGrpSpPr/>
          <p:nvPr/>
        </p:nvGrpSpPr>
        <p:grpSpPr>
          <a:xfrm>
            <a:off x="5950396" y="3835243"/>
            <a:ext cx="247548" cy="247548"/>
            <a:chOff x="3430115" y="1290265"/>
            <a:chExt cx="345471" cy="345471"/>
          </a:xfrm>
        </p:grpSpPr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69B270E7-45D9-0015-2D2C-98E49B12CBD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FED7A936-4BCB-3193-58E3-AE4D998C1EC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BBFCE04C-E2A5-58D6-3A20-B5692DF4DE54}"/>
              </a:ext>
            </a:extLst>
          </p:cNvPr>
          <p:cNvGrpSpPr/>
          <p:nvPr/>
        </p:nvGrpSpPr>
        <p:grpSpPr>
          <a:xfrm>
            <a:off x="6718428" y="3835243"/>
            <a:ext cx="247548" cy="247548"/>
            <a:chOff x="3430115" y="1290265"/>
            <a:chExt cx="345471" cy="345471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A746045B-142C-FE2C-BBFD-D4A0319BE40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BF4D2C86-BDAF-F702-AB83-A32C96B700E5}"/>
                </a:ext>
              </a:extLst>
            </p:cNvPr>
            <p:cNvSpPr txBox="1"/>
            <p:nvPr/>
          </p:nvSpPr>
          <p:spPr>
            <a:xfrm>
              <a:off x="3488576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1476F226-F347-EBA6-B590-37DF7D6A081D}"/>
              </a:ext>
            </a:extLst>
          </p:cNvPr>
          <p:cNvGrpSpPr/>
          <p:nvPr/>
        </p:nvGrpSpPr>
        <p:grpSpPr>
          <a:xfrm>
            <a:off x="7497096" y="3835243"/>
            <a:ext cx="247548" cy="247548"/>
            <a:chOff x="3430115" y="1290265"/>
            <a:chExt cx="345471" cy="345471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8B2A96DF-FCAF-6570-E828-3E4C791D489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35FD00E-C9D3-4E26-C17A-0AEC88E7BDB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2BB533-AEDD-D948-9BBF-3BF72E3043FD}"/>
              </a:ext>
            </a:extLst>
          </p:cNvPr>
          <p:cNvGrpSpPr/>
          <p:nvPr/>
        </p:nvGrpSpPr>
        <p:grpSpPr>
          <a:xfrm>
            <a:off x="8275764" y="3835243"/>
            <a:ext cx="247548" cy="247548"/>
            <a:chOff x="3430115" y="1290265"/>
            <a:chExt cx="345471" cy="345471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0CF3C4BA-E966-E3F9-1AE1-0D456EEB15C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1AF909FB-0942-7093-3D8D-710D3CC661E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5E7517B-DC36-D40C-C622-B8C6EA4B97EF}"/>
              </a:ext>
            </a:extLst>
          </p:cNvPr>
          <p:cNvGrpSpPr/>
          <p:nvPr/>
        </p:nvGrpSpPr>
        <p:grpSpPr>
          <a:xfrm>
            <a:off x="9047289" y="3835243"/>
            <a:ext cx="247548" cy="247548"/>
            <a:chOff x="3430115" y="1290265"/>
            <a:chExt cx="345471" cy="345471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6FD4B17-0259-F47C-406E-82341D2495A9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DF6228B6-F696-A9EB-EDD5-A05CD13BC53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56DBE29-D679-01B6-5448-957AD6B89C79}"/>
              </a:ext>
            </a:extLst>
          </p:cNvPr>
          <p:cNvGrpSpPr/>
          <p:nvPr/>
        </p:nvGrpSpPr>
        <p:grpSpPr>
          <a:xfrm>
            <a:off x="9818814" y="3835243"/>
            <a:ext cx="247548" cy="247548"/>
            <a:chOff x="3430115" y="1290265"/>
            <a:chExt cx="345471" cy="3454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9EAFFD3-D04A-F81B-A92D-7DDA0B78A69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FEE41C5-0F33-3437-009F-3B673795023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4A545451-9DFA-F5B5-50A5-A8F405287E86}"/>
              </a:ext>
            </a:extLst>
          </p:cNvPr>
          <p:cNvGrpSpPr/>
          <p:nvPr/>
        </p:nvGrpSpPr>
        <p:grpSpPr>
          <a:xfrm>
            <a:off x="10597482" y="3835243"/>
            <a:ext cx="247548" cy="247548"/>
            <a:chOff x="3430115" y="1290265"/>
            <a:chExt cx="345471" cy="345471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860EE1E4-07CD-0E3B-E360-9C20AAD5E6E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31C6B6C-DB90-09C3-D80F-C4BD17E84F3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EC3BAB0-1AED-75FB-78CC-E09DAA4227EB}"/>
              </a:ext>
            </a:extLst>
          </p:cNvPr>
          <p:cNvGrpSpPr/>
          <p:nvPr/>
        </p:nvGrpSpPr>
        <p:grpSpPr>
          <a:xfrm>
            <a:off x="11369008" y="3835243"/>
            <a:ext cx="247548" cy="247548"/>
            <a:chOff x="3430115" y="1290265"/>
            <a:chExt cx="345471" cy="345471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CA6E02E6-8575-5A0E-E90A-87080B3E129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2DF5083-4A3E-6FD9-F774-CA526F36236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E640510-A7F9-773D-72A9-2471471A9A04}"/>
              </a:ext>
            </a:extLst>
          </p:cNvPr>
          <p:cNvGrpSpPr/>
          <p:nvPr/>
        </p:nvGrpSpPr>
        <p:grpSpPr>
          <a:xfrm>
            <a:off x="5950396" y="4247591"/>
            <a:ext cx="247548" cy="247548"/>
            <a:chOff x="3430115" y="1290265"/>
            <a:chExt cx="345471" cy="345471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37841FC8-6716-75BA-3F01-B62E46B2D56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2D50D2AF-667C-5A0C-41EF-79E613AEF47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F810813D-F774-DCC2-3B55-D7C795FC84F6}"/>
              </a:ext>
            </a:extLst>
          </p:cNvPr>
          <p:cNvGrpSpPr/>
          <p:nvPr/>
        </p:nvGrpSpPr>
        <p:grpSpPr>
          <a:xfrm>
            <a:off x="6718428" y="4247591"/>
            <a:ext cx="247548" cy="247548"/>
            <a:chOff x="3430115" y="1290265"/>
            <a:chExt cx="345471" cy="345471"/>
          </a:xfrm>
        </p:grpSpPr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798C1D0F-A569-7E70-D254-784AA0DC85F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13931AE3-A993-8421-94DE-6ACB4B307EC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0DC3D13-082C-66B3-C6EE-8D2E81B2C491}"/>
              </a:ext>
            </a:extLst>
          </p:cNvPr>
          <p:cNvGrpSpPr/>
          <p:nvPr/>
        </p:nvGrpSpPr>
        <p:grpSpPr>
          <a:xfrm>
            <a:off x="7497096" y="4247591"/>
            <a:ext cx="247548" cy="247548"/>
            <a:chOff x="3430115" y="1290265"/>
            <a:chExt cx="345471" cy="345471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C61102DC-B347-2BEA-963A-E8D196B26FB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260EE982-077E-570D-3DAB-45841E26B31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3F1A4C21-CB81-4D7E-F90D-27550E8298ED}"/>
              </a:ext>
            </a:extLst>
          </p:cNvPr>
          <p:cNvGrpSpPr/>
          <p:nvPr/>
        </p:nvGrpSpPr>
        <p:grpSpPr>
          <a:xfrm>
            <a:off x="8275764" y="4247591"/>
            <a:ext cx="247548" cy="247548"/>
            <a:chOff x="3430115" y="1290265"/>
            <a:chExt cx="345471" cy="345471"/>
          </a:xfrm>
        </p:grpSpPr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19D8A719-0D1E-17D3-8F1F-FF8EDAF0FA0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4A7987E8-F4A6-4394-4206-57687E39B52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9B8A37C-50FA-AF9A-94BE-C22DD0BDDB33}"/>
              </a:ext>
            </a:extLst>
          </p:cNvPr>
          <p:cNvGrpSpPr/>
          <p:nvPr/>
        </p:nvGrpSpPr>
        <p:grpSpPr>
          <a:xfrm>
            <a:off x="9047289" y="4247591"/>
            <a:ext cx="247548" cy="247548"/>
            <a:chOff x="3430115" y="1290265"/>
            <a:chExt cx="345471" cy="345471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524F4CCB-EC89-29DB-7CB2-2AFEC8082B5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07E26555-5A1C-A7A4-F69B-9DC4E7BF369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98B01474-0D35-60DD-BDBD-64A3D40AAC8D}"/>
              </a:ext>
            </a:extLst>
          </p:cNvPr>
          <p:cNvGrpSpPr/>
          <p:nvPr/>
        </p:nvGrpSpPr>
        <p:grpSpPr>
          <a:xfrm>
            <a:off x="9818814" y="4247591"/>
            <a:ext cx="247548" cy="247548"/>
            <a:chOff x="3430115" y="1290265"/>
            <a:chExt cx="345471" cy="345471"/>
          </a:xfrm>
        </p:grpSpPr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03A2CFC-3E07-1313-8887-0E1A04326C2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26626368-4D1C-99CB-C541-93D3E0ACA14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BADF81E9-400B-B9B2-BE00-142B126FDD58}"/>
              </a:ext>
            </a:extLst>
          </p:cNvPr>
          <p:cNvGrpSpPr/>
          <p:nvPr/>
        </p:nvGrpSpPr>
        <p:grpSpPr>
          <a:xfrm>
            <a:off x="10597482" y="4247591"/>
            <a:ext cx="247548" cy="247548"/>
            <a:chOff x="3430115" y="1290265"/>
            <a:chExt cx="345471" cy="345471"/>
          </a:xfrm>
        </p:grpSpPr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99F29B53-61CB-E8ED-2DE6-BC8CF782BD8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8D22B822-39A1-864C-6C61-BF4C71396E9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7B51EF35-1A67-0B92-416D-804F3D1A9605}"/>
              </a:ext>
            </a:extLst>
          </p:cNvPr>
          <p:cNvGrpSpPr/>
          <p:nvPr/>
        </p:nvGrpSpPr>
        <p:grpSpPr>
          <a:xfrm>
            <a:off x="11369008" y="4247591"/>
            <a:ext cx="247548" cy="247548"/>
            <a:chOff x="3430115" y="1290265"/>
            <a:chExt cx="345471" cy="345471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E81A246D-B122-15AB-A8D7-B7D25E6C053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E8BEE2C5-F56D-16B7-AE41-1BCF609F4AE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6BB4CA8-8E3D-A01D-BC87-B7FEC27569CA}"/>
              </a:ext>
            </a:extLst>
          </p:cNvPr>
          <p:cNvGrpSpPr/>
          <p:nvPr/>
        </p:nvGrpSpPr>
        <p:grpSpPr>
          <a:xfrm>
            <a:off x="5950396" y="4659939"/>
            <a:ext cx="247548" cy="247548"/>
            <a:chOff x="3430115" y="1290265"/>
            <a:chExt cx="345471" cy="345471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6DB15907-C037-2E5A-840A-D33D66224C4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C2625439-7CE5-8899-65B9-CEE183CB1E1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2B5A8F81-C387-096F-A70C-FBD6192168FD}"/>
              </a:ext>
            </a:extLst>
          </p:cNvPr>
          <p:cNvGrpSpPr/>
          <p:nvPr/>
        </p:nvGrpSpPr>
        <p:grpSpPr>
          <a:xfrm>
            <a:off x="6718428" y="4659939"/>
            <a:ext cx="247548" cy="247548"/>
            <a:chOff x="3430115" y="1290265"/>
            <a:chExt cx="345471" cy="345471"/>
          </a:xfrm>
        </p:grpSpPr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20D9B0C3-94EC-3580-40EC-18843D66CC2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C25AA5F9-9EB3-90FE-4726-F72D75DD95A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34C2B488-100A-A4DD-DFBB-11AF3033E81B}"/>
              </a:ext>
            </a:extLst>
          </p:cNvPr>
          <p:cNvGrpSpPr/>
          <p:nvPr/>
        </p:nvGrpSpPr>
        <p:grpSpPr>
          <a:xfrm>
            <a:off x="7497096" y="4659939"/>
            <a:ext cx="247548" cy="247548"/>
            <a:chOff x="3430115" y="1290265"/>
            <a:chExt cx="345471" cy="345471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00F6D508-716A-AB9E-EC3F-6665BD40ADD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 dirty="0"/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53D1489-DBAE-B688-B5A2-CE10B326F58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B801A87C-0B9E-4EAF-F866-B43B1424AAC4}"/>
              </a:ext>
            </a:extLst>
          </p:cNvPr>
          <p:cNvGrpSpPr/>
          <p:nvPr/>
        </p:nvGrpSpPr>
        <p:grpSpPr>
          <a:xfrm>
            <a:off x="8275764" y="4659939"/>
            <a:ext cx="247548" cy="247548"/>
            <a:chOff x="3430115" y="1290265"/>
            <a:chExt cx="345471" cy="345471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F7C46AC9-61E2-6B34-3757-1677B7926B3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6699029F-32C4-B879-633B-9DFEB430448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DD344095-90B7-A639-CC52-1C9A76263617}"/>
              </a:ext>
            </a:extLst>
          </p:cNvPr>
          <p:cNvGrpSpPr/>
          <p:nvPr/>
        </p:nvGrpSpPr>
        <p:grpSpPr>
          <a:xfrm>
            <a:off x="9047289" y="4659939"/>
            <a:ext cx="247548" cy="247548"/>
            <a:chOff x="3430115" y="1290265"/>
            <a:chExt cx="345471" cy="345471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ADD71AF6-5A9A-0305-DC27-13EDF878361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16213FD2-C3EE-5188-C87E-8E4E7AF67D2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F994B7BD-8BE2-CD63-D450-E613B1DE0D6D}"/>
              </a:ext>
            </a:extLst>
          </p:cNvPr>
          <p:cNvGrpSpPr/>
          <p:nvPr/>
        </p:nvGrpSpPr>
        <p:grpSpPr>
          <a:xfrm>
            <a:off x="9818814" y="4659939"/>
            <a:ext cx="247548" cy="247548"/>
            <a:chOff x="3430115" y="1290265"/>
            <a:chExt cx="345471" cy="345471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4721300F-85D1-B8CE-20B5-F52D1CF5AE1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3AE85483-DCB3-FBCE-9C2D-4502A45F6FF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B88B2251-2FE7-A1A2-E5AD-9C8CE0705FEB}"/>
              </a:ext>
            </a:extLst>
          </p:cNvPr>
          <p:cNvGrpSpPr/>
          <p:nvPr/>
        </p:nvGrpSpPr>
        <p:grpSpPr>
          <a:xfrm>
            <a:off x="10597482" y="4659939"/>
            <a:ext cx="247548" cy="247548"/>
            <a:chOff x="3430115" y="1290265"/>
            <a:chExt cx="345471" cy="345471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B6BFD2A0-A2D1-03E8-5062-30255F678F9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1968F0F9-4E65-63A8-7042-37BFBD172C4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C3520F0-FEBD-2E03-1931-B046000D109D}"/>
              </a:ext>
            </a:extLst>
          </p:cNvPr>
          <p:cNvGrpSpPr/>
          <p:nvPr/>
        </p:nvGrpSpPr>
        <p:grpSpPr>
          <a:xfrm>
            <a:off x="11369008" y="4659939"/>
            <a:ext cx="247548" cy="247548"/>
            <a:chOff x="3430115" y="1290265"/>
            <a:chExt cx="345471" cy="345471"/>
          </a:xfrm>
        </p:grpSpPr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E9EFD4A8-806E-5E1B-CE64-44C03888135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2C24603-1DC0-DDAC-7350-1A2B9DDCDB5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B50A591-8249-01FB-BF4D-57287595AF8C}"/>
              </a:ext>
            </a:extLst>
          </p:cNvPr>
          <p:cNvGrpSpPr/>
          <p:nvPr/>
        </p:nvGrpSpPr>
        <p:grpSpPr>
          <a:xfrm>
            <a:off x="5950396" y="5072287"/>
            <a:ext cx="247548" cy="247548"/>
            <a:chOff x="3430115" y="1290265"/>
            <a:chExt cx="345471" cy="345471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F6317E1-B826-9B5F-AA70-AE3EDA79F4C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0BD87D38-98F7-413C-9FFE-AB547C453F2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B2A12F0-A166-4BE8-79EF-49E722A0EA49}"/>
              </a:ext>
            </a:extLst>
          </p:cNvPr>
          <p:cNvGrpSpPr/>
          <p:nvPr/>
        </p:nvGrpSpPr>
        <p:grpSpPr>
          <a:xfrm>
            <a:off x="6718428" y="5072287"/>
            <a:ext cx="247548" cy="247548"/>
            <a:chOff x="3430115" y="1290265"/>
            <a:chExt cx="345471" cy="345471"/>
          </a:xfrm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E1B9D91E-C2E0-8CAC-C0B7-EF8F3E4167A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B8022B15-2EFD-7E7A-A6F1-C0CE214853D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402BF23-18E5-82A4-88B0-5379D64E6C0A}"/>
              </a:ext>
            </a:extLst>
          </p:cNvPr>
          <p:cNvGrpSpPr/>
          <p:nvPr/>
        </p:nvGrpSpPr>
        <p:grpSpPr>
          <a:xfrm>
            <a:off x="7497096" y="5072287"/>
            <a:ext cx="247548" cy="247548"/>
            <a:chOff x="3430115" y="1290265"/>
            <a:chExt cx="345471" cy="345471"/>
          </a:xfrm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55297677-50B9-0F80-3F50-30EB268F469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D896F351-A716-0EBE-FA8A-6FD338DE89E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AF58AEA4-796F-9BAD-B233-761936880645}"/>
              </a:ext>
            </a:extLst>
          </p:cNvPr>
          <p:cNvGrpSpPr/>
          <p:nvPr/>
        </p:nvGrpSpPr>
        <p:grpSpPr>
          <a:xfrm>
            <a:off x="8275764" y="5072287"/>
            <a:ext cx="247548" cy="247548"/>
            <a:chOff x="3430115" y="1290265"/>
            <a:chExt cx="345471" cy="345471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5343691-5E64-5DA9-5AA8-1D70A408A15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35E0DEA1-625B-C61B-D2FE-6C128001576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D470798A-29D2-23A3-DE08-770823CBBB02}"/>
              </a:ext>
            </a:extLst>
          </p:cNvPr>
          <p:cNvGrpSpPr/>
          <p:nvPr/>
        </p:nvGrpSpPr>
        <p:grpSpPr>
          <a:xfrm>
            <a:off x="9047289" y="5072287"/>
            <a:ext cx="247548" cy="247548"/>
            <a:chOff x="3430115" y="1290265"/>
            <a:chExt cx="345471" cy="345471"/>
          </a:xfrm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E6ACB62F-AC7D-72CC-886D-43C3E398109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A563B24B-3F26-3B6D-3660-6B7CAD4D075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5301E33D-7BC6-D3CE-D132-542CA1FE1191}"/>
              </a:ext>
            </a:extLst>
          </p:cNvPr>
          <p:cNvGrpSpPr/>
          <p:nvPr/>
        </p:nvGrpSpPr>
        <p:grpSpPr>
          <a:xfrm>
            <a:off x="9818814" y="5072287"/>
            <a:ext cx="247548" cy="247548"/>
            <a:chOff x="3430115" y="1290265"/>
            <a:chExt cx="345471" cy="345471"/>
          </a:xfrm>
        </p:grpSpPr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29616030-C95F-EEC7-964E-4DA0A08F16F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42DEDB64-0E7B-2972-D378-E521FDF1C56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3DCF272-3634-0FFD-8627-E0F1D0F01D9A}"/>
              </a:ext>
            </a:extLst>
          </p:cNvPr>
          <p:cNvGrpSpPr/>
          <p:nvPr/>
        </p:nvGrpSpPr>
        <p:grpSpPr>
          <a:xfrm>
            <a:off x="10597482" y="5072287"/>
            <a:ext cx="247548" cy="247548"/>
            <a:chOff x="3430115" y="1290265"/>
            <a:chExt cx="345471" cy="345471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0BBEF769-BA50-FEEE-0B0D-9280320AD49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A3952F72-8999-2D29-4F54-102D0EAB7D2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B8DDF2F0-9A25-7A9C-2EFD-BFD54E30C8B6}"/>
              </a:ext>
            </a:extLst>
          </p:cNvPr>
          <p:cNvGrpSpPr/>
          <p:nvPr/>
        </p:nvGrpSpPr>
        <p:grpSpPr>
          <a:xfrm>
            <a:off x="11369008" y="5072287"/>
            <a:ext cx="247548" cy="247548"/>
            <a:chOff x="3430115" y="1290265"/>
            <a:chExt cx="345471" cy="345471"/>
          </a:xfrm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C97AB5CC-BA0D-C5A3-074B-38977489801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ACC4862-F2C0-CA32-7CA5-7FEDC0C6C0F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919D2144-26AD-41D5-E930-E9B54A3E581C}"/>
              </a:ext>
            </a:extLst>
          </p:cNvPr>
          <p:cNvGrpSpPr/>
          <p:nvPr/>
        </p:nvGrpSpPr>
        <p:grpSpPr>
          <a:xfrm>
            <a:off x="5950396" y="5484635"/>
            <a:ext cx="247548" cy="247548"/>
            <a:chOff x="3430115" y="1290265"/>
            <a:chExt cx="345471" cy="345471"/>
          </a:xfrm>
        </p:grpSpPr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18125C20-224D-A46E-340D-D3BC1717772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FFD10D05-BE84-1822-72CF-FABBAC39BEF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F9B3B20C-6B1E-538E-8BF0-8EFC64286362}"/>
              </a:ext>
            </a:extLst>
          </p:cNvPr>
          <p:cNvGrpSpPr/>
          <p:nvPr/>
        </p:nvGrpSpPr>
        <p:grpSpPr>
          <a:xfrm>
            <a:off x="6718428" y="5484635"/>
            <a:ext cx="247548" cy="247548"/>
            <a:chOff x="3430115" y="1290265"/>
            <a:chExt cx="345471" cy="345471"/>
          </a:xfrm>
        </p:grpSpPr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C306F6D1-2A7A-09B8-2132-E2F459ADC3E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F55A9CCB-A5D2-0DD5-4AD4-987662EE647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D5C138AC-4575-4651-30FC-CD3CA5247AB9}"/>
              </a:ext>
            </a:extLst>
          </p:cNvPr>
          <p:cNvGrpSpPr/>
          <p:nvPr/>
        </p:nvGrpSpPr>
        <p:grpSpPr>
          <a:xfrm>
            <a:off x="7497096" y="5484635"/>
            <a:ext cx="247548" cy="247548"/>
            <a:chOff x="3430115" y="1290265"/>
            <a:chExt cx="345471" cy="345471"/>
          </a:xfrm>
        </p:grpSpPr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A8B2464B-4DFA-8C79-9DC4-01229AD7F5F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B7108AF1-6A4C-2A7F-D2B5-3DA80579190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1C259883-088F-981D-65D7-653887EAE9F5}"/>
              </a:ext>
            </a:extLst>
          </p:cNvPr>
          <p:cNvGrpSpPr/>
          <p:nvPr/>
        </p:nvGrpSpPr>
        <p:grpSpPr>
          <a:xfrm>
            <a:off x="8275764" y="5484635"/>
            <a:ext cx="247548" cy="247548"/>
            <a:chOff x="3430115" y="1290265"/>
            <a:chExt cx="345471" cy="345471"/>
          </a:xfrm>
        </p:grpSpPr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E2E3D20E-5E33-B485-47B6-EE30223DDEB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F3A53B8D-E605-3EFF-B0F4-551109C3C87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8BB0B789-06A0-8164-0A98-BE003C1E20C4}"/>
              </a:ext>
            </a:extLst>
          </p:cNvPr>
          <p:cNvGrpSpPr/>
          <p:nvPr/>
        </p:nvGrpSpPr>
        <p:grpSpPr>
          <a:xfrm>
            <a:off x="9047289" y="5484635"/>
            <a:ext cx="247548" cy="247548"/>
            <a:chOff x="3430115" y="1290265"/>
            <a:chExt cx="345471" cy="345471"/>
          </a:xfrm>
        </p:grpSpPr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A95F7B10-FC7E-2466-EA91-0CB5F51C08D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B322B98A-1EB5-5911-EB9D-C438AFA5306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0C5A338D-CD2A-893C-E981-2496836E9139}"/>
              </a:ext>
            </a:extLst>
          </p:cNvPr>
          <p:cNvGrpSpPr/>
          <p:nvPr/>
        </p:nvGrpSpPr>
        <p:grpSpPr>
          <a:xfrm>
            <a:off x="9818814" y="5484635"/>
            <a:ext cx="247548" cy="247548"/>
            <a:chOff x="3430115" y="1290265"/>
            <a:chExt cx="345471" cy="345471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3B2A1BDE-F52B-21EB-7106-AB96A2AA00A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76780AFA-3F66-03C3-ADA5-9C9D8570E62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D4BE0B01-0AC2-920B-F56F-7DEFA92EE4AB}"/>
              </a:ext>
            </a:extLst>
          </p:cNvPr>
          <p:cNvGrpSpPr/>
          <p:nvPr/>
        </p:nvGrpSpPr>
        <p:grpSpPr>
          <a:xfrm>
            <a:off x="10597482" y="5484635"/>
            <a:ext cx="247548" cy="247548"/>
            <a:chOff x="3430115" y="1290265"/>
            <a:chExt cx="345471" cy="345471"/>
          </a:xfrm>
        </p:grpSpPr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53379F0F-0D9D-70BE-8AB4-6E368E4E8B4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B1A35A83-8BA9-DDEC-3353-87CBED39247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5EA31F8-E433-C1B3-8702-E27A5F580A14}"/>
              </a:ext>
            </a:extLst>
          </p:cNvPr>
          <p:cNvGrpSpPr/>
          <p:nvPr/>
        </p:nvGrpSpPr>
        <p:grpSpPr>
          <a:xfrm>
            <a:off x="11369008" y="5484635"/>
            <a:ext cx="247548" cy="247548"/>
            <a:chOff x="3430115" y="1290265"/>
            <a:chExt cx="345471" cy="345471"/>
          </a:xfrm>
        </p:grpSpPr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423257D0-2F79-11B0-6A98-44F31312719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DDBE6D11-AA07-96B8-976A-25A356317A3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524C72FE-FE98-8351-6639-60C2444CE367}"/>
              </a:ext>
            </a:extLst>
          </p:cNvPr>
          <p:cNvGrpSpPr/>
          <p:nvPr/>
        </p:nvGrpSpPr>
        <p:grpSpPr>
          <a:xfrm>
            <a:off x="5950396" y="5896984"/>
            <a:ext cx="247548" cy="247548"/>
            <a:chOff x="3430115" y="1290265"/>
            <a:chExt cx="345471" cy="345471"/>
          </a:xfrm>
        </p:grpSpPr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14413499-E346-A17A-0928-A6FCFF716B7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D3789B15-7BC1-4FE0-3000-67C4E72362F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A5CE5D02-3638-2A8D-E804-38A3FA51EEA6}"/>
              </a:ext>
            </a:extLst>
          </p:cNvPr>
          <p:cNvGrpSpPr/>
          <p:nvPr/>
        </p:nvGrpSpPr>
        <p:grpSpPr>
          <a:xfrm>
            <a:off x="6718428" y="5896984"/>
            <a:ext cx="247548" cy="247548"/>
            <a:chOff x="3430115" y="1290265"/>
            <a:chExt cx="345471" cy="345471"/>
          </a:xfrm>
        </p:grpSpPr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41D6112D-BA1E-E6C8-700B-2E5BCB3B85B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DC771148-E39F-1568-5A7E-70724784A88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93A0C75C-AF56-8771-EBAC-2749BE0D2734}"/>
              </a:ext>
            </a:extLst>
          </p:cNvPr>
          <p:cNvGrpSpPr/>
          <p:nvPr/>
        </p:nvGrpSpPr>
        <p:grpSpPr>
          <a:xfrm>
            <a:off x="7497096" y="5896984"/>
            <a:ext cx="247548" cy="247548"/>
            <a:chOff x="3430115" y="1290265"/>
            <a:chExt cx="345471" cy="345471"/>
          </a:xfrm>
        </p:grpSpPr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5D82A394-A418-D228-3D35-C621B4AD8EB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AEB86818-4BEF-5323-F066-78FF0B77DDA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0C592E71-AA4B-BE5A-DCB5-40516DACE98B}"/>
              </a:ext>
            </a:extLst>
          </p:cNvPr>
          <p:cNvGrpSpPr/>
          <p:nvPr/>
        </p:nvGrpSpPr>
        <p:grpSpPr>
          <a:xfrm>
            <a:off x="8275764" y="5896984"/>
            <a:ext cx="247548" cy="247548"/>
            <a:chOff x="3430115" y="1290265"/>
            <a:chExt cx="345471" cy="345471"/>
          </a:xfrm>
        </p:grpSpPr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3C574A55-D6F4-8B8B-D1DF-2B669FADBFC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935048A1-F1A7-6AF6-ED57-8845143A7B9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89777042-3EEC-F8BC-082B-2EAA5F997043}"/>
              </a:ext>
            </a:extLst>
          </p:cNvPr>
          <p:cNvGrpSpPr/>
          <p:nvPr/>
        </p:nvGrpSpPr>
        <p:grpSpPr>
          <a:xfrm>
            <a:off x="9047289" y="5896984"/>
            <a:ext cx="247548" cy="247548"/>
            <a:chOff x="3430115" y="1290265"/>
            <a:chExt cx="345471" cy="345471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B0850EB6-AC63-F1A7-7291-4B8FA61C1C8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26264A68-BAAF-6F21-D0C4-64167861344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7A2EA945-AF3F-EAE0-BB26-57C722EF049D}"/>
              </a:ext>
            </a:extLst>
          </p:cNvPr>
          <p:cNvGrpSpPr/>
          <p:nvPr/>
        </p:nvGrpSpPr>
        <p:grpSpPr>
          <a:xfrm>
            <a:off x="9818814" y="5896984"/>
            <a:ext cx="247548" cy="247548"/>
            <a:chOff x="3430115" y="1290265"/>
            <a:chExt cx="345471" cy="345471"/>
          </a:xfrm>
        </p:grpSpPr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CACA28A6-7EB5-3F37-0F36-27C8EAFF0FA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4828292-F7F6-B9DA-6080-5C6B4E55A52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C172B691-E587-9D95-8B98-87465D7B5E3E}"/>
              </a:ext>
            </a:extLst>
          </p:cNvPr>
          <p:cNvGrpSpPr/>
          <p:nvPr/>
        </p:nvGrpSpPr>
        <p:grpSpPr>
          <a:xfrm>
            <a:off x="10597482" y="5896984"/>
            <a:ext cx="247548" cy="247548"/>
            <a:chOff x="3430115" y="1290265"/>
            <a:chExt cx="345471" cy="345471"/>
          </a:xfrm>
        </p:grpSpPr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AAA54EF2-1415-8DA1-13A7-3CF60FEC951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CAB1E564-6158-1A69-66F5-03A17E01539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786341F9-F103-569C-4B17-044FDD1F1702}"/>
              </a:ext>
            </a:extLst>
          </p:cNvPr>
          <p:cNvGrpSpPr/>
          <p:nvPr/>
        </p:nvGrpSpPr>
        <p:grpSpPr>
          <a:xfrm>
            <a:off x="11369008" y="5896984"/>
            <a:ext cx="247548" cy="247548"/>
            <a:chOff x="3430115" y="1290265"/>
            <a:chExt cx="345471" cy="345471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BD919663-D111-CB28-3639-356C25E200F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A81A9FB-90E9-5E19-FD9D-59D2BFF6B45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0CFA1D8-CBF7-60C3-ECDB-9D38361BC626}"/>
              </a:ext>
            </a:extLst>
          </p:cNvPr>
          <p:cNvGrpSpPr/>
          <p:nvPr/>
        </p:nvGrpSpPr>
        <p:grpSpPr>
          <a:xfrm>
            <a:off x="5950396" y="6289534"/>
            <a:ext cx="247548" cy="247548"/>
            <a:chOff x="3430115" y="1290265"/>
            <a:chExt cx="345471" cy="345471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2E37ECFA-2B6E-4A88-7BF0-F04B06C25EE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210DB795-ADF9-5253-1EDA-2770774F756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E63C9E85-A3EF-A653-1CC0-17DC1B5CD95F}"/>
              </a:ext>
            </a:extLst>
          </p:cNvPr>
          <p:cNvGrpSpPr/>
          <p:nvPr/>
        </p:nvGrpSpPr>
        <p:grpSpPr>
          <a:xfrm>
            <a:off x="6718428" y="6289534"/>
            <a:ext cx="247548" cy="247548"/>
            <a:chOff x="3430115" y="1290265"/>
            <a:chExt cx="345471" cy="345471"/>
          </a:xfrm>
        </p:grpSpPr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0C79B23D-C055-BD54-B647-FCC40B05442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7F030314-BCF8-63C8-D7BA-638B46BC0B0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D102E6A0-967A-D175-D797-112155B0CFF8}"/>
              </a:ext>
            </a:extLst>
          </p:cNvPr>
          <p:cNvGrpSpPr/>
          <p:nvPr/>
        </p:nvGrpSpPr>
        <p:grpSpPr>
          <a:xfrm>
            <a:off x="7497096" y="6289534"/>
            <a:ext cx="247548" cy="247548"/>
            <a:chOff x="3430115" y="1290265"/>
            <a:chExt cx="345471" cy="345471"/>
          </a:xfrm>
        </p:grpSpPr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2EF84096-9B81-DB3B-7BCB-E7A874FEAFA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 dirty="0"/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1BFD39F4-470F-21D3-0D60-9CBA5E1278F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03BA87E8-D6E2-9EBE-03FA-9F960207C2A1}"/>
              </a:ext>
            </a:extLst>
          </p:cNvPr>
          <p:cNvGrpSpPr/>
          <p:nvPr/>
        </p:nvGrpSpPr>
        <p:grpSpPr>
          <a:xfrm>
            <a:off x="8275764" y="6289534"/>
            <a:ext cx="247548" cy="247548"/>
            <a:chOff x="3430115" y="1290265"/>
            <a:chExt cx="345471" cy="345471"/>
          </a:xfrm>
        </p:grpSpPr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7BE4660A-DB54-8E2A-33F9-A3B257CD471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DB4322BE-4EAC-D254-369D-C124C206B0C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258C56C9-48B1-824C-D42B-64C5C0E58C30}"/>
              </a:ext>
            </a:extLst>
          </p:cNvPr>
          <p:cNvGrpSpPr/>
          <p:nvPr/>
        </p:nvGrpSpPr>
        <p:grpSpPr>
          <a:xfrm>
            <a:off x="9047289" y="6289534"/>
            <a:ext cx="247548" cy="247548"/>
            <a:chOff x="3430115" y="1290265"/>
            <a:chExt cx="345471" cy="345471"/>
          </a:xfrm>
        </p:grpSpPr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68B1E305-BDB1-7D06-B718-C81E1B5891D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0BFD82A-44DC-C6C6-836A-511540AF2A8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D6A94442-D340-7FAF-0FE3-259086814089}"/>
              </a:ext>
            </a:extLst>
          </p:cNvPr>
          <p:cNvGrpSpPr/>
          <p:nvPr/>
        </p:nvGrpSpPr>
        <p:grpSpPr>
          <a:xfrm>
            <a:off x="9818814" y="6289534"/>
            <a:ext cx="247548" cy="247548"/>
            <a:chOff x="3430115" y="1290265"/>
            <a:chExt cx="345471" cy="345471"/>
          </a:xfrm>
        </p:grpSpPr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2E4D3041-BBCA-8D95-7F1D-394040F95FB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EFDE572B-32FB-049C-61D9-EB1A47A0DBF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7A94A166-0764-9DC3-78A1-85B7095073EF}"/>
              </a:ext>
            </a:extLst>
          </p:cNvPr>
          <p:cNvGrpSpPr/>
          <p:nvPr/>
        </p:nvGrpSpPr>
        <p:grpSpPr>
          <a:xfrm>
            <a:off x="10597482" y="6289534"/>
            <a:ext cx="247548" cy="247548"/>
            <a:chOff x="3430115" y="1290265"/>
            <a:chExt cx="345471" cy="345471"/>
          </a:xfrm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5A3927AF-ADFF-B146-4908-ADE090D9655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DDF7D71A-CC7A-2241-A076-8D2DC577142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71623664-3E27-CB8F-A0F5-0C4A20DB92F0}"/>
              </a:ext>
            </a:extLst>
          </p:cNvPr>
          <p:cNvGrpSpPr/>
          <p:nvPr/>
        </p:nvGrpSpPr>
        <p:grpSpPr>
          <a:xfrm>
            <a:off x="11369008" y="6289534"/>
            <a:ext cx="247548" cy="247548"/>
            <a:chOff x="3430115" y="1290265"/>
            <a:chExt cx="345471" cy="345471"/>
          </a:xfrm>
        </p:grpSpPr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AD6C1D99-7206-857E-6F0E-D70F2E80A61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30E1727E-C9AB-EC68-8904-81A26197A22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CAB8D075-A0B2-CF72-9EED-9D7523510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395575"/>
              </p:ext>
            </p:extLst>
          </p:nvPr>
        </p:nvGraphicFramePr>
        <p:xfrm>
          <a:off x="309452" y="1412776"/>
          <a:ext cx="11569920" cy="516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132">
                  <a:extLst>
                    <a:ext uri="{9D8B030D-6E8A-4147-A177-3AD203B41FA5}">
                      <a16:colId xmlns:a16="http://schemas.microsoft.com/office/drawing/2014/main" val="1037650970"/>
                    </a:ext>
                  </a:extLst>
                </a:gridCol>
                <a:gridCol w="2118436">
                  <a:extLst>
                    <a:ext uri="{9D8B030D-6E8A-4147-A177-3AD203B41FA5}">
                      <a16:colId xmlns:a16="http://schemas.microsoft.com/office/drawing/2014/main" val="226109716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381564871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67855110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205921552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712100645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5372996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3669915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59461316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542780299"/>
                    </a:ext>
                  </a:extLst>
                </a:gridCol>
              </a:tblGrid>
              <a:tr h="110113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Role on Project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Stakeholder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 Signoff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Recommendation to continue EdGEL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Framework for delivering EdGEL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Engagement strategy initiation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Delivery-all tasks completed 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Close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Milestone signoffs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891604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ISG Dev Service Technical Lead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3882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ISG Dev Services developer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63036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UWP developer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281964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Senior User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93300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Senior Supplier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38783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Enterprise Architect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74880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Service Management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80954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Service Manager for DT in Service Management</a:t>
                      </a: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43096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Portfolio Board*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59682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 Quality Assurance*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92012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 Support Team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92916"/>
                  </a:ext>
                </a:extLst>
              </a:tr>
            </a:tbl>
          </a:graphicData>
        </a:graphic>
      </p:graphicFrame>
      <p:grpSp>
        <p:nvGrpSpPr>
          <p:cNvPr id="79" name="Group 78">
            <a:extLst>
              <a:ext uri="{FF2B5EF4-FFF2-40B4-BE49-F238E27FC236}">
                <a16:creationId xmlns:a16="http://schemas.microsoft.com/office/drawing/2014/main" id="{FC26FA1A-6AEA-9CA2-4B26-19127A6AF020}"/>
              </a:ext>
            </a:extLst>
          </p:cNvPr>
          <p:cNvGrpSpPr/>
          <p:nvPr/>
        </p:nvGrpSpPr>
        <p:grpSpPr>
          <a:xfrm>
            <a:off x="5950396" y="3681961"/>
            <a:ext cx="247548" cy="247548"/>
            <a:chOff x="3430115" y="1290265"/>
            <a:chExt cx="345471" cy="345471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A966B63-6BD8-DF36-0398-8122D115222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814BF7-E760-F63C-1D25-4B6A7A1C810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8146DC7-E552-5926-E9AA-C4F4B6752BEB}"/>
              </a:ext>
            </a:extLst>
          </p:cNvPr>
          <p:cNvGrpSpPr/>
          <p:nvPr/>
        </p:nvGrpSpPr>
        <p:grpSpPr>
          <a:xfrm>
            <a:off x="5950396" y="4051108"/>
            <a:ext cx="247548" cy="247548"/>
            <a:chOff x="3430115" y="1290265"/>
            <a:chExt cx="345471" cy="34547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463B788-D2D9-27A5-8D54-BA3957A5947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2459CA1-7290-3FBE-01BC-0257F9D252A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434A73F-2222-B1A0-4CA3-D366DFAD25EF}"/>
              </a:ext>
            </a:extLst>
          </p:cNvPr>
          <p:cNvGrpSpPr/>
          <p:nvPr/>
        </p:nvGrpSpPr>
        <p:grpSpPr>
          <a:xfrm>
            <a:off x="5950396" y="4420255"/>
            <a:ext cx="247548" cy="247548"/>
            <a:chOff x="3430115" y="1290265"/>
            <a:chExt cx="345471" cy="345471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348357F-6EA6-ECDD-740F-AF1258E83C2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5CCA714-CE39-C2B7-5B4A-53EC11C4C91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4F8B94-CD3E-1405-C0D1-BB97BF240B06}"/>
              </a:ext>
            </a:extLst>
          </p:cNvPr>
          <p:cNvGrpSpPr/>
          <p:nvPr/>
        </p:nvGrpSpPr>
        <p:grpSpPr>
          <a:xfrm>
            <a:off x="5950396" y="4789402"/>
            <a:ext cx="247548" cy="247548"/>
            <a:chOff x="3430115" y="1290265"/>
            <a:chExt cx="345471" cy="34547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D72384E-A207-0E40-FDF9-B27FC70332A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16706C6-E1FB-04EB-6F04-D86271EDEB7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E167E35-9ACB-BF2B-A0B2-63E8360CC7D7}"/>
              </a:ext>
            </a:extLst>
          </p:cNvPr>
          <p:cNvGrpSpPr/>
          <p:nvPr/>
        </p:nvGrpSpPr>
        <p:grpSpPr>
          <a:xfrm>
            <a:off x="5950396" y="5527696"/>
            <a:ext cx="247548" cy="247548"/>
            <a:chOff x="3430115" y="1290265"/>
            <a:chExt cx="345471" cy="34547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605A154-00F3-E432-A13D-652CBCCE6AB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44449FC-6088-E8DC-78CE-2DE6E8CDC05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720DD3D-361F-EFF8-45DB-F6019464EE8F}"/>
              </a:ext>
            </a:extLst>
          </p:cNvPr>
          <p:cNvGrpSpPr/>
          <p:nvPr/>
        </p:nvGrpSpPr>
        <p:grpSpPr>
          <a:xfrm>
            <a:off x="5950396" y="5896840"/>
            <a:ext cx="247548" cy="247548"/>
            <a:chOff x="3430115" y="1290265"/>
            <a:chExt cx="345471" cy="345471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ED686735-E5CE-F691-3ED5-B1B5CFD8D2B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D2A70DE-6D92-05B9-6ECC-4FF59EB36E8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926846D-6EF6-FC8D-2310-69A1FDEF79BA}"/>
              </a:ext>
            </a:extLst>
          </p:cNvPr>
          <p:cNvGrpSpPr/>
          <p:nvPr/>
        </p:nvGrpSpPr>
        <p:grpSpPr>
          <a:xfrm>
            <a:off x="6718428" y="3681961"/>
            <a:ext cx="247548" cy="247548"/>
            <a:chOff x="3430115" y="1290265"/>
            <a:chExt cx="345471" cy="345471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39F82A5-70E2-5FBB-3104-FD8B4759180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B5EF6F0-CC03-7592-A983-D522260FB8D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60FABD9-2324-8D71-7917-7D37C4B14F33}"/>
              </a:ext>
            </a:extLst>
          </p:cNvPr>
          <p:cNvGrpSpPr/>
          <p:nvPr/>
        </p:nvGrpSpPr>
        <p:grpSpPr>
          <a:xfrm>
            <a:off x="6718428" y="4051108"/>
            <a:ext cx="247548" cy="247548"/>
            <a:chOff x="3430115" y="1290265"/>
            <a:chExt cx="345471" cy="3454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E58B706-69D3-7CD3-FDAA-1013D3649FB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DD7E232-0AB9-0010-8263-B6A56224328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68D7D94D-984B-9B7C-33B9-D7029EC18636}"/>
              </a:ext>
            </a:extLst>
          </p:cNvPr>
          <p:cNvGrpSpPr/>
          <p:nvPr/>
        </p:nvGrpSpPr>
        <p:grpSpPr>
          <a:xfrm>
            <a:off x="6718428" y="4420255"/>
            <a:ext cx="247548" cy="247548"/>
            <a:chOff x="3430115" y="1290265"/>
            <a:chExt cx="345471" cy="3454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35B77D0-2D47-2A50-AD58-02DF163B8B0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9B8E430-53DD-4316-651C-E93E8FB9C69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7CF6E29-931D-EBE5-55CB-57BCD77DDE9D}"/>
              </a:ext>
            </a:extLst>
          </p:cNvPr>
          <p:cNvGrpSpPr/>
          <p:nvPr/>
        </p:nvGrpSpPr>
        <p:grpSpPr>
          <a:xfrm>
            <a:off x="6718428" y="4789402"/>
            <a:ext cx="247548" cy="247548"/>
            <a:chOff x="3430115" y="1290265"/>
            <a:chExt cx="345471" cy="3454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DD11B53F-540A-58AF-5858-1A0F41CFD53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E7301BB-D06D-5B39-DC2D-C4D111CB55D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E71D0D9-4537-5D21-85FB-5DD7512B0975}"/>
              </a:ext>
            </a:extLst>
          </p:cNvPr>
          <p:cNvGrpSpPr/>
          <p:nvPr/>
        </p:nvGrpSpPr>
        <p:grpSpPr>
          <a:xfrm>
            <a:off x="6718428" y="5158549"/>
            <a:ext cx="247548" cy="247548"/>
            <a:chOff x="3430115" y="1290265"/>
            <a:chExt cx="345471" cy="3454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4E189333-0D79-169B-AD84-3DFDD6A9BB8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3856EF4-98A1-F95F-853F-53A87BD65A7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AE2F043-AD27-2E32-0575-535A0647F6AB}"/>
              </a:ext>
            </a:extLst>
          </p:cNvPr>
          <p:cNvGrpSpPr/>
          <p:nvPr/>
        </p:nvGrpSpPr>
        <p:grpSpPr>
          <a:xfrm>
            <a:off x="6718428" y="5527696"/>
            <a:ext cx="247548" cy="247548"/>
            <a:chOff x="3430115" y="1290265"/>
            <a:chExt cx="345471" cy="3454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D2DD585-E9C2-9613-6CEA-8421DDAC5DF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2D28167-F079-DF2F-ABB0-2EA8227A228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005C906-3703-D399-BEED-6A4FBD9584D9}"/>
              </a:ext>
            </a:extLst>
          </p:cNvPr>
          <p:cNvGrpSpPr/>
          <p:nvPr/>
        </p:nvGrpSpPr>
        <p:grpSpPr>
          <a:xfrm>
            <a:off x="6718428" y="5896840"/>
            <a:ext cx="247548" cy="247548"/>
            <a:chOff x="3430115" y="1290265"/>
            <a:chExt cx="345471" cy="3454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21622D3-E00E-B877-F07B-E933CD06FA6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92D7771-48A2-1151-BB2B-2C6ACF9D6D6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ABCA58B-F707-DB9B-336A-99FDCCD273C7}"/>
              </a:ext>
            </a:extLst>
          </p:cNvPr>
          <p:cNvGrpSpPr/>
          <p:nvPr/>
        </p:nvGrpSpPr>
        <p:grpSpPr>
          <a:xfrm>
            <a:off x="7497096" y="3681961"/>
            <a:ext cx="247548" cy="247548"/>
            <a:chOff x="3430115" y="1290265"/>
            <a:chExt cx="345471" cy="3454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96537492-47C2-D39A-4B06-5E77A4CC1B0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E365A5A-4D0A-2C84-683B-00DBEF72B66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4E42E91-C327-A264-10AA-ABD5A3D6227E}"/>
              </a:ext>
            </a:extLst>
          </p:cNvPr>
          <p:cNvGrpSpPr/>
          <p:nvPr/>
        </p:nvGrpSpPr>
        <p:grpSpPr>
          <a:xfrm>
            <a:off x="7497096" y="4051108"/>
            <a:ext cx="247548" cy="247548"/>
            <a:chOff x="3430115" y="1290265"/>
            <a:chExt cx="345471" cy="3454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036FF7C-9D49-53A6-52B3-F941DBC48DE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EB7D757-66AA-E8A1-41D4-C39BD9C8A40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E2DE982-9AD0-A6B4-20C9-788369AB567D}"/>
              </a:ext>
            </a:extLst>
          </p:cNvPr>
          <p:cNvGrpSpPr/>
          <p:nvPr/>
        </p:nvGrpSpPr>
        <p:grpSpPr>
          <a:xfrm>
            <a:off x="7497096" y="4420255"/>
            <a:ext cx="247548" cy="247548"/>
            <a:chOff x="3430115" y="1290265"/>
            <a:chExt cx="345471" cy="3454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2D2EB03-B065-CE63-0AB7-611FDB9BBD0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37341A20-14C3-6675-31BF-3A41B9855E1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0DF5B41B-160B-B3DC-1FC4-22E2F0A914A4}"/>
              </a:ext>
            </a:extLst>
          </p:cNvPr>
          <p:cNvGrpSpPr/>
          <p:nvPr/>
        </p:nvGrpSpPr>
        <p:grpSpPr>
          <a:xfrm>
            <a:off x="7497096" y="5527696"/>
            <a:ext cx="247548" cy="247548"/>
            <a:chOff x="3430115" y="1290265"/>
            <a:chExt cx="345471" cy="3454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2C5BE3F-E532-D331-7D27-A0127DC02B8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9B13CD3-D6D9-92B3-72AD-8C4A775EA4C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2EA6AE1-03EF-D942-4E3C-C5A993F4203E}"/>
              </a:ext>
            </a:extLst>
          </p:cNvPr>
          <p:cNvGrpSpPr/>
          <p:nvPr/>
        </p:nvGrpSpPr>
        <p:grpSpPr>
          <a:xfrm>
            <a:off x="7497096" y="5896840"/>
            <a:ext cx="247548" cy="247548"/>
            <a:chOff x="3430115" y="1290265"/>
            <a:chExt cx="345471" cy="345471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20A87A87-5B83-B56D-2D48-6BBA8D92B59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4AAEDF0-F861-459D-B217-D7F66C82BC6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331F77D-5B8B-BCAF-59E6-49CC72215FEE}"/>
              </a:ext>
            </a:extLst>
          </p:cNvPr>
          <p:cNvGrpSpPr/>
          <p:nvPr/>
        </p:nvGrpSpPr>
        <p:grpSpPr>
          <a:xfrm>
            <a:off x="8275764" y="2574520"/>
            <a:ext cx="247548" cy="247548"/>
            <a:chOff x="3430115" y="1290265"/>
            <a:chExt cx="345471" cy="345471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A182E27C-5497-D7FC-F659-DF722DD483E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1776649-736C-0B63-2E86-C6DFE0827AC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73BA5777-3313-4D22-DEA5-C48790B9A2B2}"/>
              </a:ext>
            </a:extLst>
          </p:cNvPr>
          <p:cNvGrpSpPr/>
          <p:nvPr/>
        </p:nvGrpSpPr>
        <p:grpSpPr>
          <a:xfrm>
            <a:off x="8275764" y="2943667"/>
            <a:ext cx="247548" cy="247548"/>
            <a:chOff x="3430115" y="1290265"/>
            <a:chExt cx="345471" cy="345471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8EE6ED82-BD6D-9757-37AA-8ADA1AC8625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A3A9D154-A29E-AA6E-A5C6-787C5D3840E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B6BD355-9255-232A-C298-9B17E068A78E}"/>
              </a:ext>
            </a:extLst>
          </p:cNvPr>
          <p:cNvGrpSpPr/>
          <p:nvPr/>
        </p:nvGrpSpPr>
        <p:grpSpPr>
          <a:xfrm>
            <a:off x="8275764" y="3312814"/>
            <a:ext cx="247548" cy="247548"/>
            <a:chOff x="3430115" y="1290265"/>
            <a:chExt cx="345471" cy="345471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AF16C3D8-6993-5447-FCE7-AE211C81350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F833DB2-5C69-2B16-BE4D-F213322D981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7C7F75AE-C33B-4ED4-F6E7-14AD54159502}"/>
              </a:ext>
            </a:extLst>
          </p:cNvPr>
          <p:cNvGrpSpPr/>
          <p:nvPr/>
        </p:nvGrpSpPr>
        <p:grpSpPr>
          <a:xfrm>
            <a:off x="8275764" y="3681961"/>
            <a:ext cx="247548" cy="247548"/>
            <a:chOff x="3430115" y="1290265"/>
            <a:chExt cx="345471" cy="345471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7BDC8350-6460-2CD1-037B-22CB1EE2301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BAABA9DD-778F-F08A-82DF-A2E28F5671E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B5D13E00-DC9A-FCDB-3913-FCEC89777B75}"/>
              </a:ext>
            </a:extLst>
          </p:cNvPr>
          <p:cNvGrpSpPr/>
          <p:nvPr/>
        </p:nvGrpSpPr>
        <p:grpSpPr>
          <a:xfrm>
            <a:off x="8275764" y="4051108"/>
            <a:ext cx="247548" cy="247548"/>
            <a:chOff x="3430115" y="1290265"/>
            <a:chExt cx="345471" cy="345471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A89B7921-843C-8154-864A-74629954FF0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2605C7D4-9705-AD36-D0D5-D7806CC4183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1630B9C-3AB7-6E05-545F-89A5FC6F85E8}"/>
              </a:ext>
            </a:extLst>
          </p:cNvPr>
          <p:cNvGrpSpPr/>
          <p:nvPr/>
        </p:nvGrpSpPr>
        <p:grpSpPr>
          <a:xfrm>
            <a:off x="8275764" y="4420255"/>
            <a:ext cx="247548" cy="247548"/>
            <a:chOff x="3430115" y="1290265"/>
            <a:chExt cx="345471" cy="345471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C063E33D-4316-56FF-09B0-D384216E4AC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4B943082-29F5-CCB4-8159-C54CC70ABF6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09AA93E-0CEF-4C33-947A-7AD47DC245B5}"/>
              </a:ext>
            </a:extLst>
          </p:cNvPr>
          <p:cNvGrpSpPr/>
          <p:nvPr/>
        </p:nvGrpSpPr>
        <p:grpSpPr>
          <a:xfrm>
            <a:off x="8275764" y="5527696"/>
            <a:ext cx="247548" cy="247548"/>
            <a:chOff x="3430115" y="1290265"/>
            <a:chExt cx="345471" cy="345471"/>
          </a:xfrm>
        </p:grpSpPr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3B8995BF-BB15-6F21-EBC1-C136A52211F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A37EF875-0343-9797-3C03-4BD0E691DC3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BFCCEFE-8E46-C253-66FB-EAE1665FF6FE}"/>
              </a:ext>
            </a:extLst>
          </p:cNvPr>
          <p:cNvGrpSpPr/>
          <p:nvPr/>
        </p:nvGrpSpPr>
        <p:grpSpPr>
          <a:xfrm>
            <a:off x="8275764" y="5896840"/>
            <a:ext cx="247548" cy="247548"/>
            <a:chOff x="3430115" y="1290265"/>
            <a:chExt cx="345471" cy="345471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3310679A-9BF7-FB65-95F2-54DC4A625F7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3A2E889-F905-191A-EB04-F1817351318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C6CC3AA-9B23-540E-5C53-EFDBB319F9BE}"/>
              </a:ext>
            </a:extLst>
          </p:cNvPr>
          <p:cNvGrpSpPr/>
          <p:nvPr/>
        </p:nvGrpSpPr>
        <p:grpSpPr>
          <a:xfrm>
            <a:off x="9047289" y="2574520"/>
            <a:ext cx="247548" cy="247548"/>
            <a:chOff x="3430115" y="1290265"/>
            <a:chExt cx="345471" cy="345471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5FC5F016-D20A-7691-1C90-5F86B216E96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5AF41CD7-353F-E9D5-1F8A-AC2109B6A62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C977FD4-53E4-FA0A-1261-27A7B16B2842}"/>
              </a:ext>
            </a:extLst>
          </p:cNvPr>
          <p:cNvGrpSpPr/>
          <p:nvPr/>
        </p:nvGrpSpPr>
        <p:grpSpPr>
          <a:xfrm>
            <a:off x="9047289" y="2943667"/>
            <a:ext cx="247548" cy="247548"/>
            <a:chOff x="3430115" y="1290265"/>
            <a:chExt cx="345471" cy="345471"/>
          </a:xfrm>
        </p:grpSpPr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DCFF5931-612C-4F12-50BA-4314DC393CD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1CB35F12-0F7A-6ADE-675F-EF58A19C0DA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CE19A6D2-0B9A-99D2-C3EC-1EE4588085F2}"/>
              </a:ext>
            </a:extLst>
          </p:cNvPr>
          <p:cNvGrpSpPr/>
          <p:nvPr/>
        </p:nvGrpSpPr>
        <p:grpSpPr>
          <a:xfrm>
            <a:off x="9047289" y="3681961"/>
            <a:ext cx="247548" cy="247548"/>
            <a:chOff x="3430115" y="1290265"/>
            <a:chExt cx="345471" cy="345471"/>
          </a:xfrm>
        </p:grpSpPr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6B03A741-D93A-751A-0385-6CABFAAA674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76DC4E6B-A34F-40C6-0883-F3DAB07CCF9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265B41B5-1B10-308E-DAB6-209D745C7FFD}"/>
              </a:ext>
            </a:extLst>
          </p:cNvPr>
          <p:cNvGrpSpPr/>
          <p:nvPr/>
        </p:nvGrpSpPr>
        <p:grpSpPr>
          <a:xfrm>
            <a:off x="9047289" y="4051108"/>
            <a:ext cx="247548" cy="247548"/>
            <a:chOff x="3430115" y="1290265"/>
            <a:chExt cx="345471" cy="345471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D5E3285E-6D5B-DDF5-F285-80F454F1F43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0E890664-6C86-9217-D510-8A3CD01C44F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D0F49AF-A5CE-B05D-2683-A30BD56E4F5E}"/>
              </a:ext>
            </a:extLst>
          </p:cNvPr>
          <p:cNvGrpSpPr/>
          <p:nvPr/>
        </p:nvGrpSpPr>
        <p:grpSpPr>
          <a:xfrm>
            <a:off x="9047289" y="4420255"/>
            <a:ext cx="247548" cy="247548"/>
            <a:chOff x="3430115" y="1290265"/>
            <a:chExt cx="345471" cy="345471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623F2CDB-A90C-FD1E-33C8-B6B9454E2B2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23E7499A-3292-42D6-0E30-4454FE76FDB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42DEC0B8-55A1-21D8-05AA-4954C7FC8B8A}"/>
              </a:ext>
            </a:extLst>
          </p:cNvPr>
          <p:cNvGrpSpPr/>
          <p:nvPr/>
        </p:nvGrpSpPr>
        <p:grpSpPr>
          <a:xfrm>
            <a:off x="9047289" y="5527696"/>
            <a:ext cx="247548" cy="247548"/>
            <a:chOff x="3430115" y="1290265"/>
            <a:chExt cx="345471" cy="345471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3381135C-1737-ECB9-904F-28158B5E312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0226A2C1-CB5C-B0C4-E953-4261AD908E0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CB0A346C-7771-FCB9-406F-1EBA086483AB}"/>
              </a:ext>
            </a:extLst>
          </p:cNvPr>
          <p:cNvGrpSpPr/>
          <p:nvPr/>
        </p:nvGrpSpPr>
        <p:grpSpPr>
          <a:xfrm>
            <a:off x="9047289" y="5896840"/>
            <a:ext cx="247548" cy="247548"/>
            <a:chOff x="3430115" y="1290265"/>
            <a:chExt cx="345471" cy="345471"/>
          </a:xfrm>
        </p:grpSpPr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DD159F82-62D9-66BC-E7BC-C926E68112F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4C53766F-FF1A-2D17-3D4F-24A2FDC1674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F58C8D21-804A-509E-4F3D-62C781EB9CC2}"/>
              </a:ext>
            </a:extLst>
          </p:cNvPr>
          <p:cNvGrpSpPr/>
          <p:nvPr/>
        </p:nvGrpSpPr>
        <p:grpSpPr>
          <a:xfrm>
            <a:off x="9818814" y="3681961"/>
            <a:ext cx="247548" cy="247548"/>
            <a:chOff x="3430115" y="1290265"/>
            <a:chExt cx="345471" cy="345471"/>
          </a:xfrm>
        </p:grpSpPr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9BAECCA4-6A20-7A69-DC2F-4639C555953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F311BA88-CEC3-13CE-2CF2-D2AEFA8C8CC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AD6324E1-56FD-1A98-949A-09507FF4E3C0}"/>
              </a:ext>
            </a:extLst>
          </p:cNvPr>
          <p:cNvGrpSpPr/>
          <p:nvPr/>
        </p:nvGrpSpPr>
        <p:grpSpPr>
          <a:xfrm>
            <a:off x="9818814" y="4051108"/>
            <a:ext cx="247548" cy="247548"/>
            <a:chOff x="3430115" y="1290265"/>
            <a:chExt cx="345471" cy="345471"/>
          </a:xfrm>
        </p:grpSpPr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443BCAAD-ED32-C7AB-D9A1-2C400DEC64B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B2ADEFE6-4A1D-AF9B-623A-33E010CC626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B898683D-F93E-C3F6-8B00-8B8B03F22532}"/>
              </a:ext>
            </a:extLst>
          </p:cNvPr>
          <p:cNvGrpSpPr/>
          <p:nvPr/>
        </p:nvGrpSpPr>
        <p:grpSpPr>
          <a:xfrm>
            <a:off x="9818814" y="4420255"/>
            <a:ext cx="247548" cy="247548"/>
            <a:chOff x="3430115" y="1290265"/>
            <a:chExt cx="345471" cy="345471"/>
          </a:xfrm>
        </p:grpSpPr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EF49FF15-4A85-551B-DA80-DDBE484E61A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4F64D5C6-36F9-0BDC-EFDE-EBB6AE22144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F5776C1-12AF-F67E-B8AA-874CAE06E0A8}"/>
              </a:ext>
            </a:extLst>
          </p:cNvPr>
          <p:cNvGrpSpPr/>
          <p:nvPr/>
        </p:nvGrpSpPr>
        <p:grpSpPr>
          <a:xfrm>
            <a:off x="9818814" y="5527696"/>
            <a:ext cx="247548" cy="247548"/>
            <a:chOff x="3430115" y="1290265"/>
            <a:chExt cx="345471" cy="345471"/>
          </a:xfrm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F09F6BDD-D7D2-814B-A0C3-EA77100C003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320ADDDC-7A44-E2FE-C610-B1DDCFB8B5A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623198A-0718-299A-1E1F-0D1B46D4468A}"/>
              </a:ext>
            </a:extLst>
          </p:cNvPr>
          <p:cNvGrpSpPr/>
          <p:nvPr/>
        </p:nvGrpSpPr>
        <p:grpSpPr>
          <a:xfrm>
            <a:off x="9818814" y="5896840"/>
            <a:ext cx="247548" cy="247548"/>
            <a:chOff x="3430115" y="1290265"/>
            <a:chExt cx="345471" cy="345471"/>
          </a:xfrm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0A922333-1603-D1E3-A6E4-24C5FDB06D1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057860CE-189F-615D-78BF-E112BF7030C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5ABF53E-2F2A-5A51-78E4-1338E1F546AD}"/>
              </a:ext>
            </a:extLst>
          </p:cNvPr>
          <p:cNvGrpSpPr/>
          <p:nvPr/>
        </p:nvGrpSpPr>
        <p:grpSpPr>
          <a:xfrm>
            <a:off x="10597482" y="3681961"/>
            <a:ext cx="247548" cy="247548"/>
            <a:chOff x="3430115" y="1290265"/>
            <a:chExt cx="345471" cy="345471"/>
          </a:xfrm>
        </p:grpSpPr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2ABE02B7-25CA-4F58-0CE8-5093F0E8BD6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8EF70398-0B51-0B69-6F51-2CA11B3BC4F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8EDAF0B1-D265-897F-5FF8-9EA7744D94A4}"/>
              </a:ext>
            </a:extLst>
          </p:cNvPr>
          <p:cNvGrpSpPr/>
          <p:nvPr/>
        </p:nvGrpSpPr>
        <p:grpSpPr>
          <a:xfrm>
            <a:off x="10597482" y="4051108"/>
            <a:ext cx="247548" cy="247548"/>
            <a:chOff x="3430115" y="1290265"/>
            <a:chExt cx="345471" cy="345471"/>
          </a:xfrm>
        </p:grpSpPr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46DFC8D3-C0B3-49D6-EFB6-09F84605ECD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715AA59-D698-48C9-A7A9-7BA1090029B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F6DE012A-5801-1634-E8FD-95BEA08D8042}"/>
              </a:ext>
            </a:extLst>
          </p:cNvPr>
          <p:cNvGrpSpPr/>
          <p:nvPr/>
        </p:nvGrpSpPr>
        <p:grpSpPr>
          <a:xfrm>
            <a:off x="10597482" y="4420255"/>
            <a:ext cx="247548" cy="247548"/>
            <a:chOff x="3430115" y="1290265"/>
            <a:chExt cx="345471" cy="345471"/>
          </a:xfrm>
        </p:grpSpPr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538D538E-B116-C424-54A3-3080AD6A27C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146B55D4-57CA-B047-B5DF-41C12A0F65C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8DC53594-A155-A3ED-DB5D-C8AC3B8FE8A8}"/>
              </a:ext>
            </a:extLst>
          </p:cNvPr>
          <p:cNvGrpSpPr/>
          <p:nvPr/>
        </p:nvGrpSpPr>
        <p:grpSpPr>
          <a:xfrm>
            <a:off x="10597482" y="4789402"/>
            <a:ext cx="247548" cy="247548"/>
            <a:chOff x="3430115" y="1290265"/>
            <a:chExt cx="345471" cy="345471"/>
          </a:xfrm>
        </p:grpSpPr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76699977-CEA1-596A-682A-EF13E6F2226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E043E972-0A33-5C13-2FD6-A83DB7DECB3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630CB010-2F0D-79AC-5D7D-403C789A71FC}"/>
              </a:ext>
            </a:extLst>
          </p:cNvPr>
          <p:cNvGrpSpPr/>
          <p:nvPr/>
        </p:nvGrpSpPr>
        <p:grpSpPr>
          <a:xfrm>
            <a:off x="10597482" y="5158549"/>
            <a:ext cx="247548" cy="247548"/>
            <a:chOff x="3430115" y="1290265"/>
            <a:chExt cx="345471" cy="345471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DC98BBC7-DABE-0443-43B2-D957AA41E48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5E87C0C3-7DC2-2118-F010-9E85FF2A934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817C2DF9-3506-B825-8BA7-2D2918DB8FC6}"/>
              </a:ext>
            </a:extLst>
          </p:cNvPr>
          <p:cNvGrpSpPr/>
          <p:nvPr/>
        </p:nvGrpSpPr>
        <p:grpSpPr>
          <a:xfrm>
            <a:off x="10597482" y="5527696"/>
            <a:ext cx="247548" cy="247548"/>
            <a:chOff x="3430115" y="1290265"/>
            <a:chExt cx="345471" cy="345471"/>
          </a:xfrm>
        </p:grpSpPr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15AAE027-BB34-4A1A-E659-1F961CA7E98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E335838-C222-4F46-6087-B73EC5CB373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DCC949CD-4ACC-A870-E14C-7D94B4D3C4B1}"/>
              </a:ext>
            </a:extLst>
          </p:cNvPr>
          <p:cNvGrpSpPr/>
          <p:nvPr/>
        </p:nvGrpSpPr>
        <p:grpSpPr>
          <a:xfrm>
            <a:off x="10597482" y="5896840"/>
            <a:ext cx="247548" cy="247548"/>
            <a:chOff x="3430115" y="1290265"/>
            <a:chExt cx="345471" cy="345471"/>
          </a:xfrm>
        </p:grpSpPr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FEAEF57D-9C53-1847-BC5F-4C883178716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59C9D8A1-86E8-BFE4-7E9D-E98CFFA5F48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6EA4C357-EE1A-E02F-A49A-A452D99B05C9}"/>
              </a:ext>
            </a:extLst>
          </p:cNvPr>
          <p:cNvGrpSpPr/>
          <p:nvPr/>
        </p:nvGrpSpPr>
        <p:grpSpPr>
          <a:xfrm>
            <a:off x="11369008" y="3681961"/>
            <a:ext cx="247548" cy="247548"/>
            <a:chOff x="3430115" y="1290265"/>
            <a:chExt cx="345471" cy="345471"/>
          </a:xfrm>
        </p:grpSpPr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2F72251-D37E-09FA-2BEA-0EBEDF06FCA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4D214A4C-6FC6-D621-652F-97C948125ED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AF7EF3FE-D176-1504-7B99-87CB60386EEE}"/>
              </a:ext>
            </a:extLst>
          </p:cNvPr>
          <p:cNvGrpSpPr/>
          <p:nvPr/>
        </p:nvGrpSpPr>
        <p:grpSpPr>
          <a:xfrm>
            <a:off x="11369008" y="4051108"/>
            <a:ext cx="247548" cy="247548"/>
            <a:chOff x="3430115" y="1290265"/>
            <a:chExt cx="345471" cy="345471"/>
          </a:xfrm>
        </p:grpSpPr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1137E3D8-97FB-CD64-24CF-0D4C9B4530C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FA5A20BF-5F5E-4FD2-3DF4-9750E660391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5A883D6A-102A-31FE-B7DF-C0F0BF1CC80B}"/>
              </a:ext>
            </a:extLst>
          </p:cNvPr>
          <p:cNvGrpSpPr/>
          <p:nvPr/>
        </p:nvGrpSpPr>
        <p:grpSpPr>
          <a:xfrm>
            <a:off x="295191" y="404664"/>
            <a:ext cx="1957355" cy="713678"/>
            <a:chOff x="295191" y="858416"/>
            <a:chExt cx="1957355" cy="713678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AFCD0BC3-E82C-8FC7-D98D-21F01083F975}"/>
                </a:ext>
              </a:extLst>
            </p:cNvPr>
            <p:cNvGrpSpPr/>
            <p:nvPr/>
          </p:nvGrpSpPr>
          <p:grpSpPr>
            <a:xfrm>
              <a:off x="295191" y="899973"/>
              <a:ext cx="345471" cy="345471"/>
              <a:chOff x="3430115" y="1290265"/>
              <a:chExt cx="345471" cy="345471"/>
            </a:xfrm>
          </p:grpSpPr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9DA9D83A-3533-9F09-950B-3A2151004975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448B425D-2016-AAEE-41F7-58EF0C5FC817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R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E939A79-3647-928E-1BA4-C152394DDC08}"/>
                </a:ext>
              </a:extLst>
            </p:cNvPr>
            <p:cNvSpPr txBox="1"/>
            <p:nvPr/>
          </p:nvSpPr>
          <p:spPr>
            <a:xfrm>
              <a:off x="721321" y="1168171"/>
              <a:ext cx="1531225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 carrying out the work/activity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7640733-6780-AD5C-5AEA-C7CE36AAE11E}"/>
                </a:ext>
              </a:extLst>
            </p:cNvPr>
            <p:cNvSpPr txBox="1"/>
            <p:nvPr/>
          </p:nvSpPr>
          <p:spPr>
            <a:xfrm>
              <a:off x="721321" y="858416"/>
              <a:ext cx="1531225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Responsible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1A38D172-F966-A683-D79A-9A4EBEBAB1C7}"/>
              </a:ext>
            </a:extLst>
          </p:cNvPr>
          <p:cNvGrpSpPr/>
          <p:nvPr/>
        </p:nvGrpSpPr>
        <p:grpSpPr>
          <a:xfrm>
            <a:off x="2376217" y="404664"/>
            <a:ext cx="2213833" cy="713678"/>
            <a:chOff x="2600706" y="858416"/>
            <a:chExt cx="2213833" cy="713678"/>
          </a:xfrm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EC82DF7-22C1-16B9-3973-74ECE518062B}"/>
                </a:ext>
              </a:extLst>
            </p:cNvPr>
            <p:cNvGrpSpPr/>
            <p:nvPr/>
          </p:nvGrpSpPr>
          <p:grpSpPr>
            <a:xfrm>
              <a:off x="2600706" y="899973"/>
              <a:ext cx="345471" cy="345471"/>
              <a:chOff x="3430115" y="1290265"/>
              <a:chExt cx="345471" cy="345471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73E68D3A-02E9-6278-3392-57950D017852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CB52568C-5E3A-12FE-6F80-2F75A8539AE7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A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6B32480-E130-9664-603A-65164D15D90A}"/>
                </a:ext>
              </a:extLst>
            </p:cNvPr>
            <p:cNvSpPr txBox="1"/>
            <p:nvPr/>
          </p:nvSpPr>
          <p:spPr>
            <a:xfrm>
              <a:off x="302683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 with the ultimate ownership - has decision authority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1F78694-5BCF-89FF-2B37-942E2294D67F}"/>
                </a:ext>
              </a:extLst>
            </p:cNvPr>
            <p:cNvSpPr txBox="1"/>
            <p:nvPr/>
          </p:nvSpPr>
          <p:spPr>
            <a:xfrm>
              <a:off x="302683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Accountable</a:t>
              </a: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CF06A2C1-B4B8-DD25-563B-34CBA6F021C7}"/>
              </a:ext>
            </a:extLst>
          </p:cNvPr>
          <p:cNvGrpSpPr/>
          <p:nvPr/>
        </p:nvGrpSpPr>
        <p:grpSpPr>
          <a:xfrm>
            <a:off x="4713721" y="404664"/>
            <a:ext cx="2213833" cy="713678"/>
            <a:chOff x="4906221" y="858416"/>
            <a:chExt cx="2213833" cy="713678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231EFC3A-67A1-00AB-A8E7-1EA2C063BF6C}"/>
                </a:ext>
              </a:extLst>
            </p:cNvPr>
            <p:cNvGrpSpPr/>
            <p:nvPr/>
          </p:nvGrpSpPr>
          <p:grpSpPr>
            <a:xfrm>
              <a:off x="4906221" y="899973"/>
              <a:ext cx="345471" cy="345471"/>
              <a:chOff x="3430115" y="1290265"/>
              <a:chExt cx="345471" cy="345471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C0752CB5-B7D8-F6B6-8197-3F93322DF611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B0D62B91-B761-35D9-842E-8CF14BDC44BE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C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81EB1CC0-570D-CAB3-2F03-B3B0893DB4DF}"/>
                </a:ext>
              </a:extLst>
            </p:cNvPr>
            <p:cNvSpPr txBox="1"/>
            <p:nvPr/>
          </p:nvSpPr>
          <p:spPr>
            <a:xfrm>
              <a:off x="5332351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Person(s) contributing or reviewing the activity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DC239175-0CD3-0D8B-E86F-EA4653DA4B1F}"/>
                </a:ext>
              </a:extLst>
            </p:cNvPr>
            <p:cNvSpPr txBox="1"/>
            <p:nvPr/>
          </p:nvSpPr>
          <p:spPr>
            <a:xfrm>
              <a:off x="5332351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Consult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A1DC79D5-D23B-8992-B620-F86696707A40}"/>
              </a:ext>
            </a:extLst>
          </p:cNvPr>
          <p:cNvGrpSpPr/>
          <p:nvPr/>
        </p:nvGrpSpPr>
        <p:grpSpPr>
          <a:xfrm>
            <a:off x="7051225" y="404664"/>
            <a:ext cx="2213833" cy="713678"/>
            <a:chOff x="7211736" y="858416"/>
            <a:chExt cx="2213833" cy="713678"/>
          </a:xfrm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2A8AB998-FAFB-0346-8332-D0AC75BCBC3E}"/>
                </a:ext>
              </a:extLst>
            </p:cNvPr>
            <p:cNvGrpSpPr/>
            <p:nvPr/>
          </p:nvGrpSpPr>
          <p:grpSpPr>
            <a:xfrm>
              <a:off x="7211736" y="899973"/>
              <a:ext cx="345471" cy="345471"/>
              <a:chOff x="3430115" y="1290265"/>
              <a:chExt cx="345471" cy="345471"/>
            </a:xfrm>
          </p:grpSpPr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D3F4C36A-8740-9672-8309-07B56C046C92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021D55DE-C29A-883C-69A2-E8BF0FA8C403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I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6A0F3E8F-F43D-450F-8270-94BAF20F9B0F}"/>
                </a:ext>
              </a:extLst>
            </p:cNvPr>
            <p:cNvSpPr txBox="1"/>
            <p:nvPr/>
          </p:nvSpPr>
          <p:spPr>
            <a:xfrm>
              <a:off x="763786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Person(s) needing to know of the activity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51484F31-2A6D-379D-6B90-A0B787393D21}"/>
                </a:ext>
              </a:extLst>
            </p:cNvPr>
            <p:cNvSpPr txBox="1"/>
            <p:nvPr/>
          </p:nvSpPr>
          <p:spPr>
            <a:xfrm>
              <a:off x="763786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Inform</a:t>
              </a: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58412834-D2F3-EEE9-EF92-5A0CD69C3A5F}"/>
              </a:ext>
            </a:extLst>
          </p:cNvPr>
          <p:cNvGrpSpPr/>
          <p:nvPr/>
        </p:nvGrpSpPr>
        <p:grpSpPr>
          <a:xfrm>
            <a:off x="9388728" y="404664"/>
            <a:ext cx="2322308" cy="713678"/>
            <a:chOff x="9517251" y="858416"/>
            <a:chExt cx="2322308" cy="713678"/>
          </a:xfrm>
        </p:grpSpPr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A5CD45C6-6EF3-0E0B-EE2A-A2102683D281}"/>
                </a:ext>
              </a:extLst>
            </p:cNvPr>
            <p:cNvGrpSpPr/>
            <p:nvPr/>
          </p:nvGrpSpPr>
          <p:grpSpPr>
            <a:xfrm>
              <a:off x="9517251" y="899973"/>
              <a:ext cx="345471" cy="345471"/>
              <a:chOff x="3430115" y="1290265"/>
              <a:chExt cx="345471" cy="345471"/>
            </a:xfrm>
          </p:grpSpPr>
          <p:sp>
            <p:nvSpPr>
              <p:cNvPr id="245" name="Oval 244">
                <a:extLst>
                  <a:ext uri="{FF2B5EF4-FFF2-40B4-BE49-F238E27FC236}">
                    <a16:creationId xmlns:a16="http://schemas.microsoft.com/office/drawing/2014/main" id="{A1822A45-51CF-FE1F-747C-6703EAFD9C53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1F062F56-BB9D-8742-E925-3453C608DCB8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A6AC8D1E-A654-A7A2-F956-172AB058099B}"/>
                </a:ext>
              </a:extLst>
            </p:cNvPr>
            <p:cNvSpPr txBox="1"/>
            <p:nvPr/>
          </p:nvSpPr>
          <p:spPr>
            <a:xfrm>
              <a:off x="9943381" y="1168171"/>
              <a:ext cx="1896178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Persons formally accepting the decision/activity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5D0DB9EF-ACD9-C26C-B9CB-EBC7ECAE2DE5}"/>
                </a:ext>
              </a:extLst>
            </p:cNvPr>
            <p:cNvSpPr txBox="1"/>
            <p:nvPr/>
          </p:nvSpPr>
          <p:spPr>
            <a:xfrm>
              <a:off x="9943381" y="858416"/>
              <a:ext cx="1896178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Calibri Light" charset="0"/>
                  <a:cs typeface="Segoe UI" panose="020B0502040204020203" pitchFamily="34" charset="0"/>
                </a:rPr>
                <a:t>Sign-off</a:t>
              </a:r>
            </a:p>
          </p:txBody>
        </p:sp>
      </p:grp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BB872CE9-2B56-7850-F800-4BFA91D9B30A}"/>
              </a:ext>
            </a:extLst>
          </p:cNvPr>
          <p:cNvCxnSpPr>
            <a:cxnSpLocks/>
          </p:cNvCxnSpPr>
          <p:nvPr/>
        </p:nvCxnSpPr>
        <p:spPr>
          <a:xfrm>
            <a:off x="434898" y="1295892"/>
            <a:ext cx="1112281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Oval 253">
            <a:extLst>
              <a:ext uri="{FF2B5EF4-FFF2-40B4-BE49-F238E27FC236}">
                <a16:creationId xmlns:a16="http://schemas.microsoft.com/office/drawing/2014/main" id="{4397B14C-246A-6774-B621-FD40AC3103F6}"/>
              </a:ext>
            </a:extLst>
          </p:cNvPr>
          <p:cNvSpPr/>
          <p:nvPr/>
        </p:nvSpPr>
        <p:spPr>
          <a:xfrm>
            <a:off x="291807" y="1234561"/>
            <a:ext cx="122663" cy="122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B977DC7B-5AC7-CE19-111E-D4F4251547FC}"/>
              </a:ext>
            </a:extLst>
          </p:cNvPr>
          <p:cNvGrpSpPr/>
          <p:nvPr/>
        </p:nvGrpSpPr>
        <p:grpSpPr>
          <a:xfrm>
            <a:off x="11548544" y="1253409"/>
            <a:ext cx="284296" cy="85070"/>
            <a:chOff x="11533220" y="1629952"/>
            <a:chExt cx="284296" cy="85070"/>
          </a:xfrm>
        </p:grpSpPr>
        <p:sp>
          <p:nvSpPr>
            <p:cNvPr id="256" name="Rectangle 77">
              <a:extLst>
                <a:ext uri="{FF2B5EF4-FFF2-40B4-BE49-F238E27FC236}">
                  <a16:creationId xmlns:a16="http://schemas.microsoft.com/office/drawing/2014/main" id="{603A61B3-106B-9F10-FCB5-E0733DC9A21E}"/>
                </a:ext>
              </a:extLst>
            </p:cNvPr>
            <p:cNvSpPr/>
            <p:nvPr/>
          </p:nvSpPr>
          <p:spPr>
            <a:xfrm rot="8100000">
              <a:off x="11533220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7" name="Rectangle 77">
              <a:extLst>
                <a:ext uri="{FF2B5EF4-FFF2-40B4-BE49-F238E27FC236}">
                  <a16:creationId xmlns:a16="http://schemas.microsoft.com/office/drawing/2014/main" id="{BD638D5E-5251-DCEF-3DD6-C9206E2BA278}"/>
                </a:ext>
              </a:extLst>
            </p:cNvPr>
            <p:cNvSpPr/>
            <p:nvPr/>
          </p:nvSpPr>
          <p:spPr>
            <a:xfrm rot="8100000">
              <a:off x="11632834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8" name="Rectangle 77">
              <a:extLst>
                <a:ext uri="{FF2B5EF4-FFF2-40B4-BE49-F238E27FC236}">
                  <a16:creationId xmlns:a16="http://schemas.microsoft.com/office/drawing/2014/main" id="{3095A41E-4BFC-58D4-3419-F7040958873B}"/>
                </a:ext>
              </a:extLst>
            </p:cNvPr>
            <p:cNvSpPr/>
            <p:nvPr/>
          </p:nvSpPr>
          <p:spPr>
            <a:xfrm rot="8100000">
              <a:off x="11732447" y="1629953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D7ABFCD6-E44B-C201-EE79-F5D463172193}"/>
              </a:ext>
            </a:extLst>
          </p:cNvPr>
          <p:cNvGrpSpPr/>
          <p:nvPr/>
        </p:nvGrpSpPr>
        <p:grpSpPr>
          <a:xfrm>
            <a:off x="5950396" y="6256130"/>
            <a:ext cx="247548" cy="247548"/>
            <a:chOff x="3430115" y="1290265"/>
            <a:chExt cx="345471" cy="345471"/>
          </a:xfrm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1A2C47B7-C55C-3F66-349B-07C37007811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DF1C9996-F90F-F280-4BD0-BB45B06B9C8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82E348C9-D335-8D40-35AB-14C404CF31F6}"/>
              </a:ext>
            </a:extLst>
          </p:cNvPr>
          <p:cNvGrpSpPr/>
          <p:nvPr/>
        </p:nvGrpSpPr>
        <p:grpSpPr>
          <a:xfrm>
            <a:off x="6718428" y="6256130"/>
            <a:ext cx="247548" cy="247548"/>
            <a:chOff x="3430115" y="1290265"/>
            <a:chExt cx="345471" cy="345471"/>
          </a:xfrm>
        </p:grpSpPr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1CCB9A52-994E-F9D3-33B6-D26EEBA66229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156C787E-0292-DA39-B1E0-79146B4929A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A857C00-BE78-D249-55F6-B5A6E4B5E56C}"/>
              </a:ext>
            </a:extLst>
          </p:cNvPr>
          <p:cNvGrpSpPr/>
          <p:nvPr/>
        </p:nvGrpSpPr>
        <p:grpSpPr>
          <a:xfrm>
            <a:off x="7497096" y="6256130"/>
            <a:ext cx="247548" cy="247548"/>
            <a:chOff x="3430115" y="1290265"/>
            <a:chExt cx="345471" cy="345471"/>
          </a:xfrm>
        </p:grpSpPr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5A185D60-29A9-CC8D-2545-F7E9B76B130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313212E5-7E9B-250F-66B6-F6E298FABC5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D6938920-0CB0-9AE7-FCD5-2C791C3A8E5B}"/>
              </a:ext>
            </a:extLst>
          </p:cNvPr>
          <p:cNvGrpSpPr/>
          <p:nvPr/>
        </p:nvGrpSpPr>
        <p:grpSpPr>
          <a:xfrm>
            <a:off x="8275764" y="5886983"/>
            <a:ext cx="247548" cy="247548"/>
            <a:chOff x="3430115" y="1290265"/>
            <a:chExt cx="345471" cy="345471"/>
          </a:xfrm>
        </p:grpSpPr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9C903697-BE77-0CA0-9E93-42EF70E0C74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6E6FD8FB-62A6-AC7E-FF93-3916F164099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F797A0F2-83D2-D735-8C52-8BF9BA9CC4E7}"/>
              </a:ext>
            </a:extLst>
          </p:cNvPr>
          <p:cNvGrpSpPr/>
          <p:nvPr/>
        </p:nvGrpSpPr>
        <p:grpSpPr>
          <a:xfrm>
            <a:off x="8275764" y="6256130"/>
            <a:ext cx="247548" cy="247548"/>
            <a:chOff x="3430115" y="1290265"/>
            <a:chExt cx="345471" cy="345471"/>
          </a:xfrm>
        </p:grpSpPr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E0D595C8-7D97-7346-7E9A-6FDB2A25164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2FB08873-5B1B-DAE4-A1F2-BC6DFC2BD97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A1C04B05-E35C-F1A2-19F7-68EF6A362C86}"/>
              </a:ext>
            </a:extLst>
          </p:cNvPr>
          <p:cNvGrpSpPr/>
          <p:nvPr/>
        </p:nvGrpSpPr>
        <p:grpSpPr>
          <a:xfrm>
            <a:off x="9047289" y="6256130"/>
            <a:ext cx="247548" cy="247548"/>
            <a:chOff x="3430115" y="1290265"/>
            <a:chExt cx="345471" cy="345471"/>
          </a:xfrm>
        </p:grpSpPr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73F3BB02-5EAD-BEB8-5379-C5991203562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3E7F54DA-2006-F957-F0A0-674EC1DE350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5346744C-ACD5-3394-8943-74E780DC2870}"/>
              </a:ext>
            </a:extLst>
          </p:cNvPr>
          <p:cNvGrpSpPr/>
          <p:nvPr/>
        </p:nvGrpSpPr>
        <p:grpSpPr>
          <a:xfrm>
            <a:off x="9818814" y="6256130"/>
            <a:ext cx="247548" cy="247548"/>
            <a:chOff x="3430115" y="1290265"/>
            <a:chExt cx="345471" cy="345471"/>
          </a:xfrm>
        </p:grpSpPr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A9D91439-1636-F5C4-3F87-1DBAEBAE13B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F1764935-32CC-36A1-4863-EFFBEDF7E27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478644F3-50EE-64CC-12FF-B026D26CE20A}"/>
              </a:ext>
            </a:extLst>
          </p:cNvPr>
          <p:cNvGrpSpPr/>
          <p:nvPr/>
        </p:nvGrpSpPr>
        <p:grpSpPr>
          <a:xfrm>
            <a:off x="10597482" y="6256130"/>
            <a:ext cx="247548" cy="247548"/>
            <a:chOff x="3430115" y="1290265"/>
            <a:chExt cx="345471" cy="345471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F6C42331-7146-199E-D286-843CF949FAC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BD848DCC-2254-4D7F-6769-4C7B5EB6DB7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E4BA4A9E-282D-B9B4-9F2B-7127B6843A78}"/>
              </a:ext>
            </a:extLst>
          </p:cNvPr>
          <p:cNvGrpSpPr/>
          <p:nvPr/>
        </p:nvGrpSpPr>
        <p:grpSpPr>
          <a:xfrm>
            <a:off x="11369008" y="6256130"/>
            <a:ext cx="247548" cy="247548"/>
            <a:chOff x="3430115" y="1290265"/>
            <a:chExt cx="345471" cy="345471"/>
          </a:xfrm>
        </p:grpSpPr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5D79AF0F-36FF-2A7C-DCAD-4CB141AB994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C5FC63A0-8C6F-58A9-F1B6-B58FB7C78FF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38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CAB8D075-A0B2-CF72-9EED-9D7523510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06185"/>
              </p:ext>
            </p:extLst>
          </p:nvPr>
        </p:nvGraphicFramePr>
        <p:xfrm>
          <a:off x="309452" y="1412776"/>
          <a:ext cx="11569920" cy="521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132">
                  <a:extLst>
                    <a:ext uri="{9D8B030D-6E8A-4147-A177-3AD203B41FA5}">
                      <a16:colId xmlns:a16="http://schemas.microsoft.com/office/drawing/2014/main" val="1037650970"/>
                    </a:ext>
                  </a:extLst>
                </a:gridCol>
                <a:gridCol w="2118436">
                  <a:extLst>
                    <a:ext uri="{9D8B030D-6E8A-4147-A177-3AD203B41FA5}">
                      <a16:colId xmlns:a16="http://schemas.microsoft.com/office/drawing/2014/main" val="226109716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381564871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67855110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205921552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712100645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5372996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3669915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59461316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542780299"/>
                    </a:ext>
                  </a:extLst>
                </a:gridCol>
              </a:tblGrid>
              <a:tr h="110128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Role on Project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Stakeholder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 Signoff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Recommendation to continue 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Framework for delivery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Engagement strategy initiation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Delivery-all tasks completed 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Close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Milestone signoffs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91604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Programme Owner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3882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Portfolio Owner and Program Manager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63036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Project Sponsor and Project team member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281964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Project Manager and Project team member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93300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User Experience Manager and Project team member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38783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Business Lead, Digital Design consultant and Project team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74880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UX Consultant and Project team member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80954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Head Development Service and ultimate owner of the GEL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43096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ISG Development resource management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59682"/>
                  </a:ext>
                </a:extLst>
              </a:tr>
              <a:tr h="404249"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Technology Leader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866999"/>
                  </a:ext>
                </a:extLst>
              </a:tr>
            </a:tbl>
          </a:graphicData>
        </a:graphic>
      </p:graphicFrame>
      <p:grpSp>
        <p:nvGrpSpPr>
          <p:cNvPr id="71" name="Group 70">
            <a:extLst>
              <a:ext uri="{FF2B5EF4-FFF2-40B4-BE49-F238E27FC236}">
                <a16:creationId xmlns:a16="http://schemas.microsoft.com/office/drawing/2014/main" id="{26260AAB-4C5F-E45D-56DB-DD0679D9BCAB}"/>
              </a:ext>
            </a:extLst>
          </p:cNvPr>
          <p:cNvGrpSpPr/>
          <p:nvPr/>
        </p:nvGrpSpPr>
        <p:grpSpPr>
          <a:xfrm>
            <a:off x="295191" y="404664"/>
            <a:ext cx="1957355" cy="713678"/>
            <a:chOff x="295191" y="858416"/>
            <a:chExt cx="1957355" cy="71367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B31ADFF-3673-FC7F-3E12-2EB9E249EA3B}"/>
                </a:ext>
              </a:extLst>
            </p:cNvPr>
            <p:cNvGrpSpPr/>
            <p:nvPr/>
          </p:nvGrpSpPr>
          <p:grpSpPr>
            <a:xfrm>
              <a:off x="295191" y="899973"/>
              <a:ext cx="345471" cy="345471"/>
              <a:chOff x="3430115" y="1290265"/>
              <a:chExt cx="345471" cy="345471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28A62FA-448A-E40F-8293-2E7CAF99B144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D7F08A2-0F5D-F50B-F3D0-31B32CD4F16A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R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2A1990A-FB2D-261C-634D-08FDAF2B1F50}"/>
                </a:ext>
              </a:extLst>
            </p:cNvPr>
            <p:cNvSpPr txBox="1"/>
            <p:nvPr/>
          </p:nvSpPr>
          <p:spPr>
            <a:xfrm>
              <a:off x="721321" y="1168171"/>
              <a:ext cx="1531225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 carrying out the work/activity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577299-17E5-25A2-248E-CB1DC4A3CD3E}"/>
                </a:ext>
              </a:extLst>
            </p:cNvPr>
            <p:cNvSpPr txBox="1"/>
            <p:nvPr/>
          </p:nvSpPr>
          <p:spPr>
            <a:xfrm>
              <a:off x="721321" y="858416"/>
              <a:ext cx="1531225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Responsible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14DA3F7-44AD-9BB4-FBCB-C2DC604F19B6}"/>
              </a:ext>
            </a:extLst>
          </p:cNvPr>
          <p:cNvGrpSpPr/>
          <p:nvPr/>
        </p:nvGrpSpPr>
        <p:grpSpPr>
          <a:xfrm>
            <a:off x="2376217" y="404664"/>
            <a:ext cx="2213833" cy="713678"/>
            <a:chOff x="2600706" y="858416"/>
            <a:chExt cx="2213833" cy="71367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569C22D-9C0D-3DDE-49AF-C8ED58ABA185}"/>
                </a:ext>
              </a:extLst>
            </p:cNvPr>
            <p:cNvGrpSpPr/>
            <p:nvPr/>
          </p:nvGrpSpPr>
          <p:grpSpPr>
            <a:xfrm>
              <a:off x="2600706" y="899973"/>
              <a:ext cx="345471" cy="345471"/>
              <a:chOff x="3430115" y="1290265"/>
              <a:chExt cx="345471" cy="345471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534EBB2-03D3-FFF4-C30B-2726AB273189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E13F10A-A941-4084-9412-47BA207C3E03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A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2F2B4E8-C75E-984C-2A12-69297A859FCF}"/>
                </a:ext>
              </a:extLst>
            </p:cNvPr>
            <p:cNvSpPr txBox="1"/>
            <p:nvPr/>
          </p:nvSpPr>
          <p:spPr>
            <a:xfrm>
              <a:off x="302683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 with the ultimate ownership - has decision authority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267CA3-4008-E238-2E7D-7BDF1AA443A8}"/>
                </a:ext>
              </a:extLst>
            </p:cNvPr>
            <p:cNvSpPr txBox="1"/>
            <p:nvPr/>
          </p:nvSpPr>
          <p:spPr>
            <a:xfrm>
              <a:off x="302683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Accountable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82A9CB5-AB6E-7352-A08D-0518BE2B598B}"/>
              </a:ext>
            </a:extLst>
          </p:cNvPr>
          <p:cNvGrpSpPr/>
          <p:nvPr/>
        </p:nvGrpSpPr>
        <p:grpSpPr>
          <a:xfrm>
            <a:off x="4713721" y="404664"/>
            <a:ext cx="2213833" cy="713678"/>
            <a:chOff x="4906221" y="858416"/>
            <a:chExt cx="2213833" cy="713678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00754E3-2DE8-BD59-0994-2C9960A6B815}"/>
                </a:ext>
              </a:extLst>
            </p:cNvPr>
            <p:cNvGrpSpPr/>
            <p:nvPr/>
          </p:nvGrpSpPr>
          <p:grpSpPr>
            <a:xfrm>
              <a:off x="4906221" y="899973"/>
              <a:ext cx="345471" cy="345471"/>
              <a:chOff x="3430115" y="1290265"/>
              <a:chExt cx="345471" cy="345471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A346B151-6212-5BCB-9EED-82342CB4E2D4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412E4A2-7FE2-340D-3B07-18300BA9A68D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C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4C89059-9F25-E2AC-7A07-B96A6CE5B4A6}"/>
                </a:ext>
              </a:extLst>
            </p:cNvPr>
            <p:cNvSpPr txBox="1"/>
            <p:nvPr/>
          </p:nvSpPr>
          <p:spPr>
            <a:xfrm>
              <a:off x="5332351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Person(s) contributing or reviewing the activity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39A5D46-1AC0-755C-174B-A35239855479}"/>
                </a:ext>
              </a:extLst>
            </p:cNvPr>
            <p:cNvSpPr txBox="1"/>
            <p:nvPr/>
          </p:nvSpPr>
          <p:spPr>
            <a:xfrm>
              <a:off x="5332351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Consult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D8AE30E-F218-16E3-BA3D-3D1E14EC2CE4}"/>
              </a:ext>
            </a:extLst>
          </p:cNvPr>
          <p:cNvGrpSpPr/>
          <p:nvPr/>
        </p:nvGrpSpPr>
        <p:grpSpPr>
          <a:xfrm>
            <a:off x="7051225" y="404664"/>
            <a:ext cx="2213833" cy="713678"/>
            <a:chOff x="7211736" y="858416"/>
            <a:chExt cx="2213833" cy="713678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E06209D-C5B1-F7F5-2886-757A0E9442D4}"/>
                </a:ext>
              </a:extLst>
            </p:cNvPr>
            <p:cNvGrpSpPr/>
            <p:nvPr/>
          </p:nvGrpSpPr>
          <p:grpSpPr>
            <a:xfrm>
              <a:off x="7211736" y="899973"/>
              <a:ext cx="345471" cy="345471"/>
              <a:chOff x="3430115" y="1290265"/>
              <a:chExt cx="345471" cy="345471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4BECAD60-2805-E173-D04C-02AAB1C293F4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83FAF1F-8B52-D8A1-D42C-32446FF0CA44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I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F4D37C-6CAC-9600-9638-024FC84A431E}"/>
                </a:ext>
              </a:extLst>
            </p:cNvPr>
            <p:cNvSpPr txBox="1"/>
            <p:nvPr/>
          </p:nvSpPr>
          <p:spPr>
            <a:xfrm>
              <a:off x="763786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Person(s) needing to know of the activity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4A2C1DC-3251-77AD-5A53-3E6E5A4C02BD}"/>
                </a:ext>
              </a:extLst>
            </p:cNvPr>
            <p:cNvSpPr txBox="1"/>
            <p:nvPr/>
          </p:nvSpPr>
          <p:spPr>
            <a:xfrm>
              <a:off x="763786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Inform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CB38874-7419-5D2E-B053-97BDE30F66E0}"/>
              </a:ext>
            </a:extLst>
          </p:cNvPr>
          <p:cNvGrpSpPr/>
          <p:nvPr/>
        </p:nvGrpSpPr>
        <p:grpSpPr>
          <a:xfrm>
            <a:off x="9388728" y="404664"/>
            <a:ext cx="2322308" cy="713678"/>
            <a:chOff x="9517251" y="858416"/>
            <a:chExt cx="2322308" cy="713678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19CBFAE-2F1F-DAED-76BA-43FC2399B197}"/>
                </a:ext>
              </a:extLst>
            </p:cNvPr>
            <p:cNvGrpSpPr/>
            <p:nvPr/>
          </p:nvGrpSpPr>
          <p:grpSpPr>
            <a:xfrm>
              <a:off x="9517251" y="899973"/>
              <a:ext cx="345471" cy="345471"/>
              <a:chOff x="3430115" y="1290265"/>
              <a:chExt cx="345471" cy="345471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C1064977-0962-0EDB-000E-B20183BA6247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53612DC-D55A-F66E-03FE-E3D4DDDD6D47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2CB3EDD-30F6-D0B1-BF5E-BB6DFC21B0C4}"/>
                </a:ext>
              </a:extLst>
            </p:cNvPr>
            <p:cNvSpPr txBox="1"/>
            <p:nvPr/>
          </p:nvSpPr>
          <p:spPr>
            <a:xfrm>
              <a:off x="9943381" y="1168171"/>
              <a:ext cx="1896178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Persons formally accepting the decision/activity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D748D41-5326-29E9-CB55-36075133180C}"/>
                </a:ext>
              </a:extLst>
            </p:cNvPr>
            <p:cNvSpPr txBox="1"/>
            <p:nvPr/>
          </p:nvSpPr>
          <p:spPr>
            <a:xfrm>
              <a:off x="9943381" y="858416"/>
              <a:ext cx="1896178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Sign-off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61C7377-7234-4EB5-6CAC-6477974AC5F1}"/>
              </a:ext>
            </a:extLst>
          </p:cNvPr>
          <p:cNvCxnSpPr>
            <a:cxnSpLocks/>
          </p:cNvCxnSpPr>
          <p:nvPr/>
        </p:nvCxnSpPr>
        <p:spPr>
          <a:xfrm>
            <a:off x="434898" y="1295892"/>
            <a:ext cx="1112281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69180D26-99B7-6B46-03F0-A13543134D32}"/>
              </a:ext>
            </a:extLst>
          </p:cNvPr>
          <p:cNvSpPr/>
          <p:nvPr/>
        </p:nvSpPr>
        <p:spPr>
          <a:xfrm>
            <a:off x="291807" y="1234561"/>
            <a:ext cx="122663" cy="122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C4AEE0C-5CB5-C201-2785-1FB58E2E5958}"/>
              </a:ext>
            </a:extLst>
          </p:cNvPr>
          <p:cNvGrpSpPr/>
          <p:nvPr/>
        </p:nvGrpSpPr>
        <p:grpSpPr>
          <a:xfrm>
            <a:off x="11548544" y="1253409"/>
            <a:ext cx="284296" cy="85070"/>
            <a:chOff x="11533220" y="1629952"/>
            <a:chExt cx="284296" cy="85070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0280226-E52F-8210-4CD3-E0FC1CE94DC4}"/>
                </a:ext>
              </a:extLst>
            </p:cNvPr>
            <p:cNvSpPr/>
            <p:nvPr/>
          </p:nvSpPr>
          <p:spPr>
            <a:xfrm rot="8100000">
              <a:off x="11533220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0" name="Rectangle 77">
              <a:extLst>
                <a:ext uri="{FF2B5EF4-FFF2-40B4-BE49-F238E27FC236}">
                  <a16:creationId xmlns:a16="http://schemas.microsoft.com/office/drawing/2014/main" id="{508129E7-FD72-A430-DC96-F532C433766A}"/>
                </a:ext>
              </a:extLst>
            </p:cNvPr>
            <p:cNvSpPr/>
            <p:nvPr/>
          </p:nvSpPr>
          <p:spPr>
            <a:xfrm rot="8100000">
              <a:off x="11632834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5228854E-058F-9188-EE4B-A60A0F25A285}"/>
                </a:ext>
              </a:extLst>
            </p:cNvPr>
            <p:cNvSpPr/>
            <p:nvPr/>
          </p:nvSpPr>
          <p:spPr>
            <a:xfrm rot="8100000">
              <a:off x="11732447" y="1629953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92F25ED-2BF9-FAA8-2009-19E093217FAF}"/>
              </a:ext>
            </a:extLst>
          </p:cNvPr>
          <p:cNvGrpSpPr/>
          <p:nvPr/>
        </p:nvGrpSpPr>
        <p:grpSpPr>
          <a:xfrm>
            <a:off x="5950396" y="2598199"/>
            <a:ext cx="247548" cy="247548"/>
            <a:chOff x="3430115" y="1290265"/>
            <a:chExt cx="345471" cy="34547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D6F099C-FD6D-CC88-8C46-351857D0CE7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8E27549-2D2A-A082-2FD0-6A0FACA3A92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3A7424A-0FAC-82A3-30AC-35C97F372D2B}"/>
              </a:ext>
            </a:extLst>
          </p:cNvPr>
          <p:cNvGrpSpPr/>
          <p:nvPr/>
        </p:nvGrpSpPr>
        <p:grpSpPr>
          <a:xfrm>
            <a:off x="6718428" y="2598199"/>
            <a:ext cx="247548" cy="247548"/>
            <a:chOff x="3430115" y="1290265"/>
            <a:chExt cx="345471" cy="345471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DCDEFA7-DCE0-444B-EF3A-2BA6DD10390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7D3CC85-CC7A-7014-21D9-2298DBBBBC2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FAC2E4E-8CFC-31F1-6F10-92409DFC90C2}"/>
              </a:ext>
            </a:extLst>
          </p:cNvPr>
          <p:cNvGrpSpPr/>
          <p:nvPr/>
        </p:nvGrpSpPr>
        <p:grpSpPr>
          <a:xfrm>
            <a:off x="7497096" y="2598199"/>
            <a:ext cx="247548" cy="247548"/>
            <a:chOff x="3430115" y="1290265"/>
            <a:chExt cx="345471" cy="345471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109E474-8C94-C57A-1932-0010B1B5AD7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1D902E2-201D-D500-2527-56EC36277ED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C2C0C89-39BA-410E-E1BE-55FB8B0E82DD}"/>
              </a:ext>
            </a:extLst>
          </p:cNvPr>
          <p:cNvGrpSpPr/>
          <p:nvPr/>
        </p:nvGrpSpPr>
        <p:grpSpPr>
          <a:xfrm>
            <a:off x="8275764" y="2598199"/>
            <a:ext cx="247548" cy="247548"/>
            <a:chOff x="3430115" y="1290265"/>
            <a:chExt cx="345471" cy="34547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301EB6A-475A-733B-A0A6-959FC9A8D2A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4C3ECE0-6585-B387-13E6-297F9C5B97C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1069C06-6328-EB20-E2C8-6B0E020B16B8}"/>
              </a:ext>
            </a:extLst>
          </p:cNvPr>
          <p:cNvGrpSpPr/>
          <p:nvPr/>
        </p:nvGrpSpPr>
        <p:grpSpPr>
          <a:xfrm>
            <a:off x="9047289" y="2598199"/>
            <a:ext cx="247548" cy="247548"/>
            <a:chOff x="3430115" y="1290265"/>
            <a:chExt cx="345471" cy="345471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618EB27-9D7D-7236-C776-C34BB95EC54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48F8926-FC90-27C6-DED7-FE794276A18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5C75786-2AF7-8BB1-A0B8-D2321CE2B4AF}"/>
              </a:ext>
            </a:extLst>
          </p:cNvPr>
          <p:cNvGrpSpPr/>
          <p:nvPr/>
        </p:nvGrpSpPr>
        <p:grpSpPr>
          <a:xfrm>
            <a:off x="9818814" y="2598199"/>
            <a:ext cx="247548" cy="247548"/>
            <a:chOff x="3430115" y="1290265"/>
            <a:chExt cx="345471" cy="345471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EA71169-CC16-AAB0-154E-7385482DE82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0CAAFD4-5D0D-42CB-A09D-3A5298CCDA5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BF5D629-BF11-8EB7-3987-A469541D0DBA}"/>
              </a:ext>
            </a:extLst>
          </p:cNvPr>
          <p:cNvGrpSpPr/>
          <p:nvPr/>
        </p:nvGrpSpPr>
        <p:grpSpPr>
          <a:xfrm>
            <a:off x="10597482" y="2598199"/>
            <a:ext cx="247548" cy="247548"/>
            <a:chOff x="3430115" y="1290265"/>
            <a:chExt cx="345471" cy="345471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89138A88-C504-7B2B-8AA0-14E476CED6E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985CB56-69BB-A885-16F2-FD85EEA7031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0A73AF3-431A-163C-FE14-087D491D1A63}"/>
              </a:ext>
            </a:extLst>
          </p:cNvPr>
          <p:cNvGrpSpPr/>
          <p:nvPr/>
        </p:nvGrpSpPr>
        <p:grpSpPr>
          <a:xfrm>
            <a:off x="5950396" y="3010547"/>
            <a:ext cx="247548" cy="247548"/>
            <a:chOff x="3430115" y="1290265"/>
            <a:chExt cx="345471" cy="3454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EC335C2-CE74-09C0-4ECC-B30ABCC49CF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2591DF8B-3EC9-29A3-38AE-E614A5F2408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A61E6F4-B178-E12E-8848-1ABC424868A6}"/>
              </a:ext>
            </a:extLst>
          </p:cNvPr>
          <p:cNvGrpSpPr/>
          <p:nvPr/>
        </p:nvGrpSpPr>
        <p:grpSpPr>
          <a:xfrm>
            <a:off x="6718428" y="3010547"/>
            <a:ext cx="247548" cy="247548"/>
            <a:chOff x="3430115" y="1290265"/>
            <a:chExt cx="345471" cy="345471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31C46FF-4FB7-809F-4E8A-B7C6E6FFB72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9518E4D6-D478-46B9-8E8A-2715C7EA7E6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1D172E0-487B-C8D7-D200-AA6C84DB0251}"/>
              </a:ext>
            </a:extLst>
          </p:cNvPr>
          <p:cNvGrpSpPr/>
          <p:nvPr/>
        </p:nvGrpSpPr>
        <p:grpSpPr>
          <a:xfrm>
            <a:off x="7497096" y="3010547"/>
            <a:ext cx="247548" cy="247548"/>
            <a:chOff x="3430115" y="1290265"/>
            <a:chExt cx="345471" cy="345471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1A1BF041-0BBC-4DFB-E51E-A494139366F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7D64590-5E2D-FE9F-14BF-31F296D25B7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6B0E5D0-3919-C4F2-CD41-F42D6F8EA224}"/>
              </a:ext>
            </a:extLst>
          </p:cNvPr>
          <p:cNvGrpSpPr/>
          <p:nvPr/>
        </p:nvGrpSpPr>
        <p:grpSpPr>
          <a:xfrm>
            <a:off x="8275764" y="3010547"/>
            <a:ext cx="247548" cy="247548"/>
            <a:chOff x="3430115" y="1290265"/>
            <a:chExt cx="345471" cy="3454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3C6C0FB8-1B4B-90F9-64FF-E3AEE5FEFDD9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8CAEBE53-3CFC-317C-C7FC-21B45D5E11C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E91B4D7-F900-763D-D20D-B72FC6345792}"/>
              </a:ext>
            </a:extLst>
          </p:cNvPr>
          <p:cNvGrpSpPr/>
          <p:nvPr/>
        </p:nvGrpSpPr>
        <p:grpSpPr>
          <a:xfrm>
            <a:off x="9047289" y="3010547"/>
            <a:ext cx="247548" cy="247548"/>
            <a:chOff x="3430115" y="1290265"/>
            <a:chExt cx="345471" cy="345471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3935E91-8698-2647-5BB5-78AE0CE41B0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BF96239-BF0E-EDB6-203D-5D851017B4B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ECDC6F0-BE38-7560-F387-48EFB704542B}"/>
              </a:ext>
            </a:extLst>
          </p:cNvPr>
          <p:cNvGrpSpPr/>
          <p:nvPr/>
        </p:nvGrpSpPr>
        <p:grpSpPr>
          <a:xfrm>
            <a:off x="9818814" y="3010547"/>
            <a:ext cx="247548" cy="247548"/>
            <a:chOff x="3430115" y="1290265"/>
            <a:chExt cx="345471" cy="345471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65ADDEF-C1FD-45C9-0F10-84F86B2CC17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D7B019E-87E7-F8C9-15C3-BD4FC0F8A4B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B718B88-9808-5089-366C-E43BC2D5D9F0}"/>
              </a:ext>
            </a:extLst>
          </p:cNvPr>
          <p:cNvGrpSpPr/>
          <p:nvPr/>
        </p:nvGrpSpPr>
        <p:grpSpPr>
          <a:xfrm>
            <a:off x="10597482" y="3010547"/>
            <a:ext cx="247548" cy="247548"/>
            <a:chOff x="3430115" y="1290265"/>
            <a:chExt cx="345471" cy="3454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B6955CB4-8191-6118-7C1F-AC30C1D2648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202AFE5-8EEE-73C8-E0A5-5DD2B53FDF0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7C6227E-D480-5B80-92DB-36D01FA3D7D6}"/>
              </a:ext>
            </a:extLst>
          </p:cNvPr>
          <p:cNvGrpSpPr/>
          <p:nvPr/>
        </p:nvGrpSpPr>
        <p:grpSpPr>
          <a:xfrm>
            <a:off x="5950396" y="3422895"/>
            <a:ext cx="247548" cy="247548"/>
            <a:chOff x="3430115" y="1290265"/>
            <a:chExt cx="345471" cy="345471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1100152-8122-2DBF-C486-58A5EEF6DE0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84482B26-AD57-FA71-4653-F4014DA6B55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AFB96B1-EDA4-8DCA-5FBC-90F2EFFCF77C}"/>
              </a:ext>
            </a:extLst>
          </p:cNvPr>
          <p:cNvGrpSpPr/>
          <p:nvPr/>
        </p:nvGrpSpPr>
        <p:grpSpPr>
          <a:xfrm>
            <a:off x="6718428" y="3422895"/>
            <a:ext cx="247548" cy="247548"/>
            <a:chOff x="3430115" y="1290265"/>
            <a:chExt cx="345471" cy="345471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CD4B25A0-E8BD-DD50-13EA-F9F4DA49A9B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15C7D397-7FB0-E9B7-C2B6-BD936B90175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D8942C9-534E-5C69-6B5A-4B42AD8AF8E9}"/>
              </a:ext>
            </a:extLst>
          </p:cNvPr>
          <p:cNvGrpSpPr/>
          <p:nvPr/>
        </p:nvGrpSpPr>
        <p:grpSpPr>
          <a:xfrm>
            <a:off x="7497096" y="3422895"/>
            <a:ext cx="247548" cy="247548"/>
            <a:chOff x="3430115" y="1290265"/>
            <a:chExt cx="345471" cy="3454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7A3F534-B332-176C-89E9-5F4AE2AEFD0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FABBB00B-1704-E628-257C-DC611AB5450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1D78DAF8-A1E5-6C26-7D9E-F728A554120B}"/>
              </a:ext>
            </a:extLst>
          </p:cNvPr>
          <p:cNvGrpSpPr/>
          <p:nvPr/>
        </p:nvGrpSpPr>
        <p:grpSpPr>
          <a:xfrm>
            <a:off x="8275764" y="3422895"/>
            <a:ext cx="247548" cy="247548"/>
            <a:chOff x="3430115" y="1290265"/>
            <a:chExt cx="345471" cy="345471"/>
          </a:xfrm>
        </p:grpSpPr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EF85A794-FCDA-C821-DD12-C1489BFFF60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3E6F33E-A759-C513-57E6-E76688111D6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79B12A8-896F-E225-72B9-54E2CFA3C38A}"/>
              </a:ext>
            </a:extLst>
          </p:cNvPr>
          <p:cNvGrpSpPr/>
          <p:nvPr/>
        </p:nvGrpSpPr>
        <p:grpSpPr>
          <a:xfrm>
            <a:off x="9047289" y="3422895"/>
            <a:ext cx="247548" cy="247548"/>
            <a:chOff x="3430115" y="1290265"/>
            <a:chExt cx="345471" cy="345471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92AD195-A493-3D72-1C97-715DF565CBC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91C1668-E5A0-9B29-19A4-B9BAE95A833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4FCCC13-48E6-FE82-51F6-59D364C82963}"/>
              </a:ext>
            </a:extLst>
          </p:cNvPr>
          <p:cNvGrpSpPr/>
          <p:nvPr/>
        </p:nvGrpSpPr>
        <p:grpSpPr>
          <a:xfrm>
            <a:off x="9818814" y="3422895"/>
            <a:ext cx="247548" cy="247548"/>
            <a:chOff x="3430115" y="1290265"/>
            <a:chExt cx="345471" cy="3454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19C67DA-4399-6913-3EF7-6D5A320DB0B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E9E52B64-1FA4-535C-19DC-DDCBE476995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D159BC3-A209-0C75-4D42-D11AE6DB796A}"/>
              </a:ext>
            </a:extLst>
          </p:cNvPr>
          <p:cNvGrpSpPr/>
          <p:nvPr/>
        </p:nvGrpSpPr>
        <p:grpSpPr>
          <a:xfrm>
            <a:off x="10597482" y="3422895"/>
            <a:ext cx="247548" cy="247548"/>
            <a:chOff x="3430115" y="1290265"/>
            <a:chExt cx="345471" cy="345471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067AC65-E53F-49B1-0D34-3ECFD618E02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49BA6952-BF0F-0B85-F33B-AC91D0868AD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A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49616AD-0E70-715F-F5FB-8C52952DA5B0}"/>
              </a:ext>
            </a:extLst>
          </p:cNvPr>
          <p:cNvGrpSpPr/>
          <p:nvPr/>
        </p:nvGrpSpPr>
        <p:grpSpPr>
          <a:xfrm>
            <a:off x="11369008" y="3422895"/>
            <a:ext cx="247548" cy="247548"/>
            <a:chOff x="3430115" y="1290265"/>
            <a:chExt cx="345471" cy="345471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E1E7AC02-15D8-E73A-AA9D-7AE2419C07F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E0CED37-05D8-B384-2C08-8C5A6A0989A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740AC45-37D8-C0F5-3A1E-206CE7AE0196}"/>
              </a:ext>
            </a:extLst>
          </p:cNvPr>
          <p:cNvGrpSpPr/>
          <p:nvPr/>
        </p:nvGrpSpPr>
        <p:grpSpPr>
          <a:xfrm>
            <a:off x="5950396" y="3835243"/>
            <a:ext cx="247548" cy="247548"/>
            <a:chOff x="3430115" y="1290265"/>
            <a:chExt cx="345471" cy="345471"/>
          </a:xfrm>
        </p:grpSpPr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69B270E7-45D9-0015-2D2C-98E49B12CBD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FED7A936-4BCB-3193-58E3-AE4D998C1EC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BBFCE04C-E2A5-58D6-3A20-B5692DF4DE54}"/>
              </a:ext>
            </a:extLst>
          </p:cNvPr>
          <p:cNvGrpSpPr/>
          <p:nvPr/>
        </p:nvGrpSpPr>
        <p:grpSpPr>
          <a:xfrm>
            <a:off x="6718428" y="3835243"/>
            <a:ext cx="247548" cy="247548"/>
            <a:chOff x="3430115" y="1290265"/>
            <a:chExt cx="345471" cy="345471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A746045B-142C-FE2C-BBFD-D4A0319BE40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BF4D2C86-BDAF-F702-AB83-A32C96B700E5}"/>
                </a:ext>
              </a:extLst>
            </p:cNvPr>
            <p:cNvSpPr txBox="1"/>
            <p:nvPr/>
          </p:nvSpPr>
          <p:spPr>
            <a:xfrm>
              <a:off x="3488576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1476F226-F347-EBA6-B590-37DF7D6A081D}"/>
              </a:ext>
            </a:extLst>
          </p:cNvPr>
          <p:cNvGrpSpPr/>
          <p:nvPr/>
        </p:nvGrpSpPr>
        <p:grpSpPr>
          <a:xfrm>
            <a:off x="7497096" y="3835243"/>
            <a:ext cx="247548" cy="247548"/>
            <a:chOff x="3430115" y="1290265"/>
            <a:chExt cx="345471" cy="345471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8B2A96DF-FCAF-6570-E828-3E4C791D489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35FD00E-C9D3-4E26-C17A-0AEC88E7BDB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2BB533-AEDD-D948-9BBF-3BF72E3043FD}"/>
              </a:ext>
            </a:extLst>
          </p:cNvPr>
          <p:cNvGrpSpPr/>
          <p:nvPr/>
        </p:nvGrpSpPr>
        <p:grpSpPr>
          <a:xfrm>
            <a:off x="8275764" y="3835243"/>
            <a:ext cx="247548" cy="247548"/>
            <a:chOff x="3430115" y="1290265"/>
            <a:chExt cx="345471" cy="345471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0CF3C4BA-E966-E3F9-1AE1-0D456EEB15C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1AF909FB-0942-7093-3D8D-710D3CC661E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5E7517B-DC36-D40C-C622-B8C6EA4B97EF}"/>
              </a:ext>
            </a:extLst>
          </p:cNvPr>
          <p:cNvGrpSpPr/>
          <p:nvPr/>
        </p:nvGrpSpPr>
        <p:grpSpPr>
          <a:xfrm>
            <a:off x="9047289" y="3835243"/>
            <a:ext cx="247548" cy="247548"/>
            <a:chOff x="3430115" y="1290265"/>
            <a:chExt cx="345471" cy="345471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6FD4B17-0259-F47C-406E-82341D2495A9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DF6228B6-F696-A9EB-EDD5-A05CD13BC53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56DBE29-D679-01B6-5448-957AD6B89C79}"/>
              </a:ext>
            </a:extLst>
          </p:cNvPr>
          <p:cNvGrpSpPr/>
          <p:nvPr/>
        </p:nvGrpSpPr>
        <p:grpSpPr>
          <a:xfrm>
            <a:off x="9818814" y="3835243"/>
            <a:ext cx="247548" cy="247548"/>
            <a:chOff x="3430115" y="1290265"/>
            <a:chExt cx="345471" cy="3454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9EAFFD3-D04A-F81B-A92D-7DDA0B78A69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FEE41C5-0F33-3437-009F-3B673795023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4A545451-9DFA-F5B5-50A5-A8F405287E86}"/>
              </a:ext>
            </a:extLst>
          </p:cNvPr>
          <p:cNvGrpSpPr/>
          <p:nvPr/>
        </p:nvGrpSpPr>
        <p:grpSpPr>
          <a:xfrm>
            <a:off x="10597482" y="3835243"/>
            <a:ext cx="247548" cy="247548"/>
            <a:chOff x="3430115" y="1290265"/>
            <a:chExt cx="345471" cy="345471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860EE1E4-07CD-0E3B-E360-9C20AAD5E6E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31C6B6C-DB90-09C3-D80F-C4BD17E84F3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EC3BAB0-1AED-75FB-78CC-E09DAA4227EB}"/>
              </a:ext>
            </a:extLst>
          </p:cNvPr>
          <p:cNvGrpSpPr/>
          <p:nvPr/>
        </p:nvGrpSpPr>
        <p:grpSpPr>
          <a:xfrm>
            <a:off x="11369008" y="3835243"/>
            <a:ext cx="247548" cy="247548"/>
            <a:chOff x="3430115" y="1290265"/>
            <a:chExt cx="345471" cy="345471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CA6E02E6-8575-5A0E-E90A-87080B3E129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2DF5083-4A3E-6FD9-F774-CA526F36236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E640510-A7F9-773D-72A9-2471471A9A04}"/>
              </a:ext>
            </a:extLst>
          </p:cNvPr>
          <p:cNvGrpSpPr/>
          <p:nvPr/>
        </p:nvGrpSpPr>
        <p:grpSpPr>
          <a:xfrm>
            <a:off x="5950396" y="4247591"/>
            <a:ext cx="247548" cy="247548"/>
            <a:chOff x="3430115" y="1290265"/>
            <a:chExt cx="345471" cy="345471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37841FC8-6716-75BA-3F01-B62E46B2D56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2D50D2AF-667C-5A0C-41EF-79E613AEF47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F810813D-F774-DCC2-3B55-D7C795FC84F6}"/>
              </a:ext>
            </a:extLst>
          </p:cNvPr>
          <p:cNvGrpSpPr/>
          <p:nvPr/>
        </p:nvGrpSpPr>
        <p:grpSpPr>
          <a:xfrm>
            <a:off x="6718428" y="4247591"/>
            <a:ext cx="247548" cy="247548"/>
            <a:chOff x="3430115" y="1290265"/>
            <a:chExt cx="345471" cy="345471"/>
          </a:xfrm>
        </p:grpSpPr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798C1D0F-A569-7E70-D254-784AA0DC85F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13931AE3-A993-8421-94DE-6ACB4B307EC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0DC3D13-082C-66B3-C6EE-8D2E81B2C491}"/>
              </a:ext>
            </a:extLst>
          </p:cNvPr>
          <p:cNvGrpSpPr/>
          <p:nvPr/>
        </p:nvGrpSpPr>
        <p:grpSpPr>
          <a:xfrm>
            <a:off x="7497096" y="4247591"/>
            <a:ext cx="247548" cy="247548"/>
            <a:chOff x="3430115" y="1290265"/>
            <a:chExt cx="345471" cy="345471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C61102DC-B347-2BEA-963A-E8D196B26FB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260EE982-077E-570D-3DAB-45841E26B31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3F1A4C21-CB81-4D7E-F90D-27550E8298ED}"/>
              </a:ext>
            </a:extLst>
          </p:cNvPr>
          <p:cNvGrpSpPr/>
          <p:nvPr/>
        </p:nvGrpSpPr>
        <p:grpSpPr>
          <a:xfrm>
            <a:off x="8275764" y="4247591"/>
            <a:ext cx="247548" cy="247548"/>
            <a:chOff x="3430115" y="1290265"/>
            <a:chExt cx="345471" cy="345471"/>
          </a:xfrm>
        </p:grpSpPr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19D8A719-0D1E-17D3-8F1F-FF8EDAF0FA0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4A7987E8-F4A6-4394-4206-57687E39B52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9B8A37C-50FA-AF9A-94BE-C22DD0BDDB33}"/>
              </a:ext>
            </a:extLst>
          </p:cNvPr>
          <p:cNvGrpSpPr/>
          <p:nvPr/>
        </p:nvGrpSpPr>
        <p:grpSpPr>
          <a:xfrm>
            <a:off x="9047289" y="4247591"/>
            <a:ext cx="247548" cy="247548"/>
            <a:chOff x="3430115" y="1290265"/>
            <a:chExt cx="345471" cy="345471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524F4CCB-EC89-29DB-7CB2-2AFEC8082B5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07E26555-5A1C-A7A4-F69B-9DC4E7BF369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98B01474-0D35-60DD-BDBD-64A3D40AAC8D}"/>
              </a:ext>
            </a:extLst>
          </p:cNvPr>
          <p:cNvGrpSpPr/>
          <p:nvPr/>
        </p:nvGrpSpPr>
        <p:grpSpPr>
          <a:xfrm>
            <a:off x="9818814" y="4247591"/>
            <a:ext cx="247548" cy="247548"/>
            <a:chOff x="3430115" y="1290265"/>
            <a:chExt cx="345471" cy="345471"/>
          </a:xfrm>
        </p:grpSpPr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03A2CFC-3E07-1313-8887-0E1A04326C2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26626368-4D1C-99CB-C541-93D3E0ACA14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BADF81E9-400B-B9B2-BE00-142B126FDD58}"/>
              </a:ext>
            </a:extLst>
          </p:cNvPr>
          <p:cNvGrpSpPr/>
          <p:nvPr/>
        </p:nvGrpSpPr>
        <p:grpSpPr>
          <a:xfrm>
            <a:off x="10597482" y="4247591"/>
            <a:ext cx="247548" cy="247548"/>
            <a:chOff x="3430115" y="1290265"/>
            <a:chExt cx="345471" cy="345471"/>
          </a:xfrm>
        </p:grpSpPr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99F29B53-61CB-E8ED-2DE6-BC8CF782BD8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8D22B822-39A1-864C-6C61-BF4C71396E9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7B51EF35-1A67-0B92-416D-804F3D1A9605}"/>
              </a:ext>
            </a:extLst>
          </p:cNvPr>
          <p:cNvGrpSpPr/>
          <p:nvPr/>
        </p:nvGrpSpPr>
        <p:grpSpPr>
          <a:xfrm>
            <a:off x="11369008" y="4247591"/>
            <a:ext cx="247548" cy="247548"/>
            <a:chOff x="3430115" y="1290265"/>
            <a:chExt cx="345471" cy="345471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E81A246D-B122-15AB-A8D7-B7D25E6C053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E8BEE2C5-F56D-16B7-AE41-1BCF609F4AE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6BB4CA8-8E3D-A01D-BC87-B7FEC27569CA}"/>
              </a:ext>
            </a:extLst>
          </p:cNvPr>
          <p:cNvGrpSpPr/>
          <p:nvPr/>
        </p:nvGrpSpPr>
        <p:grpSpPr>
          <a:xfrm>
            <a:off x="5950396" y="4659939"/>
            <a:ext cx="247548" cy="247548"/>
            <a:chOff x="3430115" y="1290265"/>
            <a:chExt cx="345471" cy="345471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6DB15907-C037-2E5A-840A-D33D66224C4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C2625439-7CE5-8899-65B9-CEE183CB1E1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2B5A8F81-C387-096F-A70C-FBD6192168FD}"/>
              </a:ext>
            </a:extLst>
          </p:cNvPr>
          <p:cNvGrpSpPr/>
          <p:nvPr/>
        </p:nvGrpSpPr>
        <p:grpSpPr>
          <a:xfrm>
            <a:off x="6718428" y="4659939"/>
            <a:ext cx="247548" cy="247548"/>
            <a:chOff x="3430115" y="1290265"/>
            <a:chExt cx="345471" cy="345471"/>
          </a:xfrm>
        </p:grpSpPr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20D9B0C3-94EC-3580-40EC-18843D66CC2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C25AA5F9-9EB3-90FE-4726-F72D75DD95A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34C2B488-100A-A4DD-DFBB-11AF3033E81B}"/>
              </a:ext>
            </a:extLst>
          </p:cNvPr>
          <p:cNvGrpSpPr/>
          <p:nvPr/>
        </p:nvGrpSpPr>
        <p:grpSpPr>
          <a:xfrm>
            <a:off x="7497096" y="4659939"/>
            <a:ext cx="247548" cy="247548"/>
            <a:chOff x="3430115" y="1290265"/>
            <a:chExt cx="345471" cy="345471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00F6D508-716A-AB9E-EC3F-6665BD40ADD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 dirty="0"/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53D1489-DBAE-B688-B5A2-CE10B326F58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B801A87C-0B9E-4EAF-F866-B43B1424AAC4}"/>
              </a:ext>
            </a:extLst>
          </p:cNvPr>
          <p:cNvGrpSpPr/>
          <p:nvPr/>
        </p:nvGrpSpPr>
        <p:grpSpPr>
          <a:xfrm>
            <a:off x="8275764" y="4659939"/>
            <a:ext cx="247548" cy="247548"/>
            <a:chOff x="3430115" y="1290265"/>
            <a:chExt cx="345471" cy="345471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F7C46AC9-61E2-6B34-3757-1677B7926B3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6699029F-32C4-B879-633B-9DFEB430448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DD344095-90B7-A639-CC52-1C9A76263617}"/>
              </a:ext>
            </a:extLst>
          </p:cNvPr>
          <p:cNvGrpSpPr/>
          <p:nvPr/>
        </p:nvGrpSpPr>
        <p:grpSpPr>
          <a:xfrm>
            <a:off x="9047289" y="4659939"/>
            <a:ext cx="247548" cy="247548"/>
            <a:chOff x="3430115" y="1290265"/>
            <a:chExt cx="345471" cy="345471"/>
          </a:xfrm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ADD71AF6-5A9A-0305-DC27-13EDF878361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16213FD2-C3EE-5188-C87E-8E4E7AF67D2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F994B7BD-8BE2-CD63-D450-E613B1DE0D6D}"/>
              </a:ext>
            </a:extLst>
          </p:cNvPr>
          <p:cNvGrpSpPr/>
          <p:nvPr/>
        </p:nvGrpSpPr>
        <p:grpSpPr>
          <a:xfrm>
            <a:off x="9818814" y="4659939"/>
            <a:ext cx="247548" cy="247548"/>
            <a:chOff x="3430115" y="1290265"/>
            <a:chExt cx="345471" cy="345471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4721300F-85D1-B8CE-20B5-F52D1CF5AE1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3AE85483-DCB3-FBCE-9C2D-4502A45F6FF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B88B2251-2FE7-A1A2-E5AD-9C8CE0705FEB}"/>
              </a:ext>
            </a:extLst>
          </p:cNvPr>
          <p:cNvGrpSpPr/>
          <p:nvPr/>
        </p:nvGrpSpPr>
        <p:grpSpPr>
          <a:xfrm>
            <a:off x="10597482" y="4659939"/>
            <a:ext cx="247548" cy="247548"/>
            <a:chOff x="3430115" y="1290265"/>
            <a:chExt cx="345471" cy="345471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B6BFD2A0-A2D1-03E8-5062-30255F678F9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1968F0F9-4E65-63A8-7042-37BFBD172C4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C3520F0-FEBD-2E03-1931-B046000D109D}"/>
              </a:ext>
            </a:extLst>
          </p:cNvPr>
          <p:cNvGrpSpPr/>
          <p:nvPr/>
        </p:nvGrpSpPr>
        <p:grpSpPr>
          <a:xfrm>
            <a:off x="11369008" y="4659939"/>
            <a:ext cx="247548" cy="247548"/>
            <a:chOff x="3430115" y="1290265"/>
            <a:chExt cx="345471" cy="345471"/>
          </a:xfrm>
        </p:grpSpPr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E9EFD4A8-806E-5E1B-CE64-44C03888135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2C24603-1DC0-DDAC-7350-1A2B9DDCDB5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B50A591-8249-01FB-BF4D-57287595AF8C}"/>
              </a:ext>
            </a:extLst>
          </p:cNvPr>
          <p:cNvGrpSpPr/>
          <p:nvPr/>
        </p:nvGrpSpPr>
        <p:grpSpPr>
          <a:xfrm>
            <a:off x="5950396" y="5072287"/>
            <a:ext cx="247548" cy="247548"/>
            <a:chOff x="3430115" y="1290265"/>
            <a:chExt cx="345471" cy="345471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F6317E1-B826-9B5F-AA70-AE3EDA79F4C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0BD87D38-98F7-413C-9FFE-AB547C453F2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B2A12F0-A166-4BE8-79EF-49E722A0EA49}"/>
              </a:ext>
            </a:extLst>
          </p:cNvPr>
          <p:cNvGrpSpPr/>
          <p:nvPr/>
        </p:nvGrpSpPr>
        <p:grpSpPr>
          <a:xfrm>
            <a:off x="6718428" y="5072287"/>
            <a:ext cx="247548" cy="247548"/>
            <a:chOff x="3430115" y="1290265"/>
            <a:chExt cx="345471" cy="345471"/>
          </a:xfrm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E1B9D91E-C2E0-8CAC-C0B7-EF8F3E4167A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B8022B15-2EFD-7E7A-A6F1-C0CE214853D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402BF23-18E5-82A4-88B0-5379D64E6C0A}"/>
              </a:ext>
            </a:extLst>
          </p:cNvPr>
          <p:cNvGrpSpPr/>
          <p:nvPr/>
        </p:nvGrpSpPr>
        <p:grpSpPr>
          <a:xfrm>
            <a:off x="7497096" y="5072287"/>
            <a:ext cx="247548" cy="247548"/>
            <a:chOff x="3430115" y="1290265"/>
            <a:chExt cx="345471" cy="345471"/>
          </a:xfrm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55297677-50B9-0F80-3F50-30EB268F469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D896F351-A716-0EBE-FA8A-6FD338DE89E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AF58AEA4-796F-9BAD-B233-761936880645}"/>
              </a:ext>
            </a:extLst>
          </p:cNvPr>
          <p:cNvGrpSpPr/>
          <p:nvPr/>
        </p:nvGrpSpPr>
        <p:grpSpPr>
          <a:xfrm>
            <a:off x="8275764" y="5072287"/>
            <a:ext cx="247548" cy="247548"/>
            <a:chOff x="3430115" y="1290265"/>
            <a:chExt cx="345471" cy="345471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5343691-5E64-5DA9-5AA8-1D70A408A15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35E0DEA1-625B-C61B-D2FE-6C128001576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D470798A-29D2-23A3-DE08-770823CBBB02}"/>
              </a:ext>
            </a:extLst>
          </p:cNvPr>
          <p:cNvGrpSpPr/>
          <p:nvPr/>
        </p:nvGrpSpPr>
        <p:grpSpPr>
          <a:xfrm>
            <a:off x="9047289" y="5072287"/>
            <a:ext cx="247548" cy="247548"/>
            <a:chOff x="3430115" y="1290265"/>
            <a:chExt cx="345471" cy="345471"/>
          </a:xfrm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E6ACB62F-AC7D-72CC-886D-43C3E398109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A563B24B-3F26-3B6D-3660-6B7CAD4D075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5301E33D-7BC6-D3CE-D132-542CA1FE1191}"/>
              </a:ext>
            </a:extLst>
          </p:cNvPr>
          <p:cNvGrpSpPr/>
          <p:nvPr/>
        </p:nvGrpSpPr>
        <p:grpSpPr>
          <a:xfrm>
            <a:off x="9818814" y="5072287"/>
            <a:ext cx="247548" cy="247548"/>
            <a:chOff x="3430115" y="1290265"/>
            <a:chExt cx="345471" cy="345471"/>
          </a:xfrm>
        </p:grpSpPr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29616030-C95F-EEC7-964E-4DA0A08F16F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42DEDB64-0E7B-2972-D378-E521FDF1C56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23DCF272-3634-0FFD-8627-E0F1D0F01D9A}"/>
              </a:ext>
            </a:extLst>
          </p:cNvPr>
          <p:cNvGrpSpPr/>
          <p:nvPr/>
        </p:nvGrpSpPr>
        <p:grpSpPr>
          <a:xfrm>
            <a:off x="10597482" y="5072287"/>
            <a:ext cx="247548" cy="247548"/>
            <a:chOff x="3430115" y="1290265"/>
            <a:chExt cx="345471" cy="345471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0BBEF769-BA50-FEEE-0B0D-9280320AD49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A3952F72-8999-2D29-4F54-102D0EAB7D2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B8DDF2F0-9A25-7A9C-2EFD-BFD54E30C8B6}"/>
              </a:ext>
            </a:extLst>
          </p:cNvPr>
          <p:cNvGrpSpPr/>
          <p:nvPr/>
        </p:nvGrpSpPr>
        <p:grpSpPr>
          <a:xfrm>
            <a:off x="11369008" y="5072287"/>
            <a:ext cx="247548" cy="247548"/>
            <a:chOff x="3430115" y="1290265"/>
            <a:chExt cx="345471" cy="345471"/>
          </a:xfrm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C97AB5CC-BA0D-C5A3-074B-38977489801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ACC4862-F2C0-CA32-7CA5-7FEDC0C6C0F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919D2144-26AD-41D5-E930-E9B54A3E581C}"/>
              </a:ext>
            </a:extLst>
          </p:cNvPr>
          <p:cNvGrpSpPr/>
          <p:nvPr/>
        </p:nvGrpSpPr>
        <p:grpSpPr>
          <a:xfrm>
            <a:off x="5950396" y="5484635"/>
            <a:ext cx="247548" cy="247548"/>
            <a:chOff x="3430115" y="1290265"/>
            <a:chExt cx="345471" cy="345471"/>
          </a:xfrm>
        </p:grpSpPr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18125C20-224D-A46E-340D-D3BC1717772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FFD10D05-BE84-1822-72CF-FABBAC39BEF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F9B3B20C-6B1E-538E-8BF0-8EFC64286362}"/>
              </a:ext>
            </a:extLst>
          </p:cNvPr>
          <p:cNvGrpSpPr/>
          <p:nvPr/>
        </p:nvGrpSpPr>
        <p:grpSpPr>
          <a:xfrm>
            <a:off x="6718428" y="5484635"/>
            <a:ext cx="247548" cy="247548"/>
            <a:chOff x="3430115" y="1290265"/>
            <a:chExt cx="345471" cy="345471"/>
          </a:xfrm>
        </p:grpSpPr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C306F6D1-2A7A-09B8-2132-E2F459ADC3E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F55A9CCB-A5D2-0DD5-4AD4-987662EE647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D5C138AC-4575-4651-30FC-CD3CA5247AB9}"/>
              </a:ext>
            </a:extLst>
          </p:cNvPr>
          <p:cNvGrpSpPr/>
          <p:nvPr/>
        </p:nvGrpSpPr>
        <p:grpSpPr>
          <a:xfrm>
            <a:off x="7497096" y="5484635"/>
            <a:ext cx="247548" cy="247548"/>
            <a:chOff x="3430115" y="1290265"/>
            <a:chExt cx="345471" cy="345471"/>
          </a:xfrm>
        </p:grpSpPr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A8B2464B-4DFA-8C79-9DC4-01229AD7F5F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B7108AF1-6A4C-2A7F-D2B5-3DA80579190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1C259883-088F-981D-65D7-653887EAE9F5}"/>
              </a:ext>
            </a:extLst>
          </p:cNvPr>
          <p:cNvGrpSpPr/>
          <p:nvPr/>
        </p:nvGrpSpPr>
        <p:grpSpPr>
          <a:xfrm>
            <a:off x="8275764" y="5484635"/>
            <a:ext cx="247548" cy="247548"/>
            <a:chOff x="3430115" y="1290265"/>
            <a:chExt cx="345471" cy="345471"/>
          </a:xfrm>
        </p:grpSpPr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E2E3D20E-5E33-B485-47B6-EE30223DDEB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F3A53B8D-E605-3EFF-B0F4-551109C3C87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8BB0B789-06A0-8164-0A98-BE003C1E20C4}"/>
              </a:ext>
            </a:extLst>
          </p:cNvPr>
          <p:cNvGrpSpPr/>
          <p:nvPr/>
        </p:nvGrpSpPr>
        <p:grpSpPr>
          <a:xfrm>
            <a:off x="9047289" y="5484635"/>
            <a:ext cx="247548" cy="247548"/>
            <a:chOff x="3430115" y="1290265"/>
            <a:chExt cx="345471" cy="345471"/>
          </a:xfrm>
        </p:grpSpPr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A95F7B10-FC7E-2466-EA91-0CB5F51C08D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B322B98A-1EB5-5911-EB9D-C438AFA5306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0C5A338D-CD2A-893C-E981-2496836E9139}"/>
              </a:ext>
            </a:extLst>
          </p:cNvPr>
          <p:cNvGrpSpPr/>
          <p:nvPr/>
        </p:nvGrpSpPr>
        <p:grpSpPr>
          <a:xfrm>
            <a:off x="9818814" y="5484635"/>
            <a:ext cx="247548" cy="247548"/>
            <a:chOff x="3430115" y="1290265"/>
            <a:chExt cx="345471" cy="345471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3B2A1BDE-F52B-21EB-7106-AB96A2AA00A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76780AFA-3F66-03C3-ADA5-9C9D8570E62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D4BE0B01-0AC2-920B-F56F-7DEFA92EE4AB}"/>
              </a:ext>
            </a:extLst>
          </p:cNvPr>
          <p:cNvGrpSpPr/>
          <p:nvPr/>
        </p:nvGrpSpPr>
        <p:grpSpPr>
          <a:xfrm>
            <a:off x="10597482" y="5484635"/>
            <a:ext cx="247548" cy="247548"/>
            <a:chOff x="3430115" y="1290265"/>
            <a:chExt cx="345471" cy="345471"/>
          </a:xfrm>
        </p:grpSpPr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53379F0F-0D9D-70BE-8AB4-6E368E4E8B4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B1A35A83-8BA9-DDEC-3353-87CBED39247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5EA31F8-E433-C1B3-8702-E27A5F580A14}"/>
              </a:ext>
            </a:extLst>
          </p:cNvPr>
          <p:cNvGrpSpPr/>
          <p:nvPr/>
        </p:nvGrpSpPr>
        <p:grpSpPr>
          <a:xfrm>
            <a:off x="11369008" y="5484635"/>
            <a:ext cx="247548" cy="247548"/>
            <a:chOff x="3430115" y="1290265"/>
            <a:chExt cx="345471" cy="345471"/>
          </a:xfrm>
        </p:grpSpPr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423257D0-2F79-11B0-6A98-44F31312719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DDBE6D11-AA07-96B8-976A-25A356317A3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524C72FE-FE98-8351-6639-60C2444CE367}"/>
              </a:ext>
            </a:extLst>
          </p:cNvPr>
          <p:cNvGrpSpPr/>
          <p:nvPr/>
        </p:nvGrpSpPr>
        <p:grpSpPr>
          <a:xfrm>
            <a:off x="5950396" y="5896984"/>
            <a:ext cx="247548" cy="247548"/>
            <a:chOff x="3430115" y="1290265"/>
            <a:chExt cx="345471" cy="345471"/>
          </a:xfrm>
        </p:grpSpPr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14413499-E346-A17A-0928-A6FCFF716B7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D3789B15-7BC1-4FE0-3000-67C4E72362F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A5CE5D02-3638-2A8D-E804-38A3FA51EEA6}"/>
              </a:ext>
            </a:extLst>
          </p:cNvPr>
          <p:cNvGrpSpPr/>
          <p:nvPr/>
        </p:nvGrpSpPr>
        <p:grpSpPr>
          <a:xfrm>
            <a:off x="6718428" y="5896984"/>
            <a:ext cx="247548" cy="247548"/>
            <a:chOff x="3430115" y="1290265"/>
            <a:chExt cx="345471" cy="345471"/>
          </a:xfrm>
        </p:grpSpPr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41D6112D-BA1E-E6C8-700B-2E5BCB3B85B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DC771148-E39F-1568-5A7E-70724784A88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93A0C75C-AF56-8771-EBAC-2749BE0D2734}"/>
              </a:ext>
            </a:extLst>
          </p:cNvPr>
          <p:cNvGrpSpPr/>
          <p:nvPr/>
        </p:nvGrpSpPr>
        <p:grpSpPr>
          <a:xfrm>
            <a:off x="7497096" y="5896984"/>
            <a:ext cx="247548" cy="247548"/>
            <a:chOff x="3430115" y="1290265"/>
            <a:chExt cx="345471" cy="345471"/>
          </a:xfrm>
        </p:grpSpPr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5D82A394-A418-D228-3D35-C621B4AD8EB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AEB86818-4BEF-5323-F066-78FF0B77DDA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0C592E71-AA4B-BE5A-DCB5-40516DACE98B}"/>
              </a:ext>
            </a:extLst>
          </p:cNvPr>
          <p:cNvGrpSpPr/>
          <p:nvPr/>
        </p:nvGrpSpPr>
        <p:grpSpPr>
          <a:xfrm>
            <a:off x="8275764" y="5896984"/>
            <a:ext cx="247548" cy="247548"/>
            <a:chOff x="3430115" y="1290265"/>
            <a:chExt cx="345471" cy="345471"/>
          </a:xfrm>
        </p:grpSpPr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3C574A55-D6F4-8B8B-D1DF-2B669FADBFC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935048A1-F1A7-6AF6-ED57-8845143A7B9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89777042-3EEC-F8BC-082B-2EAA5F997043}"/>
              </a:ext>
            </a:extLst>
          </p:cNvPr>
          <p:cNvGrpSpPr/>
          <p:nvPr/>
        </p:nvGrpSpPr>
        <p:grpSpPr>
          <a:xfrm>
            <a:off x="9047289" y="5896984"/>
            <a:ext cx="247548" cy="247548"/>
            <a:chOff x="3430115" y="1290265"/>
            <a:chExt cx="345471" cy="345471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B0850EB6-AC63-F1A7-7291-4B8FA61C1C8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26264A68-BAAF-6F21-D0C4-64167861344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7A2EA945-AF3F-EAE0-BB26-57C722EF049D}"/>
              </a:ext>
            </a:extLst>
          </p:cNvPr>
          <p:cNvGrpSpPr/>
          <p:nvPr/>
        </p:nvGrpSpPr>
        <p:grpSpPr>
          <a:xfrm>
            <a:off x="9818814" y="5896984"/>
            <a:ext cx="247548" cy="247548"/>
            <a:chOff x="3430115" y="1290265"/>
            <a:chExt cx="345471" cy="345471"/>
          </a:xfrm>
        </p:grpSpPr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CACA28A6-7EB5-3F37-0F36-27C8EAFF0FA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4828292-F7F6-B9DA-6080-5C6B4E55A52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C172B691-E587-9D95-8B98-87465D7B5E3E}"/>
              </a:ext>
            </a:extLst>
          </p:cNvPr>
          <p:cNvGrpSpPr/>
          <p:nvPr/>
        </p:nvGrpSpPr>
        <p:grpSpPr>
          <a:xfrm>
            <a:off x="10597482" y="5896984"/>
            <a:ext cx="247548" cy="247548"/>
            <a:chOff x="3430115" y="1290265"/>
            <a:chExt cx="345471" cy="345471"/>
          </a:xfrm>
        </p:grpSpPr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AAA54EF2-1415-8DA1-13A7-3CF60FEC951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CAB1E564-6158-1A69-66F5-03A17E01539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786341F9-F103-569C-4B17-044FDD1F1702}"/>
              </a:ext>
            </a:extLst>
          </p:cNvPr>
          <p:cNvGrpSpPr/>
          <p:nvPr/>
        </p:nvGrpSpPr>
        <p:grpSpPr>
          <a:xfrm>
            <a:off x="11369008" y="5896984"/>
            <a:ext cx="247548" cy="247548"/>
            <a:chOff x="3430115" y="1290265"/>
            <a:chExt cx="345471" cy="345471"/>
          </a:xfrm>
        </p:grpSpPr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BD919663-D111-CB28-3639-356C25E200F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A81A9FB-90E9-5E19-FD9D-59D2BFF6B45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0CFA1D8-CBF7-60C3-ECDB-9D38361BC626}"/>
              </a:ext>
            </a:extLst>
          </p:cNvPr>
          <p:cNvGrpSpPr/>
          <p:nvPr/>
        </p:nvGrpSpPr>
        <p:grpSpPr>
          <a:xfrm>
            <a:off x="5950396" y="6289534"/>
            <a:ext cx="247548" cy="247548"/>
            <a:chOff x="3430115" y="1290265"/>
            <a:chExt cx="345471" cy="345471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2E37ECFA-2B6E-4A88-7BF0-F04B06C25EE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210DB795-ADF9-5253-1EDA-2770774F756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E63C9E85-A3EF-A653-1CC0-17DC1B5CD95F}"/>
              </a:ext>
            </a:extLst>
          </p:cNvPr>
          <p:cNvGrpSpPr/>
          <p:nvPr/>
        </p:nvGrpSpPr>
        <p:grpSpPr>
          <a:xfrm>
            <a:off x="6718428" y="6289534"/>
            <a:ext cx="247548" cy="247548"/>
            <a:chOff x="3430115" y="1290265"/>
            <a:chExt cx="345471" cy="345471"/>
          </a:xfrm>
        </p:grpSpPr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0C79B23D-C055-BD54-B647-FCC40B05442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7F030314-BCF8-63C8-D7BA-638B46BC0B0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D102E6A0-967A-D175-D797-112155B0CFF8}"/>
              </a:ext>
            </a:extLst>
          </p:cNvPr>
          <p:cNvGrpSpPr/>
          <p:nvPr/>
        </p:nvGrpSpPr>
        <p:grpSpPr>
          <a:xfrm>
            <a:off x="7497096" y="6289534"/>
            <a:ext cx="247548" cy="247548"/>
            <a:chOff x="3430115" y="1290265"/>
            <a:chExt cx="345471" cy="345471"/>
          </a:xfrm>
        </p:grpSpPr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2EF84096-9B81-DB3B-7BCB-E7A874FEAFA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 dirty="0"/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1BFD39F4-470F-21D3-0D60-9CBA5E1278F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03BA87E8-D6E2-9EBE-03FA-9F960207C2A1}"/>
              </a:ext>
            </a:extLst>
          </p:cNvPr>
          <p:cNvGrpSpPr/>
          <p:nvPr/>
        </p:nvGrpSpPr>
        <p:grpSpPr>
          <a:xfrm>
            <a:off x="8275764" y="6289534"/>
            <a:ext cx="247548" cy="247548"/>
            <a:chOff x="3430115" y="1290265"/>
            <a:chExt cx="345471" cy="345471"/>
          </a:xfrm>
        </p:grpSpPr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7BE4660A-DB54-8E2A-33F9-A3B257CD471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DB4322BE-4EAC-D254-369D-C124C206B0C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258C56C9-48B1-824C-D42B-64C5C0E58C30}"/>
              </a:ext>
            </a:extLst>
          </p:cNvPr>
          <p:cNvGrpSpPr/>
          <p:nvPr/>
        </p:nvGrpSpPr>
        <p:grpSpPr>
          <a:xfrm>
            <a:off x="9047289" y="6289534"/>
            <a:ext cx="247548" cy="247548"/>
            <a:chOff x="3430115" y="1290265"/>
            <a:chExt cx="345471" cy="345471"/>
          </a:xfrm>
        </p:grpSpPr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68B1E305-BDB1-7D06-B718-C81E1B5891D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0BFD82A-44DC-C6C6-836A-511540AF2A8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D6A94442-D340-7FAF-0FE3-259086814089}"/>
              </a:ext>
            </a:extLst>
          </p:cNvPr>
          <p:cNvGrpSpPr/>
          <p:nvPr/>
        </p:nvGrpSpPr>
        <p:grpSpPr>
          <a:xfrm>
            <a:off x="9818814" y="6289534"/>
            <a:ext cx="247548" cy="247548"/>
            <a:chOff x="3430115" y="1290265"/>
            <a:chExt cx="345471" cy="345471"/>
          </a:xfrm>
        </p:grpSpPr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2E4D3041-BBCA-8D95-7F1D-394040F95FB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EFDE572B-32FB-049C-61D9-EB1A47A0DBF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R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7A94A166-0764-9DC3-78A1-85B7095073EF}"/>
              </a:ext>
            </a:extLst>
          </p:cNvPr>
          <p:cNvGrpSpPr/>
          <p:nvPr/>
        </p:nvGrpSpPr>
        <p:grpSpPr>
          <a:xfrm>
            <a:off x="10597482" y="6289534"/>
            <a:ext cx="247548" cy="247548"/>
            <a:chOff x="3430115" y="1290265"/>
            <a:chExt cx="345471" cy="345471"/>
          </a:xfrm>
        </p:grpSpPr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5A3927AF-ADFF-B146-4908-ADE090D9655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DDF7D71A-CC7A-2241-A076-8D2DC577142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71623664-3E27-CB8F-A0F5-0C4A20DB92F0}"/>
              </a:ext>
            </a:extLst>
          </p:cNvPr>
          <p:cNvGrpSpPr/>
          <p:nvPr/>
        </p:nvGrpSpPr>
        <p:grpSpPr>
          <a:xfrm>
            <a:off x="11369008" y="6289534"/>
            <a:ext cx="247548" cy="247548"/>
            <a:chOff x="3430115" y="1290265"/>
            <a:chExt cx="345471" cy="345471"/>
          </a:xfrm>
        </p:grpSpPr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AD6C1D99-7206-857E-6F0E-D70F2E80A61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30E1727E-C9AB-EC68-8904-81A26197A22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231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CAB8D075-A0B2-CF72-9EED-9D7523510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636146"/>
              </p:ext>
            </p:extLst>
          </p:nvPr>
        </p:nvGraphicFramePr>
        <p:xfrm>
          <a:off x="309452" y="1412776"/>
          <a:ext cx="11569920" cy="516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132">
                  <a:extLst>
                    <a:ext uri="{9D8B030D-6E8A-4147-A177-3AD203B41FA5}">
                      <a16:colId xmlns:a16="http://schemas.microsoft.com/office/drawing/2014/main" val="1037650970"/>
                    </a:ext>
                  </a:extLst>
                </a:gridCol>
                <a:gridCol w="2118436">
                  <a:extLst>
                    <a:ext uri="{9D8B030D-6E8A-4147-A177-3AD203B41FA5}">
                      <a16:colId xmlns:a16="http://schemas.microsoft.com/office/drawing/2014/main" val="226109716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381564871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678551106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205921552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712100645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15372996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36699158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2594613169"/>
                    </a:ext>
                  </a:extLst>
                </a:gridCol>
                <a:gridCol w="774044">
                  <a:extLst>
                    <a:ext uri="{9D8B030D-6E8A-4147-A177-3AD203B41FA5}">
                      <a16:colId xmlns:a16="http://schemas.microsoft.com/office/drawing/2014/main" val="3542780299"/>
                    </a:ext>
                  </a:extLst>
                </a:gridCol>
              </a:tblGrid>
              <a:tr h="110113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Role on Project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Stakeholder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Planning Signoff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Recommendation to continue EdGEL</a:t>
                      </a:r>
                      <a:endParaRPr lang="en-IN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Framework for delivering EdGEL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Engagement strategy initiation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Delivery-all tasks completed 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Close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100" b="0" dirty="0">
                          <a:solidFill>
                            <a:schemeClr val="bg1"/>
                          </a:solidFill>
                        </a:rPr>
                        <a:t>Milestone signoffs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91604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ISG Dev Service Technical Lead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3882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ISG Dev Services developer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63036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UWP developer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281964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Senior User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93300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Senior Supplier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38783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Enterprise Architect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74880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Service Management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80954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Service Manager for DT in Service Management</a:t>
                      </a: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43096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Portfolio Board*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59682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Project Quality Assurance*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92012"/>
                  </a:ext>
                </a:extLst>
              </a:tr>
              <a:tr h="3696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Project Support Team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solidFill>
                            <a:schemeClr val="bg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IN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92916"/>
                  </a:ext>
                </a:extLst>
              </a:tr>
            </a:tbl>
          </a:graphicData>
        </a:graphic>
      </p:graphicFrame>
      <p:grpSp>
        <p:nvGrpSpPr>
          <p:cNvPr id="79" name="Group 78">
            <a:extLst>
              <a:ext uri="{FF2B5EF4-FFF2-40B4-BE49-F238E27FC236}">
                <a16:creationId xmlns:a16="http://schemas.microsoft.com/office/drawing/2014/main" id="{FC26FA1A-6AEA-9CA2-4B26-19127A6AF020}"/>
              </a:ext>
            </a:extLst>
          </p:cNvPr>
          <p:cNvGrpSpPr/>
          <p:nvPr/>
        </p:nvGrpSpPr>
        <p:grpSpPr>
          <a:xfrm>
            <a:off x="5950396" y="3681961"/>
            <a:ext cx="247548" cy="247548"/>
            <a:chOff x="3430115" y="1290265"/>
            <a:chExt cx="345471" cy="345471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A966B63-6BD8-DF36-0398-8122D115222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814BF7-E760-F63C-1D25-4B6A7A1C810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8146DC7-E552-5926-E9AA-C4F4B6752BEB}"/>
              </a:ext>
            </a:extLst>
          </p:cNvPr>
          <p:cNvGrpSpPr/>
          <p:nvPr/>
        </p:nvGrpSpPr>
        <p:grpSpPr>
          <a:xfrm>
            <a:off x="5950396" y="4051108"/>
            <a:ext cx="247548" cy="247548"/>
            <a:chOff x="3430115" y="1290265"/>
            <a:chExt cx="345471" cy="34547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463B788-D2D9-27A5-8D54-BA3957A5947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2459CA1-7290-3FBE-01BC-0257F9D252A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434A73F-2222-B1A0-4CA3-D366DFAD25EF}"/>
              </a:ext>
            </a:extLst>
          </p:cNvPr>
          <p:cNvGrpSpPr/>
          <p:nvPr/>
        </p:nvGrpSpPr>
        <p:grpSpPr>
          <a:xfrm>
            <a:off x="5950396" y="4420255"/>
            <a:ext cx="247548" cy="247548"/>
            <a:chOff x="3430115" y="1290265"/>
            <a:chExt cx="345471" cy="345471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348357F-6EA6-ECDD-740F-AF1258E83C2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5CCA714-CE39-C2B7-5B4A-53EC11C4C91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4F8B94-CD3E-1405-C0D1-BB97BF240B06}"/>
              </a:ext>
            </a:extLst>
          </p:cNvPr>
          <p:cNvGrpSpPr/>
          <p:nvPr/>
        </p:nvGrpSpPr>
        <p:grpSpPr>
          <a:xfrm>
            <a:off x="5950396" y="4789402"/>
            <a:ext cx="247548" cy="247548"/>
            <a:chOff x="3430115" y="1290265"/>
            <a:chExt cx="345471" cy="34547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D72384E-A207-0E40-FDF9-B27FC70332A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16706C6-E1FB-04EB-6F04-D86271EDEB7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E167E35-9ACB-BF2B-A0B2-63E8360CC7D7}"/>
              </a:ext>
            </a:extLst>
          </p:cNvPr>
          <p:cNvGrpSpPr/>
          <p:nvPr/>
        </p:nvGrpSpPr>
        <p:grpSpPr>
          <a:xfrm>
            <a:off x="5950396" y="5527696"/>
            <a:ext cx="247548" cy="247548"/>
            <a:chOff x="3430115" y="1290265"/>
            <a:chExt cx="345471" cy="345471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605A154-00F3-E432-A13D-652CBCCE6AB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44449FC-6088-E8DC-78CE-2DE6E8CDC05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720DD3D-361F-EFF8-45DB-F6019464EE8F}"/>
              </a:ext>
            </a:extLst>
          </p:cNvPr>
          <p:cNvGrpSpPr/>
          <p:nvPr/>
        </p:nvGrpSpPr>
        <p:grpSpPr>
          <a:xfrm>
            <a:off x="5950396" y="5896840"/>
            <a:ext cx="247548" cy="247548"/>
            <a:chOff x="3430115" y="1290265"/>
            <a:chExt cx="345471" cy="345471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ED686735-E5CE-F691-3ED5-B1B5CFD8D2B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D2A70DE-6D92-05B9-6ECC-4FF59EB36E8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926846D-6EF6-FC8D-2310-69A1FDEF79BA}"/>
              </a:ext>
            </a:extLst>
          </p:cNvPr>
          <p:cNvGrpSpPr/>
          <p:nvPr/>
        </p:nvGrpSpPr>
        <p:grpSpPr>
          <a:xfrm>
            <a:off x="6718428" y="3681961"/>
            <a:ext cx="247548" cy="247548"/>
            <a:chOff x="3430115" y="1290265"/>
            <a:chExt cx="345471" cy="345471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39F82A5-70E2-5FBB-3104-FD8B4759180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B5EF6F0-CC03-7592-A983-D522260FB8D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60FABD9-2324-8D71-7917-7D37C4B14F33}"/>
              </a:ext>
            </a:extLst>
          </p:cNvPr>
          <p:cNvGrpSpPr/>
          <p:nvPr/>
        </p:nvGrpSpPr>
        <p:grpSpPr>
          <a:xfrm>
            <a:off x="6718428" y="4051108"/>
            <a:ext cx="247548" cy="247548"/>
            <a:chOff x="3430115" y="1290265"/>
            <a:chExt cx="345471" cy="3454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E58B706-69D3-7CD3-FDAA-1013D3649FB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DD7E232-0AB9-0010-8263-B6A56224328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68D7D94D-984B-9B7C-33B9-D7029EC18636}"/>
              </a:ext>
            </a:extLst>
          </p:cNvPr>
          <p:cNvGrpSpPr/>
          <p:nvPr/>
        </p:nvGrpSpPr>
        <p:grpSpPr>
          <a:xfrm>
            <a:off x="6718428" y="4420255"/>
            <a:ext cx="247548" cy="247548"/>
            <a:chOff x="3430115" y="1290265"/>
            <a:chExt cx="345471" cy="3454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35B77D0-2D47-2A50-AD58-02DF163B8B0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9B8E430-53DD-4316-651C-E93E8FB9C69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7CF6E29-931D-EBE5-55CB-57BCD77DDE9D}"/>
              </a:ext>
            </a:extLst>
          </p:cNvPr>
          <p:cNvGrpSpPr/>
          <p:nvPr/>
        </p:nvGrpSpPr>
        <p:grpSpPr>
          <a:xfrm>
            <a:off x="6718428" y="4789402"/>
            <a:ext cx="247548" cy="247548"/>
            <a:chOff x="3430115" y="1290265"/>
            <a:chExt cx="345471" cy="3454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DD11B53F-540A-58AF-5858-1A0F41CFD53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E7301BB-D06D-5B39-DC2D-C4D111CB55D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E71D0D9-4537-5D21-85FB-5DD7512B0975}"/>
              </a:ext>
            </a:extLst>
          </p:cNvPr>
          <p:cNvGrpSpPr/>
          <p:nvPr/>
        </p:nvGrpSpPr>
        <p:grpSpPr>
          <a:xfrm>
            <a:off x="6718428" y="5158549"/>
            <a:ext cx="247548" cy="247548"/>
            <a:chOff x="3430115" y="1290265"/>
            <a:chExt cx="345471" cy="3454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4E189333-0D79-169B-AD84-3DFDD6A9BB8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3856EF4-98A1-F95F-853F-53A87BD65A75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AE2F043-AD27-2E32-0575-535A0647F6AB}"/>
              </a:ext>
            </a:extLst>
          </p:cNvPr>
          <p:cNvGrpSpPr/>
          <p:nvPr/>
        </p:nvGrpSpPr>
        <p:grpSpPr>
          <a:xfrm>
            <a:off x="6718428" y="5527696"/>
            <a:ext cx="247548" cy="247548"/>
            <a:chOff x="3430115" y="1290265"/>
            <a:chExt cx="345471" cy="3454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D2DD585-E9C2-9613-6CEA-8421DDAC5DF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2D28167-F079-DF2F-ABB0-2EA8227A228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005C906-3703-D399-BEED-6A4FBD9584D9}"/>
              </a:ext>
            </a:extLst>
          </p:cNvPr>
          <p:cNvGrpSpPr/>
          <p:nvPr/>
        </p:nvGrpSpPr>
        <p:grpSpPr>
          <a:xfrm>
            <a:off x="6718428" y="5896840"/>
            <a:ext cx="247548" cy="247548"/>
            <a:chOff x="3430115" y="1290265"/>
            <a:chExt cx="345471" cy="3454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21622D3-E00E-B877-F07B-E933CD06FA6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92D7771-48A2-1151-BB2B-2C6ACF9D6D6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ABCA58B-F707-DB9B-336A-99FDCCD273C7}"/>
              </a:ext>
            </a:extLst>
          </p:cNvPr>
          <p:cNvGrpSpPr/>
          <p:nvPr/>
        </p:nvGrpSpPr>
        <p:grpSpPr>
          <a:xfrm>
            <a:off x="7497096" y="3681961"/>
            <a:ext cx="247548" cy="247548"/>
            <a:chOff x="3430115" y="1290265"/>
            <a:chExt cx="345471" cy="3454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96537492-47C2-D39A-4B06-5E77A4CC1B0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E365A5A-4D0A-2C84-683B-00DBEF72B66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4E42E91-C327-A264-10AA-ABD5A3D6227E}"/>
              </a:ext>
            </a:extLst>
          </p:cNvPr>
          <p:cNvGrpSpPr/>
          <p:nvPr/>
        </p:nvGrpSpPr>
        <p:grpSpPr>
          <a:xfrm>
            <a:off x="7497096" y="4051108"/>
            <a:ext cx="247548" cy="247548"/>
            <a:chOff x="3430115" y="1290265"/>
            <a:chExt cx="345471" cy="3454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036FF7C-9D49-53A6-52B3-F941DBC48DE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EB7D757-66AA-E8A1-41D4-C39BD9C8A402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E2DE982-9AD0-A6B4-20C9-788369AB567D}"/>
              </a:ext>
            </a:extLst>
          </p:cNvPr>
          <p:cNvGrpSpPr/>
          <p:nvPr/>
        </p:nvGrpSpPr>
        <p:grpSpPr>
          <a:xfrm>
            <a:off x="7497096" y="4420255"/>
            <a:ext cx="247548" cy="247548"/>
            <a:chOff x="3430115" y="1290265"/>
            <a:chExt cx="345471" cy="3454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2D2EB03-B065-CE63-0AB7-611FDB9BBD0D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37341A20-14C3-6675-31BF-3A41B9855E1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0DF5B41B-160B-B3DC-1FC4-22E2F0A914A4}"/>
              </a:ext>
            </a:extLst>
          </p:cNvPr>
          <p:cNvGrpSpPr/>
          <p:nvPr/>
        </p:nvGrpSpPr>
        <p:grpSpPr>
          <a:xfrm>
            <a:off x="7497096" y="5527696"/>
            <a:ext cx="247548" cy="247548"/>
            <a:chOff x="3430115" y="1290265"/>
            <a:chExt cx="345471" cy="3454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2C5BE3F-E532-D331-7D27-A0127DC02B8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9B13CD3-D6D9-92B3-72AD-8C4A775EA4C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2EA6AE1-03EF-D942-4E3C-C5A993F4203E}"/>
              </a:ext>
            </a:extLst>
          </p:cNvPr>
          <p:cNvGrpSpPr/>
          <p:nvPr/>
        </p:nvGrpSpPr>
        <p:grpSpPr>
          <a:xfrm>
            <a:off x="7497096" y="5896840"/>
            <a:ext cx="247548" cy="247548"/>
            <a:chOff x="3430115" y="1290265"/>
            <a:chExt cx="345471" cy="345471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20A87A87-5B83-B56D-2D48-6BBA8D92B59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64AAEDF0-F861-459D-B217-D7F66C82BC6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331F77D-5B8B-BCAF-59E6-49CC72215FEE}"/>
              </a:ext>
            </a:extLst>
          </p:cNvPr>
          <p:cNvGrpSpPr/>
          <p:nvPr/>
        </p:nvGrpSpPr>
        <p:grpSpPr>
          <a:xfrm>
            <a:off x="8275764" y="2574520"/>
            <a:ext cx="247548" cy="247548"/>
            <a:chOff x="3430115" y="1290265"/>
            <a:chExt cx="345471" cy="345471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A182E27C-5497-D7FC-F659-DF722DD483E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1776649-736C-0B63-2E86-C6DFE0827AC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73BA5777-3313-4D22-DEA5-C48790B9A2B2}"/>
              </a:ext>
            </a:extLst>
          </p:cNvPr>
          <p:cNvGrpSpPr/>
          <p:nvPr/>
        </p:nvGrpSpPr>
        <p:grpSpPr>
          <a:xfrm>
            <a:off x="8275764" y="2943667"/>
            <a:ext cx="247548" cy="247548"/>
            <a:chOff x="3430115" y="1290265"/>
            <a:chExt cx="345471" cy="345471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8EE6ED82-BD6D-9757-37AA-8ADA1AC8625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A3A9D154-A29E-AA6E-A5C6-787C5D3840E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B6BD355-9255-232A-C298-9B17E068A78E}"/>
              </a:ext>
            </a:extLst>
          </p:cNvPr>
          <p:cNvGrpSpPr/>
          <p:nvPr/>
        </p:nvGrpSpPr>
        <p:grpSpPr>
          <a:xfrm>
            <a:off x="8275764" y="3312814"/>
            <a:ext cx="247548" cy="247548"/>
            <a:chOff x="3430115" y="1290265"/>
            <a:chExt cx="345471" cy="345471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AF16C3D8-6993-5447-FCE7-AE211C81350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F833DB2-5C69-2B16-BE4D-F213322D981E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7C7F75AE-C33B-4ED4-F6E7-14AD54159502}"/>
              </a:ext>
            </a:extLst>
          </p:cNvPr>
          <p:cNvGrpSpPr/>
          <p:nvPr/>
        </p:nvGrpSpPr>
        <p:grpSpPr>
          <a:xfrm>
            <a:off x="8275764" y="3681961"/>
            <a:ext cx="247548" cy="247548"/>
            <a:chOff x="3430115" y="1290265"/>
            <a:chExt cx="345471" cy="345471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7BDC8350-6460-2CD1-037B-22CB1EE2301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BAABA9DD-778F-F08A-82DF-A2E28F5671E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B5D13E00-DC9A-FCDB-3913-FCEC89777B75}"/>
              </a:ext>
            </a:extLst>
          </p:cNvPr>
          <p:cNvGrpSpPr/>
          <p:nvPr/>
        </p:nvGrpSpPr>
        <p:grpSpPr>
          <a:xfrm>
            <a:off x="8275764" y="4051108"/>
            <a:ext cx="247548" cy="247548"/>
            <a:chOff x="3430115" y="1290265"/>
            <a:chExt cx="345471" cy="345471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A89B7921-843C-8154-864A-74629954FF06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2605C7D4-9705-AD36-D0D5-D7806CC4183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1630B9C-3AB7-6E05-545F-89A5FC6F85E8}"/>
              </a:ext>
            </a:extLst>
          </p:cNvPr>
          <p:cNvGrpSpPr/>
          <p:nvPr/>
        </p:nvGrpSpPr>
        <p:grpSpPr>
          <a:xfrm>
            <a:off x="8275764" y="4420255"/>
            <a:ext cx="247548" cy="247548"/>
            <a:chOff x="3430115" y="1290265"/>
            <a:chExt cx="345471" cy="345471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C063E33D-4316-56FF-09B0-D384216E4AC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4B943082-29F5-CCB4-8159-C54CC70ABF6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09AA93E-0CEF-4C33-947A-7AD47DC245B5}"/>
              </a:ext>
            </a:extLst>
          </p:cNvPr>
          <p:cNvGrpSpPr/>
          <p:nvPr/>
        </p:nvGrpSpPr>
        <p:grpSpPr>
          <a:xfrm>
            <a:off x="8275764" y="5527696"/>
            <a:ext cx="247548" cy="247548"/>
            <a:chOff x="3430115" y="1290265"/>
            <a:chExt cx="345471" cy="345471"/>
          </a:xfrm>
        </p:grpSpPr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3B8995BF-BB15-6F21-EBC1-C136A52211F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A37EF875-0343-9797-3C03-4BD0E691DC3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2BFCCEFE-8E46-C253-66FB-EAE1665FF6FE}"/>
              </a:ext>
            </a:extLst>
          </p:cNvPr>
          <p:cNvGrpSpPr/>
          <p:nvPr/>
        </p:nvGrpSpPr>
        <p:grpSpPr>
          <a:xfrm>
            <a:off x="8275764" y="5896840"/>
            <a:ext cx="247548" cy="247548"/>
            <a:chOff x="3430115" y="1290265"/>
            <a:chExt cx="345471" cy="345471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3310679A-9BF7-FB65-95F2-54DC4A625F7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3A2E889-F905-191A-EB04-F1817351318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C6CC3AA-9B23-540E-5C53-EFDBB319F9BE}"/>
              </a:ext>
            </a:extLst>
          </p:cNvPr>
          <p:cNvGrpSpPr/>
          <p:nvPr/>
        </p:nvGrpSpPr>
        <p:grpSpPr>
          <a:xfrm>
            <a:off x="9047289" y="2574520"/>
            <a:ext cx="247548" cy="247548"/>
            <a:chOff x="3430115" y="1290265"/>
            <a:chExt cx="345471" cy="345471"/>
          </a:xfrm>
        </p:grpSpPr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5FC5F016-D20A-7691-1C90-5F86B216E96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5AF41CD7-353F-E9D5-1F8A-AC2109B6A62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C977FD4-53E4-FA0A-1261-27A7B16B2842}"/>
              </a:ext>
            </a:extLst>
          </p:cNvPr>
          <p:cNvGrpSpPr/>
          <p:nvPr/>
        </p:nvGrpSpPr>
        <p:grpSpPr>
          <a:xfrm>
            <a:off x="9047289" y="2943667"/>
            <a:ext cx="247548" cy="247548"/>
            <a:chOff x="3430115" y="1290265"/>
            <a:chExt cx="345471" cy="345471"/>
          </a:xfrm>
        </p:grpSpPr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DCFF5931-612C-4F12-50BA-4314DC393CD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1CB35F12-0F7A-6ADE-675F-EF58A19C0DA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CE19A6D2-0B9A-99D2-C3EC-1EE4588085F2}"/>
              </a:ext>
            </a:extLst>
          </p:cNvPr>
          <p:cNvGrpSpPr/>
          <p:nvPr/>
        </p:nvGrpSpPr>
        <p:grpSpPr>
          <a:xfrm>
            <a:off x="9047289" y="3681961"/>
            <a:ext cx="247548" cy="247548"/>
            <a:chOff x="3430115" y="1290265"/>
            <a:chExt cx="345471" cy="345471"/>
          </a:xfrm>
        </p:grpSpPr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6B03A741-D93A-751A-0385-6CABFAAA6745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76DC4E6B-A34F-40C6-0883-F3DAB07CCF9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265B41B5-1B10-308E-DAB6-209D745C7FFD}"/>
              </a:ext>
            </a:extLst>
          </p:cNvPr>
          <p:cNvGrpSpPr/>
          <p:nvPr/>
        </p:nvGrpSpPr>
        <p:grpSpPr>
          <a:xfrm>
            <a:off x="9047289" y="4051108"/>
            <a:ext cx="247548" cy="247548"/>
            <a:chOff x="3430115" y="1290265"/>
            <a:chExt cx="345471" cy="345471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D5E3285E-6D5B-DDF5-F285-80F454F1F43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0E890664-6C86-9217-D510-8A3CD01C44F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D0F49AF-A5CE-B05D-2683-A30BD56E4F5E}"/>
              </a:ext>
            </a:extLst>
          </p:cNvPr>
          <p:cNvGrpSpPr/>
          <p:nvPr/>
        </p:nvGrpSpPr>
        <p:grpSpPr>
          <a:xfrm>
            <a:off x="9047289" y="4420255"/>
            <a:ext cx="247548" cy="247548"/>
            <a:chOff x="3430115" y="1290265"/>
            <a:chExt cx="345471" cy="345471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623F2CDB-A90C-FD1E-33C8-B6B9454E2B2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23E7499A-3292-42D6-0E30-4454FE76FDB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42DEC0B8-55A1-21D8-05AA-4954C7FC8B8A}"/>
              </a:ext>
            </a:extLst>
          </p:cNvPr>
          <p:cNvGrpSpPr/>
          <p:nvPr/>
        </p:nvGrpSpPr>
        <p:grpSpPr>
          <a:xfrm>
            <a:off x="9047289" y="5527696"/>
            <a:ext cx="247548" cy="247548"/>
            <a:chOff x="3430115" y="1290265"/>
            <a:chExt cx="345471" cy="345471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3381135C-1737-ECB9-904F-28158B5E312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0226A2C1-CB5C-B0C4-E953-4261AD908E0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CB0A346C-7771-FCB9-406F-1EBA086483AB}"/>
              </a:ext>
            </a:extLst>
          </p:cNvPr>
          <p:cNvGrpSpPr/>
          <p:nvPr/>
        </p:nvGrpSpPr>
        <p:grpSpPr>
          <a:xfrm>
            <a:off x="9047289" y="5896840"/>
            <a:ext cx="247548" cy="247548"/>
            <a:chOff x="3430115" y="1290265"/>
            <a:chExt cx="345471" cy="345471"/>
          </a:xfrm>
        </p:grpSpPr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DD159F82-62D9-66BC-E7BC-C926E68112F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4C53766F-FF1A-2D17-3D4F-24A2FDC1674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F58C8D21-804A-509E-4F3D-62C781EB9CC2}"/>
              </a:ext>
            </a:extLst>
          </p:cNvPr>
          <p:cNvGrpSpPr/>
          <p:nvPr/>
        </p:nvGrpSpPr>
        <p:grpSpPr>
          <a:xfrm>
            <a:off x="9818814" y="3681961"/>
            <a:ext cx="247548" cy="247548"/>
            <a:chOff x="3430115" y="1290265"/>
            <a:chExt cx="345471" cy="345471"/>
          </a:xfrm>
        </p:grpSpPr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9BAECCA4-6A20-7A69-DC2F-4639C555953B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F311BA88-CEC3-13CE-2CF2-D2AEFA8C8CC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AD6324E1-56FD-1A98-949A-09507FF4E3C0}"/>
              </a:ext>
            </a:extLst>
          </p:cNvPr>
          <p:cNvGrpSpPr/>
          <p:nvPr/>
        </p:nvGrpSpPr>
        <p:grpSpPr>
          <a:xfrm>
            <a:off x="9818814" y="4051108"/>
            <a:ext cx="247548" cy="247548"/>
            <a:chOff x="3430115" y="1290265"/>
            <a:chExt cx="345471" cy="345471"/>
          </a:xfrm>
        </p:grpSpPr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443BCAAD-ED32-C7AB-D9A1-2C400DEC64B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B2ADEFE6-4A1D-AF9B-623A-33E010CC626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B898683D-F93E-C3F6-8B00-8B8B03F22532}"/>
              </a:ext>
            </a:extLst>
          </p:cNvPr>
          <p:cNvGrpSpPr/>
          <p:nvPr/>
        </p:nvGrpSpPr>
        <p:grpSpPr>
          <a:xfrm>
            <a:off x="9818814" y="4420255"/>
            <a:ext cx="247548" cy="247548"/>
            <a:chOff x="3430115" y="1290265"/>
            <a:chExt cx="345471" cy="345471"/>
          </a:xfrm>
        </p:grpSpPr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EF49FF15-4A85-551B-DA80-DDBE484E61A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4F64D5C6-36F9-0BDC-EFDE-EBB6AE22144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F5776C1-12AF-F67E-B8AA-874CAE06E0A8}"/>
              </a:ext>
            </a:extLst>
          </p:cNvPr>
          <p:cNvGrpSpPr/>
          <p:nvPr/>
        </p:nvGrpSpPr>
        <p:grpSpPr>
          <a:xfrm>
            <a:off x="9818814" y="5527696"/>
            <a:ext cx="247548" cy="247548"/>
            <a:chOff x="3430115" y="1290265"/>
            <a:chExt cx="345471" cy="345471"/>
          </a:xfrm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F09F6BDD-D7D2-814B-A0C3-EA77100C0034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320ADDDC-7A44-E2FE-C610-B1DDCFB8B5A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623198A-0718-299A-1E1F-0D1B46D4468A}"/>
              </a:ext>
            </a:extLst>
          </p:cNvPr>
          <p:cNvGrpSpPr/>
          <p:nvPr/>
        </p:nvGrpSpPr>
        <p:grpSpPr>
          <a:xfrm>
            <a:off x="9818814" y="5896840"/>
            <a:ext cx="247548" cy="247548"/>
            <a:chOff x="3430115" y="1290265"/>
            <a:chExt cx="345471" cy="345471"/>
          </a:xfrm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0A922333-1603-D1E3-A6E4-24C5FDB06D1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057860CE-189F-615D-78BF-E112BF7030C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5ABF53E-2F2A-5A51-78E4-1338E1F546AD}"/>
              </a:ext>
            </a:extLst>
          </p:cNvPr>
          <p:cNvGrpSpPr/>
          <p:nvPr/>
        </p:nvGrpSpPr>
        <p:grpSpPr>
          <a:xfrm>
            <a:off x="10597482" y="3681961"/>
            <a:ext cx="247548" cy="247548"/>
            <a:chOff x="3430115" y="1290265"/>
            <a:chExt cx="345471" cy="345471"/>
          </a:xfrm>
        </p:grpSpPr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2ABE02B7-25CA-4F58-0CE8-5093F0E8BD6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8EF70398-0B51-0B69-6F51-2CA11B3BC4F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8EDAF0B1-D265-897F-5FF8-9EA7744D94A4}"/>
              </a:ext>
            </a:extLst>
          </p:cNvPr>
          <p:cNvGrpSpPr/>
          <p:nvPr/>
        </p:nvGrpSpPr>
        <p:grpSpPr>
          <a:xfrm>
            <a:off x="10597482" y="4051108"/>
            <a:ext cx="247548" cy="247548"/>
            <a:chOff x="3430115" y="1290265"/>
            <a:chExt cx="345471" cy="345471"/>
          </a:xfrm>
        </p:grpSpPr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46DFC8D3-C0B3-49D6-EFB6-09F84605ECD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715AA59-D698-48C9-A7A9-7BA1090029B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F6DE012A-5801-1634-E8FD-95BEA08D8042}"/>
              </a:ext>
            </a:extLst>
          </p:cNvPr>
          <p:cNvGrpSpPr/>
          <p:nvPr/>
        </p:nvGrpSpPr>
        <p:grpSpPr>
          <a:xfrm>
            <a:off x="10597482" y="4420255"/>
            <a:ext cx="247548" cy="247548"/>
            <a:chOff x="3430115" y="1290265"/>
            <a:chExt cx="345471" cy="345471"/>
          </a:xfrm>
        </p:grpSpPr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538D538E-B116-C424-54A3-3080AD6A27C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146B55D4-57CA-B047-B5DF-41C12A0F65C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8DC53594-A155-A3ED-DB5D-C8AC3B8FE8A8}"/>
              </a:ext>
            </a:extLst>
          </p:cNvPr>
          <p:cNvGrpSpPr/>
          <p:nvPr/>
        </p:nvGrpSpPr>
        <p:grpSpPr>
          <a:xfrm>
            <a:off x="10597482" y="4789402"/>
            <a:ext cx="247548" cy="247548"/>
            <a:chOff x="3430115" y="1290265"/>
            <a:chExt cx="345471" cy="345471"/>
          </a:xfrm>
        </p:grpSpPr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76699977-CEA1-596A-682A-EF13E6F22262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E043E972-0A33-5C13-2FD6-A83DB7DECB34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630CB010-2F0D-79AC-5D7D-403C789A71FC}"/>
              </a:ext>
            </a:extLst>
          </p:cNvPr>
          <p:cNvGrpSpPr/>
          <p:nvPr/>
        </p:nvGrpSpPr>
        <p:grpSpPr>
          <a:xfrm>
            <a:off x="10597482" y="5158549"/>
            <a:ext cx="247548" cy="247548"/>
            <a:chOff x="3430115" y="1290265"/>
            <a:chExt cx="345471" cy="345471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DC98BBC7-DABE-0443-43B2-D957AA41E48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5E87C0C3-7DC2-2118-F010-9E85FF2A9348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817C2DF9-3506-B825-8BA7-2D2918DB8FC6}"/>
              </a:ext>
            </a:extLst>
          </p:cNvPr>
          <p:cNvGrpSpPr/>
          <p:nvPr/>
        </p:nvGrpSpPr>
        <p:grpSpPr>
          <a:xfrm>
            <a:off x="10597482" y="5527696"/>
            <a:ext cx="247548" cy="247548"/>
            <a:chOff x="3430115" y="1290265"/>
            <a:chExt cx="345471" cy="345471"/>
          </a:xfrm>
        </p:grpSpPr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15AAE027-BB34-4A1A-E659-1F961CA7E98E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E335838-C222-4F46-6087-B73EC5CB3736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DCC949CD-4ACC-A870-E14C-7D94B4D3C4B1}"/>
              </a:ext>
            </a:extLst>
          </p:cNvPr>
          <p:cNvGrpSpPr/>
          <p:nvPr/>
        </p:nvGrpSpPr>
        <p:grpSpPr>
          <a:xfrm>
            <a:off x="10597482" y="5896840"/>
            <a:ext cx="247548" cy="247548"/>
            <a:chOff x="3430115" y="1290265"/>
            <a:chExt cx="345471" cy="345471"/>
          </a:xfrm>
        </p:grpSpPr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FEAEF57D-9C53-1847-BC5F-4C883178716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59C9D8A1-86E8-BFE4-7E9D-E98CFFA5F48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6EA4C357-EE1A-E02F-A49A-A452D99B05C9}"/>
              </a:ext>
            </a:extLst>
          </p:cNvPr>
          <p:cNvGrpSpPr/>
          <p:nvPr/>
        </p:nvGrpSpPr>
        <p:grpSpPr>
          <a:xfrm>
            <a:off x="11369008" y="3681961"/>
            <a:ext cx="247548" cy="247548"/>
            <a:chOff x="3430115" y="1290265"/>
            <a:chExt cx="345471" cy="345471"/>
          </a:xfrm>
        </p:grpSpPr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C2F72251-D37E-09FA-2BEA-0EBEDF06FCA3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4D214A4C-6FC6-D621-652F-97C948125EDA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AF7EF3FE-D176-1504-7B99-87CB60386EEE}"/>
              </a:ext>
            </a:extLst>
          </p:cNvPr>
          <p:cNvGrpSpPr/>
          <p:nvPr/>
        </p:nvGrpSpPr>
        <p:grpSpPr>
          <a:xfrm>
            <a:off x="11369008" y="4051108"/>
            <a:ext cx="247548" cy="247548"/>
            <a:chOff x="3430115" y="1290265"/>
            <a:chExt cx="345471" cy="345471"/>
          </a:xfrm>
        </p:grpSpPr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1137E3D8-97FB-CD64-24CF-0D4C9B4530C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FA5A20BF-5F5E-4FD2-3DF4-9750E660391F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5A883D6A-102A-31FE-B7DF-C0F0BF1CC80B}"/>
              </a:ext>
            </a:extLst>
          </p:cNvPr>
          <p:cNvGrpSpPr/>
          <p:nvPr/>
        </p:nvGrpSpPr>
        <p:grpSpPr>
          <a:xfrm>
            <a:off x="295191" y="404664"/>
            <a:ext cx="1957355" cy="713678"/>
            <a:chOff x="295191" y="858416"/>
            <a:chExt cx="1957355" cy="713678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AFCD0BC3-E82C-8FC7-D98D-21F01083F975}"/>
                </a:ext>
              </a:extLst>
            </p:cNvPr>
            <p:cNvGrpSpPr/>
            <p:nvPr/>
          </p:nvGrpSpPr>
          <p:grpSpPr>
            <a:xfrm>
              <a:off x="295191" y="899973"/>
              <a:ext cx="345471" cy="345471"/>
              <a:chOff x="3430115" y="1290265"/>
              <a:chExt cx="345471" cy="345471"/>
            </a:xfrm>
          </p:grpSpPr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9DA9D83A-3533-9F09-950B-3A2151004975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448B425D-2016-AAEE-41F7-58EF0C5FC817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R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E939A79-3647-928E-1BA4-C152394DDC08}"/>
                </a:ext>
              </a:extLst>
            </p:cNvPr>
            <p:cNvSpPr txBox="1"/>
            <p:nvPr/>
          </p:nvSpPr>
          <p:spPr>
            <a:xfrm>
              <a:off x="721321" y="1168171"/>
              <a:ext cx="1531225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 carrying out the work/activity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7640733-6780-AD5C-5AEA-C7CE36AAE11E}"/>
                </a:ext>
              </a:extLst>
            </p:cNvPr>
            <p:cNvSpPr txBox="1"/>
            <p:nvPr/>
          </p:nvSpPr>
          <p:spPr>
            <a:xfrm>
              <a:off x="721321" y="858416"/>
              <a:ext cx="1531225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Responsible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1A38D172-F966-A683-D79A-9A4EBEBAB1C7}"/>
              </a:ext>
            </a:extLst>
          </p:cNvPr>
          <p:cNvGrpSpPr/>
          <p:nvPr/>
        </p:nvGrpSpPr>
        <p:grpSpPr>
          <a:xfrm>
            <a:off x="2376217" y="404664"/>
            <a:ext cx="2213833" cy="713678"/>
            <a:chOff x="2600706" y="858416"/>
            <a:chExt cx="2213833" cy="713678"/>
          </a:xfrm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EC82DF7-22C1-16B9-3973-74ECE518062B}"/>
                </a:ext>
              </a:extLst>
            </p:cNvPr>
            <p:cNvGrpSpPr/>
            <p:nvPr/>
          </p:nvGrpSpPr>
          <p:grpSpPr>
            <a:xfrm>
              <a:off x="2600706" y="899973"/>
              <a:ext cx="345471" cy="345471"/>
              <a:chOff x="3430115" y="1290265"/>
              <a:chExt cx="345471" cy="345471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73E68D3A-02E9-6278-3392-57950D017852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CB52568C-5E3A-12FE-6F80-2F75A8539AE7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A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6B32480-E130-9664-603A-65164D15D90A}"/>
                </a:ext>
              </a:extLst>
            </p:cNvPr>
            <p:cNvSpPr txBox="1"/>
            <p:nvPr/>
          </p:nvSpPr>
          <p:spPr>
            <a:xfrm>
              <a:off x="302683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1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 with the ultimate ownership - has decision authority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1F78694-5BCF-89FF-2B37-942E2294D67F}"/>
                </a:ext>
              </a:extLst>
            </p:cNvPr>
            <p:cNvSpPr txBox="1"/>
            <p:nvPr/>
          </p:nvSpPr>
          <p:spPr>
            <a:xfrm>
              <a:off x="302683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Accountable</a:t>
              </a: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CF06A2C1-B4B8-DD25-563B-34CBA6F021C7}"/>
              </a:ext>
            </a:extLst>
          </p:cNvPr>
          <p:cNvGrpSpPr/>
          <p:nvPr/>
        </p:nvGrpSpPr>
        <p:grpSpPr>
          <a:xfrm>
            <a:off x="4713721" y="404664"/>
            <a:ext cx="2213833" cy="713678"/>
            <a:chOff x="4906221" y="858416"/>
            <a:chExt cx="2213833" cy="713678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231EFC3A-67A1-00AB-A8E7-1EA2C063BF6C}"/>
                </a:ext>
              </a:extLst>
            </p:cNvPr>
            <p:cNvGrpSpPr/>
            <p:nvPr/>
          </p:nvGrpSpPr>
          <p:grpSpPr>
            <a:xfrm>
              <a:off x="4906221" y="899973"/>
              <a:ext cx="345471" cy="345471"/>
              <a:chOff x="3430115" y="1290265"/>
              <a:chExt cx="345471" cy="345471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C0752CB5-B7D8-F6B6-8197-3F93322DF611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B0D62B91-B761-35D9-842E-8CF14BDC44BE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C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81EB1CC0-570D-CAB3-2F03-B3B0893DB4DF}"/>
                </a:ext>
              </a:extLst>
            </p:cNvPr>
            <p:cNvSpPr txBox="1"/>
            <p:nvPr/>
          </p:nvSpPr>
          <p:spPr>
            <a:xfrm>
              <a:off x="5332351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Person(s) contributing or reviewing the activity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DC239175-0CD3-0D8B-E86F-EA4653DA4B1F}"/>
                </a:ext>
              </a:extLst>
            </p:cNvPr>
            <p:cNvSpPr txBox="1"/>
            <p:nvPr/>
          </p:nvSpPr>
          <p:spPr>
            <a:xfrm>
              <a:off x="5332351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Consult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A1DC79D5-D23B-8992-B620-F86696707A40}"/>
              </a:ext>
            </a:extLst>
          </p:cNvPr>
          <p:cNvGrpSpPr/>
          <p:nvPr/>
        </p:nvGrpSpPr>
        <p:grpSpPr>
          <a:xfrm>
            <a:off x="7051225" y="404664"/>
            <a:ext cx="2213833" cy="713678"/>
            <a:chOff x="7211736" y="858416"/>
            <a:chExt cx="2213833" cy="713678"/>
          </a:xfrm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2A8AB998-FAFB-0346-8332-D0AC75BCBC3E}"/>
                </a:ext>
              </a:extLst>
            </p:cNvPr>
            <p:cNvGrpSpPr/>
            <p:nvPr/>
          </p:nvGrpSpPr>
          <p:grpSpPr>
            <a:xfrm>
              <a:off x="7211736" y="899973"/>
              <a:ext cx="345471" cy="345471"/>
              <a:chOff x="3430115" y="1290265"/>
              <a:chExt cx="345471" cy="345471"/>
            </a:xfrm>
          </p:grpSpPr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D3F4C36A-8740-9672-8309-07B56C046C92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021D55DE-C29A-883C-69A2-E8BF0FA8C403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I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6A0F3E8F-F43D-450F-8270-94BAF20F9B0F}"/>
                </a:ext>
              </a:extLst>
            </p:cNvPr>
            <p:cNvSpPr txBox="1"/>
            <p:nvPr/>
          </p:nvSpPr>
          <p:spPr>
            <a:xfrm>
              <a:off x="7637866" y="1168171"/>
              <a:ext cx="1787703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Person(s) needing to know of the activity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51484F31-2A6D-379D-6B90-A0B787393D21}"/>
                </a:ext>
              </a:extLst>
            </p:cNvPr>
            <p:cNvSpPr txBox="1"/>
            <p:nvPr/>
          </p:nvSpPr>
          <p:spPr>
            <a:xfrm>
              <a:off x="7637866" y="858416"/>
              <a:ext cx="1787703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Inform</a:t>
              </a: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58412834-D2F3-EEE9-EF92-5A0CD69C3A5F}"/>
              </a:ext>
            </a:extLst>
          </p:cNvPr>
          <p:cNvGrpSpPr/>
          <p:nvPr/>
        </p:nvGrpSpPr>
        <p:grpSpPr>
          <a:xfrm>
            <a:off x="9388728" y="404664"/>
            <a:ext cx="2322308" cy="713678"/>
            <a:chOff x="9517251" y="858416"/>
            <a:chExt cx="2322308" cy="713678"/>
          </a:xfrm>
        </p:grpSpPr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A5CD45C6-6EF3-0E0B-EE2A-A2102683D281}"/>
                </a:ext>
              </a:extLst>
            </p:cNvPr>
            <p:cNvGrpSpPr/>
            <p:nvPr/>
          </p:nvGrpSpPr>
          <p:grpSpPr>
            <a:xfrm>
              <a:off x="9517251" y="899973"/>
              <a:ext cx="345471" cy="345471"/>
              <a:chOff x="3430115" y="1290265"/>
              <a:chExt cx="345471" cy="345471"/>
            </a:xfrm>
          </p:grpSpPr>
          <p:sp>
            <p:nvSpPr>
              <p:cNvPr id="245" name="Oval 244">
                <a:extLst>
                  <a:ext uri="{FF2B5EF4-FFF2-40B4-BE49-F238E27FC236}">
                    <a16:creationId xmlns:a16="http://schemas.microsoft.com/office/drawing/2014/main" id="{A1822A45-51CF-FE1F-747C-6703EAFD9C53}"/>
                  </a:ext>
                </a:extLst>
              </p:cNvPr>
              <p:cNvSpPr/>
              <p:nvPr/>
            </p:nvSpPr>
            <p:spPr>
              <a:xfrm>
                <a:off x="3430115" y="1290265"/>
                <a:ext cx="345471" cy="345471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bg1"/>
                  </a:solidFill>
                </a:endParaRPr>
              </a:p>
            </p:txBody>
          </p: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1F062F56-BB9D-8742-E925-3453C608DCB8}"/>
                  </a:ext>
                </a:extLst>
              </p:cNvPr>
              <p:cNvSpPr txBox="1"/>
              <p:nvPr/>
            </p:nvSpPr>
            <p:spPr>
              <a:xfrm>
                <a:off x="3488575" y="1346921"/>
                <a:ext cx="228551" cy="23215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S</a:t>
                </a:r>
                <a:endParaRPr lang="en-IN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A6AC8D1E-A654-A7A2-F956-172AB058099B}"/>
                </a:ext>
              </a:extLst>
            </p:cNvPr>
            <p:cNvSpPr txBox="1"/>
            <p:nvPr/>
          </p:nvSpPr>
          <p:spPr>
            <a:xfrm>
              <a:off x="9943381" y="1168171"/>
              <a:ext cx="1896178" cy="40392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200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Persons formally accepting the decision/activity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5D0DB9EF-ACD9-C26C-B9CB-EBC7ECAE2DE5}"/>
                </a:ext>
              </a:extLst>
            </p:cNvPr>
            <p:cNvSpPr txBox="1"/>
            <p:nvPr/>
          </p:nvSpPr>
          <p:spPr>
            <a:xfrm>
              <a:off x="9943381" y="858416"/>
              <a:ext cx="1896178" cy="24140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>
                <a:spcBef>
                  <a:spcPts val="500"/>
                </a:spcBef>
              </a:pPr>
              <a:r>
                <a:rPr lang="en-US" sz="1400" b="1" kern="0" dirty="0">
                  <a:solidFill>
                    <a:schemeClr val="bg1"/>
                  </a:solidFill>
                  <a:ea typeface="Calibri Light" charset="0"/>
                  <a:cs typeface="Segoe UI" panose="020B0502040204020203" pitchFamily="34" charset="0"/>
                </a:rPr>
                <a:t>Sign-off</a:t>
              </a:r>
            </a:p>
          </p:txBody>
        </p:sp>
      </p:grp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BB872CE9-2B56-7850-F800-4BFA91D9B30A}"/>
              </a:ext>
            </a:extLst>
          </p:cNvPr>
          <p:cNvCxnSpPr>
            <a:cxnSpLocks/>
          </p:cNvCxnSpPr>
          <p:nvPr/>
        </p:nvCxnSpPr>
        <p:spPr>
          <a:xfrm>
            <a:off x="434898" y="1295892"/>
            <a:ext cx="1112281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Oval 253">
            <a:extLst>
              <a:ext uri="{FF2B5EF4-FFF2-40B4-BE49-F238E27FC236}">
                <a16:creationId xmlns:a16="http://schemas.microsoft.com/office/drawing/2014/main" id="{4397B14C-246A-6774-B621-FD40AC3103F6}"/>
              </a:ext>
            </a:extLst>
          </p:cNvPr>
          <p:cNvSpPr/>
          <p:nvPr/>
        </p:nvSpPr>
        <p:spPr>
          <a:xfrm>
            <a:off x="291807" y="1234561"/>
            <a:ext cx="122663" cy="122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B977DC7B-5AC7-CE19-111E-D4F4251547FC}"/>
              </a:ext>
            </a:extLst>
          </p:cNvPr>
          <p:cNvGrpSpPr/>
          <p:nvPr/>
        </p:nvGrpSpPr>
        <p:grpSpPr>
          <a:xfrm>
            <a:off x="11548544" y="1253409"/>
            <a:ext cx="284296" cy="85070"/>
            <a:chOff x="11533220" y="1629952"/>
            <a:chExt cx="284296" cy="85070"/>
          </a:xfrm>
        </p:grpSpPr>
        <p:sp>
          <p:nvSpPr>
            <p:cNvPr id="256" name="Rectangle 77">
              <a:extLst>
                <a:ext uri="{FF2B5EF4-FFF2-40B4-BE49-F238E27FC236}">
                  <a16:creationId xmlns:a16="http://schemas.microsoft.com/office/drawing/2014/main" id="{603A61B3-106B-9F10-FCB5-E0733DC9A21E}"/>
                </a:ext>
              </a:extLst>
            </p:cNvPr>
            <p:cNvSpPr/>
            <p:nvPr/>
          </p:nvSpPr>
          <p:spPr>
            <a:xfrm rot="8100000">
              <a:off x="11533220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7" name="Rectangle 77">
              <a:extLst>
                <a:ext uri="{FF2B5EF4-FFF2-40B4-BE49-F238E27FC236}">
                  <a16:creationId xmlns:a16="http://schemas.microsoft.com/office/drawing/2014/main" id="{BD638D5E-5251-DCEF-3DD6-C9206E2BA278}"/>
                </a:ext>
              </a:extLst>
            </p:cNvPr>
            <p:cNvSpPr/>
            <p:nvPr/>
          </p:nvSpPr>
          <p:spPr>
            <a:xfrm rot="8100000">
              <a:off x="11632834" y="1629952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8" name="Rectangle 77">
              <a:extLst>
                <a:ext uri="{FF2B5EF4-FFF2-40B4-BE49-F238E27FC236}">
                  <a16:creationId xmlns:a16="http://schemas.microsoft.com/office/drawing/2014/main" id="{3095A41E-4BFC-58D4-3419-F7040958873B}"/>
                </a:ext>
              </a:extLst>
            </p:cNvPr>
            <p:cNvSpPr/>
            <p:nvPr/>
          </p:nvSpPr>
          <p:spPr>
            <a:xfrm rot="8100000">
              <a:off x="11732447" y="1629953"/>
              <a:ext cx="85069" cy="85069"/>
            </a:xfrm>
            <a:custGeom>
              <a:avLst/>
              <a:gdLst>
                <a:gd name="connsiteX0" fmla="*/ 0 w 216024"/>
                <a:gd name="connsiteY0" fmla="*/ 0 h 216024"/>
                <a:gd name="connsiteX1" fmla="*/ 216024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4" fmla="*/ 0 w 216024"/>
                <a:gd name="connsiteY4" fmla="*/ 0 h 216024"/>
                <a:gd name="connsiteX0" fmla="*/ 216024 w 307464"/>
                <a:gd name="connsiteY0" fmla="*/ 216024 h 307464"/>
                <a:gd name="connsiteX1" fmla="*/ 0 w 307464"/>
                <a:gd name="connsiteY1" fmla="*/ 216024 h 307464"/>
                <a:gd name="connsiteX2" fmla="*/ 0 w 307464"/>
                <a:gd name="connsiteY2" fmla="*/ 0 h 307464"/>
                <a:gd name="connsiteX3" fmla="*/ 216024 w 307464"/>
                <a:gd name="connsiteY3" fmla="*/ 0 h 307464"/>
                <a:gd name="connsiteX4" fmla="*/ 307464 w 307464"/>
                <a:gd name="connsiteY4" fmla="*/ 307464 h 307464"/>
                <a:gd name="connsiteX0" fmla="*/ 216024 w 216024"/>
                <a:gd name="connsiteY0" fmla="*/ 216024 h 216024"/>
                <a:gd name="connsiteX1" fmla="*/ 0 w 216024"/>
                <a:gd name="connsiteY1" fmla="*/ 216024 h 216024"/>
                <a:gd name="connsiteX2" fmla="*/ 0 w 216024"/>
                <a:gd name="connsiteY2" fmla="*/ 0 h 216024"/>
                <a:gd name="connsiteX3" fmla="*/ 216024 w 216024"/>
                <a:gd name="connsiteY3" fmla="*/ 0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0 h 21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24" h="216024">
                  <a:moveTo>
                    <a:pt x="0" y="216024"/>
                  </a:moveTo>
                  <a:lnTo>
                    <a:pt x="0" y="0"/>
                  </a:lnTo>
                  <a:lnTo>
                    <a:pt x="216024" y="0"/>
                  </a:lnTo>
                </a:path>
              </a:pathLst>
            </a:cu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D7ABFCD6-E44B-C201-EE79-F5D463172193}"/>
              </a:ext>
            </a:extLst>
          </p:cNvPr>
          <p:cNvGrpSpPr/>
          <p:nvPr/>
        </p:nvGrpSpPr>
        <p:grpSpPr>
          <a:xfrm>
            <a:off x="5950396" y="6256130"/>
            <a:ext cx="247548" cy="247548"/>
            <a:chOff x="3430115" y="1290265"/>
            <a:chExt cx="345471" cy="345471"/>
          </a:xfrm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1A2C47B7-C55C-3F66-349B-07C370078110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DF1C9996-F90F-F280-4BD0-BB45B06B9C8D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I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82E348C9-D335-8D40-35AB-14C404CF31F6}"/>
              </a:ext>
            </a:extLst>
          </p:cNvPr>
          <p:cNvGrpSpPr/>
          <p:nvPr/>
        </p:nvGrpSpPr>
        <p:grpSpPr>
          <a:xfrm>
            <a:off x="6718428" y="6256130"/>
            <a:ext cx="247548" cy="247548"/>
            <a:chOff x="3430115" y="1290265"/>
            <a:chExt cx="345471" cy="345471"/>
          </a:xfrm>
        </p:grpSpPr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1CCB9A52-994E-F9D3-33B6-D26EEBA66229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156C787E-0292-DA39-B1E0-79146B4929A9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A857C00-BE78-D249-55F6-B5A6E4B5E56C}"/>
              </a:ext>
            </a:extLst>
          </p:cNvPr>
          <p:cNvGrpSpPr/>
          <p:nvPr/>
        </p:nvGrpSpPr>
        <p:grpSpPr>
          <a:xfrm>
            <a:off x="7497096" y="6256130"/>
            <a:ext cx="247548" cy="247548"/>
            <a:chOff x="3430115" y="1290265"/>
            <a:chExt cx="345471" cy="345471"/>
          </a:xfrm>
        </p:grpSpPr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5A185D60-29A9-CC8D-2545-F7E9B76B1307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313212E5-7E9B-250F-66B6-F6E298FABC5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D6938920-0CB0-9AE7-FCD5-2C791C3A8E5B}"/>
              </a:ext>
            </a:extLst>
          </p:cNvPr>
          <p:cNvGrpSpPr/>
          <p:nvPr/>
        </p:nvGrpSpPr>
        <p:grpSpPr>
          <a:xfrm>
            <a:off x="8275764" y="5886983"/>
            <a:ext cx="247548" cy="247548"/>
            <a:chOff x="3430115" y="1290265"/>
            <a:chExt cx="345471" cy="345471"/>
          </a:xfrm>
        </p:grpSpPr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9C903697-BE77-0CA0-9E93-42EF70E0C74F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6E6FD8FB-62A6-AC7E-FF93-3916F164099B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F797A0F2-83D2-D735-8C52-8BF9BA9CC4E7}"/>
              </a:ext>
            </a:extLst>
          </p:cNvPr>
          <p:cNvGrpSpPr/>
          <p:nvPr/>
        </p:nvGrpSpPr>
        <p:grpSpPr>
          <a:xfrm>
            <a:off x="8275764" y="6256130"/>
            <a:ext cx="247548" cy="247548"/>
            <a:chOff x="3430115" y="1290265"/>
            <a:chExt cx="345471" cy="345471"/>
          </a:xfrm>
        </p:grpSpPr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E0D595C8-7D97-7346-7E9A-6FDB2A25164C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2FB08873-5B1B-DAE4-A1F2-BC6DFC2BD977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A1C04B05-E35C-F1A2-19F7-68EF6A362C86}"/>
              </a:ext>
            </a:extLst>
          </p:cNvPr>
          <p:cNvGrpSpPr/>
          <p:nvPr/>
        </p:nvGrpSpPr>
        <p:grpSpPr>
          <a:xfrm>
            <a:off x="9047289" y="6256130"/>
            <a:ext cx="247548" cy="247548"/>
            <a:chOff x="3430115" y="1290265"/>
            <a:chExt cx="345471" cy="345471"/>
          </a:xfrm>
        </p:grpSpPr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73F3BB02-5EAD-BEB8-5379-C5991203562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3E7F54DA-2006-F957-F0A0-674EC1DE3501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5346744C-ACD5-3394-8943-74E780DC2870}"/>
              </a:ext>
            </a:extLst>
          </p:cNvPr>
          <p:cNvGrpSpPr/>
          <p:nvPr/>
        </p:nvGrpSpPr>
        <p:grpSpPr>
          <a:xfrm>
            <a:off x="9818814" y="6256130"/>
            <a:ext cx="247548" cy="247548"/>
            <a:chOff x="3430115" y="1290265"/>
            <a:chExt cx="345471" cy="345471"/>
          </a:xfrm>
        </p:grpSpPr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A9D91439-1636-F5C4-3F87-1DBAEBAE13B8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F1764935-32CC-36A1-4863-EFFBEDF7E27C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478644F3-50EE-64CC-12FF-B026D26CE20A}"/>
              </a:ext>
            </a:extLst>
          </p:cNvPr>
          <p:cNvGrpSpPr/>
          <p:nvPr/>
        </p:nvGrpSpPr>
        <p:grpSpPr>
          <a:xfrm>
            <a:off x="10597482" y="6256130"/>
            <a:ext cx="247548" cy="247548"/>
            <a:chOff x="3430115" y="1290265"/>
            <a:chExt cx="345471" cy="345471"/>
          </a:xfrm>
        </p:grpSpPr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F6C42331-7146-199E-D286-843CF949FAC1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BD848DCC-2254-4D7F-6769-4C7B5EB6DB70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E4BA4A9E-282D-B9B4-9F2B-7127B6843A78}"/>
              </a:ext>
            </a:extLst>
          </p:cNvPr>
          <p:cNvGrpSpPr/>
          <p:nvPr/>
        </p:nvGrpSpPr>
        <p:grpSpPr>
          <a:xfrm>
            <a:off x="11369008" y="6256130"/>
            <a:ext cx="247548" cy="247548"/>
            <a:chOff x="3430115" y="1290265"/>
            <a:chExt cx="345471" cy="345471"/>
          </a:xfrm>
        </p:grpSpPr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5D79AF0F-36FF-2A7C-DCAD-4CB141AB994A}"/>
                </a:ext>
              </a:extLst>
            </p:cNvPr>
            <p:cNvSpPr/>
            <p:nvPr/>
          </p:nvSpPr>
          <p:spPr>
            <a:xfrm>
              <a:off x="3430115" y="1290265"/>
              <a:ext cx="345471" cy="34547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C5FC63A0-8C6F-58A9-F1B6-B58FB7C78FF3}"/>
                </a:ext>
              </a:extLst>
            </p:cNvPr>
            <p:cNvSpPr txBox="1"/>
            <p:nvPr/>
          </p:nvSpPr>
          <p:spPr>
            <a:xfrm>
              <a:off x="3488575" y="1346921"/>
              <a:ext cx="228551" cy="2321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</a:t>
              </a:r>
              <a:endParaRPr lang="en-IN" sz="11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15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91" y="3164751"/>
            <a:ext cx="2791845" cy="5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4">
      <a:dk1>
        <a:sysClr val="windowText" lastClr="000000"/>
      </a:dk1>
      <a:lt1>
        <a:sysClr val="window" lastClr="FFFFFF"/>
      </a:lt1>
      <a:dk2>
        <a:srgbClr val="153153"/>
      </a:dk2>
      <a:lt2>
        <a:srgbClr val="EEECE1"/>
      </a:lt2>
      <a:accent1>
        <a:srgbClr val="263B50"/>
      </a:accent1>
      <a:accent2>
        <a:srgbClr val="94CC57"/>
      </a:accent2>
      <a:accent3>
        <a:srgbClr val="EF933B"/>
      </a:accent3>
      <a:accent4>
        <a:srgbClr val="F2596B"/>
      </a:accent4>
      <a:accent5>
        <a:srgbClr val="4DB7F9"/>
      </a:accent5>
      <a:accent6>
        <a:srgbClr val="5FE5E7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5855</TotalTime>
  <Words>871</Words>
  <Application>Microsoft Office PowerPoint</Application>
  <PresentationFormat>Custom</PresentationFormat>
  <Paragraphs>454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in Project RACI Matrix</dc:title>
  <dc:creator>Julian</dc:creator>
  <cp:lastModifiedBy>slidemodel@cidrol.onmicrosoft.com</cp:lastModifiedBy>
  <cp:revision>116</cp:revision>
  <dcterms:created xsi:type="dcterms:W3CDTF">2013-09-12T13:05:01Z</dcterms:created>
  <dcterms:modified xsi:type="dcterms:W3CDTF">2022-05-27T02:58:59Z</dcterms:modified>
</cp:coreProperties>
</file>