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14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F5C3E-E755-45DD-98C1-4305847CA885}" type="datetimeFigureOut">
              <a:rPr lang="en-GB" smtClean="0"/>
              <a:t>25/11/2022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DFB97-E12A-467B-938C-E2B9945F04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93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093F4-5F6C-490C-A304-89855BD3B14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081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F66E-DD71-4BE9-AA86-30CCDCF35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C92E6A-5ADF-48A0-A0C1-39B4298E2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99EC7-158A-4F76-B0B5-7A76FAF11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978-34CA-4081-A2D6-02520AE2D3DC}" type="datetimeFigureOut">
              <a:rPr lang="en-GB" smtClean="0"/>
              <a:t>25/11/2022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A69A4-F149-4D9A-A998-CBF7EFDE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0DAD0-62E5-4A90-A817-0DE0617F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E99D-F612-458E-A5FB-0FC54A8F3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68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80777-8B4A-4309-A54B-346D64B32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27CD12-8367-49F5-8D2E-45E25D24F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CECA7-97B8-4187-94B0-43D7EACC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978-34CA-4081-A2D6-02520AE2D3DC}" type="datetimeFigureOut">
              <a:rPr lang="en-GB" smtClean="0"/>
              <a:t>25/11/2022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5015F-536E-4A38-B5B2-57559122A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591C5-AACB-48F5-A4AC-4BFF034E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E99D-F612-458E-A5FB-0FC54A8F3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42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2B0F27-5FF1-425E-A3EC-633CB1CF07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B0914-5974-4845-B6C0-823B34918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3D011-338C-40BF-B1F9-5E8EDF564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978-34CA-4081-A2D6-02520AE2D3DC}" type="datetimeFigureOut">
              <a:rPr lang="en-GB" smtClean="0"/>
              <a:t>25/11/2022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DC235-6F37-4E69-B85E-0555D7076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7F298-0126-4B2D-86CD-2B784221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E99D-F612-458E-A5FB-0FC54A8F3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345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03324" y="332581"/>
            <a:ext cx="9387651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0072C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Slide Title</a:t>
            </a:r>
            <a:endParaRPr lang="en-GB" dirty="0"/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F89114F2-9E45-4B4D-ADB9-378CA9B90E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814" y="369888"/>
            <a:ext cx="1354137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21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E4B39-EB8B-42FA-9D8F-597289E94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F152D-7D11-4326-BE4B-F5E4D0B07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C24DE-1253-4A06-A957-2E8834E0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978-34CA-4081-A2D6-02520AE2D3DC}" type="datetimeFigureOut">
              <a:rPr lang="en-GB" smtClean="0"/>
              <a:t>25/11/2022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1720A-C168-4750-AA96-42F20B5A3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33183-232A-4CF5-B75E-C24B690E0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E99D-F612-458E-A5FB-0FC54A8F3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08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14C23-AC7C-4143-A785-EFD0CD54A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0EF3BC-E0E7-4A65-B60A-CDD067598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9B105-3423-46CB-980D-A1EE9A050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978-34CA-4081-A2D6-02520AE2D3DC}" type="datetimeFigureOut">
              <a:rPr lang="en-GB" smtClean="0"/>
              <a:t>25/11/2022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C6A1D-9282-4229-AA82-BB279C6B5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E867E-9E4F-4225-9C2B-7BBD2738D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E99D-F612-458E-A5FB-0FC54A8F3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06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033C9-5CA6-4320-B0B0-284D9D952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57D71-292A-423E-AA28-860D28A41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D5958-C9FF-4B7B-8AC2-21A241486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08917-CA0F-49CF-BBB0-DC72BB1F5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978-34CA-4081-A2D6-02520AE2D3DC}" type="datetimeFigureOut">
              <a:rPr lang="en-GB" smtClean="0"/>
              <a:t>25/11/2022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188C9-A385-4BC9-AB17-5B44ACC56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F7A4E-D107-400A-816E-419C5094B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E99D-F612-458E-A5FB-0FC54A8F3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00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ED34-48A2-4A9B-A25C-55A35B187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2A34F-1950-4653-98D7-7DF4F69BA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D220A-CC86-44F2-87C1-04226C441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ECB973-2E8F-4B5C-8001-25E660F42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9FC631-AA25-44A8-A166-0A34911D02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3C2608-9CD4-4518-A520-B193014E8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978-34CA-4081-A2D6-02520AE2D3DC}" type="datetimeFigureOut">
              <a:rPr lang="en-GB" smtClean="0"/>
              <a:t>25/11/2022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4879E4-2BB7-4A84-A814-3C0326C7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FEB625-2A81-4063-9588-0BE4B6FB7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E99D-F612-458E-A5FB-0FC54A8F3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798F7-6037-4D9E-9D40-043F611D3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3A939B-C187-4625-9936-1808D851D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978-34CA-4081-A2D6-02520AE2D3DC}" type="datetimeFigureOut">
              <a:rPr lang="en-GB" smtClean="0"/>
              <a:t>25/11/2022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2A1C3E-2F73-4085-A4E5-F0D3E18B9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3F9DEB-DAA7-4776-A983-8D5EB5A3E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E99D-F612-458E-A5FB-0FC54A8F3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46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382BE4-7596-43D5-B273-9FE2A958E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978-34CA-4081-A2D6-02520AE2D3DC}" type="datetimeFigureOut">
              <a:rPr lang="en-GB" smtClean="0"/>
              <a:t>25/11/2022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C1FD0D-868A-4C3D-8343-47EA9955F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AE6F4A-6BAC-417C-A202-F8F7893C9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E99D-F612-458E-A5FB-0FC54A8F3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69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15B50-FDF1-4C09-8553-EBF5D9BB3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1B3D1-FEFE-4990-AE4B-7E1F726CC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D76F9-392B-44F0-ACF6-508C0C651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8C45E-0D3D-479F-81B0-AD09119E8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978-34CA-4081-A2D6-02520AE2D3DC}" type="datetimeFigureOut">
              <a:rPr lang="en-GB" smtClean="0"/>
              <a:t>25/11/2022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538A7-1223-4FF2-8F06-524EB82C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9BB99-BA73-4FBD-B6C7-EE7873B5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E99D-F612-458E-A5FB-0FC54A8F3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16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F421C-98C6-4090-AC92-E3B8DE48F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B7F532-FAA3-4DD7-A649-C75FE962F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4BF547-1272-450C-8827-488426039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86A45-39F5-435E-AD84-597CF63ED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978-34CA-4081-A2D6-02520AE2D3DC}" type="datetimeFigureOut">
              <a:rPr lang="en-GB" smtClean="0"/>
              <a:t>25/11/2022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97C54-D0E1-4ED7-87EF-1A6627B7F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67B1E-5A68-4AF3-AE39-7788F19E8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E99D-F612-458E-A5FB-0FC54A8F3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65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70E8E3-4801-4E09-BC13-26586CF63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7172E-B3B5-4C46-B4C0-42AA354DC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56818-7B2F-425E-B8EC-E898A2B92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CE978-34CA-4081-A2D6-02520AE2D3DC}" type="datetimeFigureOut">
              <a:rPr lang="en-GB" smtClean="0"/>
              <a:t>25/11/2022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D3DB5-FEEF-461A-BB55-734C5BDBE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337E5-1E54-44F4-9BEF-85268CB1E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FE99D-F612-458E-A5FB-0FC54A8F3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83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A6CF9DE-7381-4B72-BA7E-892055DBA6AA}"/>
              </a:ext>
            </a:extLst>
          </p:cNvPr>
          <p:cNvSpPr>
            <a:spLocks/>
          </p:cNvSpPr>
          <p:nvPr/>
        </p:nvSpPr>
        <p:spPr>
          <a:xfrm>
            <a:off x="77785" y="90758"/>
            <a:ext cx="4326429" cy="304800"/>
          </a:xfrm>
          <a:prstGeom prst="rect">
            <a:avLst/>
          </a:prstGeom>
          <a:noFill/>
          <a:ln w="6350"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573" tIns="70573" rIns="69784" bIns="70573" anchor="t"/>
          <a:lstStyle/>
          <a:p>
            <a:pPr>
              <a:spcBef>
                <a:spcPts val="259"/>
              </a:spcBef>
              <a:defRPr/>
            </a:pP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E223D8-8A7E-4217-8730-A21C4E63A8B7}"/>
              </a:ext>
            </a:extLst>
          </p:cNvPr>
          <p:cNvSpPr>
            <a:spLocks/>
          </p:cNvSpPr>
          <p:nvPr/>
        </p:nvSpPr>
        <p:spPr>
          <a:xfrm>
            <a:off x="77789" y="441454"/>
            <a:ext cx="4326431" cy="1761057"/>
          </a:xfrm>
          <a:prstGeom prst="rect">
            <a:avLst/>
          </a:prstGeom>
          <a:noFill/>
          <a:ln w="6350"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573" tIns="70573" rIns="69784" bIns="70573"/>
          <a:lstStyle/>
          <a:p>
            <a:pPr>
              <a:spcBef>
                <a:spcPts val="259"/>
              </a:spcBef>
              <a:defRPr/>
            </a:pP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CE91F5-07A3-4C84-936E-8CD56A6D56A6}"/>
              </a:ext>
            </a:extLst>
          </p:cNvPr>
          <p:cNvSpPr>
            <a:spLocks/>
          </p:cNvSpPr>
          <p:nvPr/>
        </p:nvSpPr>
        <p:spPr>
          <a:xfrm>
            <a:off x="77791" y="2369489"/>
            <a:ext cx="4326429" cy="2508956"/>
          </a:xfrm>
          <a:prstGeom prst="rect">
            <a:avLst/>
          </a:prstGeom>
          <a:noFill/>
          <a:ln w="6350"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573" tIns="70573" rIns="144000" bIns="70573"/>
          <a:lstStyle/>
          <a:p>
            <a:pPr>
              <a:spcBef>
                <a:spcPts val="259"/>
              </a:spcBef>
              <a:defRPr/>
            </a:pP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Situation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110C35-9755-4E3F-BFBD-E7C76231F308}"/>
              </a:ext>
            </a:extLst>
          </p:cNvPr>
          <p:cNvSpPr>
            <a:spLocks/>
          </p:cNvSpPr>
          <p:nvPr/>
        </p:nvSpPr>
        <p:spPr>
          <a:xfrm>
            <a:off x="77789" y="5006354"/>
            <a:ext cx="4326429" cy="1761056"/>
          </a:xfrm>
          <a:prstGeom prst="rect">
            <a:avLst/>
          </a:prstGeom>
          <a:noFill/>
          <a:ln w="6350"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573" tIns="70573" rIns="69784" bIns="70573"/>
          <a:lstStyle/>
          <a:p>
            <a:pPr>
              <a:spcBef>
                <a:spcPts val="259"/>
              </a:spcBef>
              <a:defRPr/>
            </a:pP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Vision/Goals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A8C058E0-87E7-405C-A25E-9400DC09631E}"/>
              </a:ext>
            </a:extLst>
          </p:cNvPr>
          <p:cNvSpPr>
            <a:spLocks/>
          </p:cNvSpPr>
          <p:nvPr/>
        </p:nvSpPr>
        <p:spPr>
          <a:xfrm>
            <a:off x="4467056" y="2296034"/>
            <a:ext cx="5893348" cy="4471376"/>
          </a:xfrm>
          <a:prstGeom prst="rect">
            <a:avLst/>
          </a:prstGeom>
          <a:noFill/>
          <a:ln w="6350"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573" tIns="70573" rIns="69784" bIns="70573"/>
          <a:lstStyle/>
          <a:p>
            <a:pPr>
              <a:spcBef>
                <a:spcPts val="259"/>
              </a:spcBef>
              <a:defRPr/>
            </a:pP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Countermeasures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A5E64E-D062-4BDE-B08D-F80F74A20A1D}"/>
              </a:ext>
            </a:extLst>
          </p:cNvPr>
          <p:cNvSpPr>
            <a:spLocks/>
          </p:cNvSpPr>
          <p:nvPr/>
        </p:nvSpPr>
        <p:spPr>
          <a:xfrm>
            <a:off x="4467056" y="441453"/>
            <a:ext cx="5893348" cy="1761057"/>
          </a:xfrm>
          <a:prstGeom prst="rect">
            <a:avLst/>
          </a:prstGeom>
          <a:noFill/>
          <a:ln w="6350"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573" tIns="70573" rIns="69784" bIns="70573"/>
          <a:lstStyle/>
          <a:p>
            <a:pPr>
              <a:spcBef>
                <a:spcPts val="259"/>
              </a:spcBef>
            </a:pP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Root Causes Analysis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D6902A-4FFD-4968-A183-CF7D03D829F6}"/>
              </a:ext>
            </a:extLst>
          </p:cNvPr>
          <p:cNvSpPr>
            <a:spLocks/>
          </p:cNvSpPr>
          <p:nvPr/>
        </p:nvSpPr>
        <p:spPr>
          <a:xfrm>
            <a:off x="10423240" y="441453"/>
            <a:ext cx="1664596" cy="1540257"/>
          </a:xfrm>
          <a:prstGeom prst="rect">
            <a:avLst/>
          </a:prstGeom>
          <a:noFill/>
          <a:ln w="6350"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573" tIns="70573" rIns="144000" bIns="70573"/>
          <a:lstStyle/>
          <a:p>
            <a:pPr>
              <a:spcBef>
                <a:spcPts val="259"/>
              </a:spcBef>
              <a:defRPr/>
            </a:pP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2A57C4-0F76-4359-82B8-58E7EFF30402}"/>
              </a:ext>
            </a:extLst>
          </p:cNvPr>
          <p:cNvSpPr>
            <a:spLocks/>
          </p:cNvSpPr>
          <p:nvPr/>
        </p:nvSpPr>
        <p:spPr>
          <a:xfrm>
            <a:off x="10423240" y="3866173"/>
            <a:ext cx="1664596" cy="2901236"/>
          </a:xfrm>
          <a:prstGeom prst="rect">
            <a:avLst/>
          </a:prstGeom>
          <a:noFill/>
          <a:ln w="6350"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573" tIns="70573" rIns="69784" bIns="70573"/>
          <a:lstStyle/>
          <a:p>
            <a:pPr>
              <a:spcBef>
                <a:spcPts val="259"/>
              </a:spcBef>
              <a:defRPr/>
            </a:pP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Insights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03432C-E432-4AB8-97FB-04C47AAFDB98}"/>
              </a:ext>
            </a:extLst>
          </p:cNvPr>
          <p:cNvSpPr>
            <a:spLocks/>
          </p:cNvSpPr>
          <p:nvPr/>
        </p:nvSpPr>
        <p:spPr>
          <a:xfrm>
            <a:off x="10423240" y="2031498"/>
            <a:ext cx="1664596" cy="1784886"/>
          </a:xfrm>
          <a:prstGeom prst="rect">
            <a:avLst/>
          </a:prstGeom>
          <a:noFill/>
          <a:ln w="6350"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573" tIns="70573" rIns="69784" bIns="70573"/>
          <a:lstStyle/>
          <a:p>
            <a:pPr>
              <a:spcBef>
                <a:spcPts val="259"/>
              </a:spcBef>
              <a:defRPr/>
            </a:pP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&amp; Benefits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9A2813-B1B4-48B2-A847-46D872B07521}"/>
              </a:ext>
            </a:extLst>
          </p:cNvPr>
          <p:cNvSpPr>
            <a:spLocks/>
          </p:cNvSpPr>
          <p:nvPr/>
        </p:nvSpPr>
        <p:spPr>
          <a:xfrm>
            <a:off x="4467056" y="86866"/>
            <a:ext cx="7620780" cy="304800"/>
          </a:xfrm>
          <a:prstGeom prst="rect">
            <a:avLst/>
          </a:prstGeom>
          <a:noFill/>
          <a:ln w="6350"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573" tIns="70573" rIns="69784" bIns="70573" anchor="t"/>
          <a:lstStyle/>
          <a:p>
            <a:pPr>
              <a:spcBef>
                <a:spcPts val="259"/>
              </a:spcBef>
              <a:defRPr/>
            </a:pP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Owner(s):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B6027C-DC32-4E30-B162-63CA4695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232623"/>
              </p:ext>
            </p:extLst>
          </p:nvPr>
        </p:nvGraphicFramePr>
        <p:xfrm>
          <a:off x="4512071" y="2597184"/>
          <a:ext cx="578122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229">
                  <a:extLst>
                    <a:ext uri="{9D8B030D-6E8A-4147-A177-3AD203B41FA5}">
                      <a16:colId xmlns:a16="http://schemas.microsoft.com/office/drawing/2014/main" val="2290688022"/>
                    </a:ext>
                  </a:extLst>
                </a:gridCol>
                <a:gridCol w="1046902">
                  <a:extLst>
                    <a:ext uri="{9D8B030D-6E8A-4147-A177-3AD203B41FA5}">
                      <a16:colId xmlns:a16="http://schemas.microsoft.com/office/drawing/2014/main" val="154744213"/>
                    </a:ext>
                  </a:extLst>
                </a:gridCol>
                <a:gridCol w="2059967">
                  <a:extLst>
                    <a:ext uri="{9D8B030D-6E8A-4147-A177-3AD203B41FA5}">
                      <a16:colId xmlns:a16="http://schemas.microsoft.com/office/drawing/2014/main" val="1019217986"/>
                    </a:ext>
                  </a:extLst>
                </a:gridCol>
                <a:gridCol w="679859">
                  <a:extLst>
                    <a:ext uri="{9D8B030D-6E8A-4147-A177-3AD203B41FA5}">
                      <a16:colId xmlns:a16="http://schemas.microsoft.com/office/drawing/2014/main" val="2525067065"/>
                    </a:ext>
                  </a:extLst>
                </a:gridCol>
                <a:gridCol w="1005263">
                  <a:extLst>
                    <a:ext uri="{9D8B030D-6E8A-4147-A177-3AD203B41FA5}">
                      <a16:colId xmlns:a16="http://schemas.microsoft.com/office/drawing/2014/main" val="2630288818"/>
                    </a:ext>
                  </a:extLst>
                </a:gridCol>
              </a:tblGrid>
              <a:tr h="234000">
                <a:tc>
                  <a:txBody>
                    <a:bodyPr/>
                    <a:lstStyle/>
                    <a:p>
                      <a:r>
                        <a:rPr lang="en-GB" sz="1000" dirty="0"/>
                        <a:t>Concern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Countermeasure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Due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38771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311934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05288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77147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54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103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7E63CE9-F258-43CC-AAF3-215254978D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A3 - Fishbone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D9A53B8-F538-49C3-9308-74BB512F61E2}"/>
              </a:ext>
            </a:extLst>
          </p:cNvPr>
          <p:cNvCxnSpPr>
            <a:cxnSpLocks/>
          </p:cNvCxnSpPr>
          <p:nvPr/>
        </p:nvCxnSpPr>
        <p:spPr>
          <a:xfrm flipV="1">
            <a:off x="2088859" y="3367997"/>
            <a:ext cx="7412547" cy="50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43F3B5D8-E5D6-457E-911D-F381C5A3DC6D}"/>
              </a:ext>
            </a:extLst>
          </p:cNvPr>
          <p:cNvSpPr/>
          <p:nvPr/>
        </p:nvSpPr>
        <p:spPr>
          <a:xfrm>
            <a:off x="9434513" y="2995612"/>
            <a:ext cx="1513120" cy="6953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98729F-F392-44B0-BEAD-5A87FA3921B2}"/>
              </a:ext>
            </a:extLst>
          </p:cNvPr>
          <p:cNvCxnSpPr/>
          <p:nvPr/>
        </p:nvCxnSpPr>
        <p:spPr>
          <a:xfrm>
            <a:off x="3038475" y="2038350"/>
            <a:ext cx="1104900" cy="13049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FB03A9-10D3-4C54-A15D-E81E569FBEEA}"/>
              </a:ext>
            </a:extLst>
          </p:cNvPr>
          <p:cNvCxnSpPr/>
          <p:nvPr/>
        </p:nvCxnSpPr>
        <p:spPr>
          <a:xfrm>
            <a:off x="5143500" y="2038350"/>
            <a:ext cx="1104900" cy="13049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96AEF86-1B08-4326-B1DF-1834B3ADAFF7}"/>
              </a:ext>
            </a:extLst>
          </p:cNvPr>
          <p:cNvCxnSpPr/>
          <p:nvPr/>
        </p:nvCxnSpPr>
        <p:spPr>
          <a:xfrm>
            <a:off x="7477125" y="2038350"/>
            <a:ext cx="1104900" cy="13049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009A8F-C665-40DD-B3E9-EC29DD9BE00F}"/>
              </a:ext>
            </a:extLst>
          </p:cNvPr>
          <p:cNvCxnSpPr/>
          <p:nvPr/>
        </p:nvCxnSpPr>
        <p:spPr>
          <a:xfrm flipH="1">
            <a:off x="2394205" y="3378154"/>
            <a:ext cx="1257300" cy="1466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67F7B7-C829-449C-9F9C-12F87785B13D}"/>
              </a:ext>
            </a:extLst>
          </p:cNvPr>
          <p:cNvCxnSpPr/>
          <p:nvPr/>
        </p:nvCxnSpPr>
        <p:spPr>
          <a:xfrm flipH="1">
            <a:off x="4961881" y="3378154"/>
            <a:ext cx="1257300" cy="1466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3B9A0E7-57ED-4093-812F-48A411D30816}"/>
              </a:ext>
            </a:extLst>
          </p:cNvPr>
          <p:cNvCxnSpPr/>
          <p:nvPr/>
        </p:nvCxnSpPr>
        <p:spPr>
          <a:xfrm flipH="1">
            <a:off x="7245309" y="3343274"/>
            <a:ext cx="1257300" cy="1466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336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30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Abbey (SALISBURY NHS FOUNDATION TRUST)</dc:creator>
  <cp:lastModifiedBy>OSPER, Holly (SALISBURY NHS FOUNDATION TRUST)</cp:lastModifiedBy>
  <cp:revision>34</cp:revision>
  <dcterms:created xsi:type="dcterms:W3CDTF">2022-08-09T13:55:13Z</dcterms:created>
  <dcterms:modified xsi:type="dcterms:W3CDTF">2022-11-25T08:36:33Z</dcterms:modified>
</cp:coreProperties>
</file>