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6858000" cy="9144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000"/>
    <a:srgbClr val="D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07" autoAdjust="0"/>
  </p:normalViewPr>
  <p:slideViewPr>
    <p:cSldViewPr snapToGrid="0" snapToObjects="1">
      <p:cViewPr>
        <p:scale>
          <a:sx n="88" d="100"/>
          <a:sy n="88" d="100"/>
        </p:scale>
        <p:origin x="-3162" y="2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2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9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6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4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4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9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5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5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9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0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2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01CAA-E324-7F44-A0DD-CCE7B2595F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7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0" y="4110335"/>
            <a:ext cx="38589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589095" y="3068038"/>
            <a:ext cx="2523702" cy="4478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13CF8A-74A8-456A-AF71-2404B4FD9F92}" type="slidenum">
              <a:rPr lang="en-GB" smtClean="0"/>
              <a:pPr/>
              <a:t>1</a:t>
            </a:fld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112798" y="3068038"/>
            <a:ext cx="2485" cy="3577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964436" y="2570671"/>
            <a:ext cx="3053751" cy="4973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Does the person making the complaint have </a:t>
            </a:r>
          </a:p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Power of Attorney?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160694" y="3606528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12797" y="3632565"/>
            <a:ext cx="4973" cy="4051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24082" y="3444433"/>
            <a:ext cx="673224" cy="1906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81158" y="3425831"/>
            <a:ext cx="673224" cy="1906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9946" y="4063728"/>
            <a:ext cx="1645999" cy="10029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Power of Attorney Licence / registration number</a:t>
            </a:r>
          </a:p>
          <a:p>
            <a:pPr algn="ctr"/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29166" y="6462135"/>
            <a:ext cx="2398928" cy="898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Is the person making the complaint, the patient’s Next of Kin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If so, confirmation should be sought by cross-referencing with Lorenzo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44529" y="4046848"/>
            <a:ext cx="2398928" cy="7078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1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please indicate which </a:t>
            </a:r>
            <a:r>
              <a:rPr lang="en-GB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statutory requirement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complaint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being investigated under: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lowchart: Process 37"/>
          <p:cNvSpPr/>
          <p:nvPr/>
        </p:nvSpPr>
        <p:spPr>
          <a:xfrm>
            <a:off x="2546612" y="6538652"/>
            <a:ext cx="266065" cy="153035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2444529" y="4863661"/>
            <a:ext cx="2398928" cy="598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investigation undertaken will be in the public interest.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36240" y="5577484"/>
            <a:ext cx="2391854" cy="694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investigation undertaken will be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patient’s best interest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ight Brace 42"/>
          <p:cNvSpPr/>
          <p:nvPr/>
        </p:nvSpPr>
        <p:spPr>
          <a:xfrm>
            <a:off x="4828094" y="5057856"/>
            <a:ext cx="352138" cy="315171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Arrow Connector 43"/>
          <p:cNvCxnSpPr>
            <a:stCxn id="35" idx="2"/>
            <a:endCxn id="45" idx="0"/>
          </p:cNvCxnSpPr>
          <p:nvPr/>
        </p:nvCxnSpPr>
        <p:spPr>
          <a:xfrm>
            <a:off x="1262946" y="5066680"/>
            <a:ext cx="0" cy="2824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39946" y="5349088"/>
            <a:ext cx="1646000" cy="1284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Proceed with the complaint investigation.  (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he individual with POA has all rights to all confidential health and clinical information pertaining  to the patient).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01694" y="5164123"/>
            <a:ext cx="1274440" cy="29349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Once  the </a:t>
            </a:r>
          </a:p>
          <a:p>
            <a:pPr algn="ctr"/>
            <a:r>
              <a:rPr lang="en-GB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statutory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 has been established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proceed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with the complaint investigation.  </a:t>
            </a:r>
          </a:p>
          <a:p>
            <a:pPr algn="ctr"/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NB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Mental capacity can change. If it is felt that the patient has mental capacity, their consent should be sought in order to proceed with the investigation.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39947" y="1263371"/>
            <a:ext cx="5917722" cy="1055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onsent is not required 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complainant  is  making 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a complaint in the name of: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deceased 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  <a:p>
            <a:pPr marL="171450" lvl="0" indent="-171450">
              <a:buFont typeface="Arial" charset="0"/>
              <a:buChar char="•"/>
            </a:pP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omeone 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who lacks the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capacity to 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make their own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– </a:t>
            </a:r>
            <a:r>
              <a:rPr lang="en-GB" sz="11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Gillick</a:t>
            </a:r>
            <a:r>
              <a:rPr lang="en-GB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competent child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429166" y="7500258"/>
            <a:ext cx="2364146" cy="9536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Where  a lasting POA has not been  appointed, a senior health professional is acting in the best interest of the patient.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Flowchart: Process 48"/>
          <p:cNvSpPr/>
          <p:nvPr/>
        </p:nvSpPr>
        <p:spPr>
          <a:xfrm>
            <a:off x="2559572" y="5655123"/>
            <a:ext cx="266065" cy="153035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0" name="Flowchart: Process 49"/>
          <p:cNvSpPr/>
          <p:nvPr/>
        </p:nvSpPr>
        <p:spPr>
          <a:xfrm>
            <a:off x="2559572" y="7634773"/>
            <a:ext cx="266065" cy="153035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572" y="4978574"/>
            <a:ext cx="285750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Rectangle 50"/>
          <p:cNvSpPr/>
          <p:nvPr/>
        </p:nvSpPr>
        <p:spPr>
          <a:xfrm>
            <a:off x="284752" y="769813"/>
            <a:ext cx="61913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all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Complaint on behalf of a Patient without Mental capacity</a:t>
            </a:r>
            <a:br>
              <a:rPr kumimoji="0" lang="en-GB" sz="1000" b="1" i="0" u="none" strike="noStrike" kern="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938" y="237030"/>
            <a:ext cx="1245150" cy="62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303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2837435629D645BCAA0906BF1FB432" ma:contentTypeVersion="0" ma:contentTypeDescription="Create a new document." ma:contentTypeScope="" ma:versionID="065f952d78fe76c82e5a8e0a5feb66a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A13FCA0-CB59-4748-8BC5-1E7590CCF2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EBAD7C-304C-43D4-84EE-8C272D404D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F0156EC-FE74-4EDE-A3E9-DCE328A4CEF4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217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 am a Nurse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Nicky Freeman-Fielding</dc:creator>
  <cp:lastModifiedBy>aau</cp:lastModifiedBy>
  <cp:revision>49</cp:revision>
  <cp:lastPrinted>2019-01-18T10:18:15Z</cp:lastPrinted>
  <dcterms:created xsi:type="dcterms:W3CDTF">2016-06-06T17:38:50Z</dcterms:created>
  <dcterms:modified xsi:type="dcterms:W3CDTF">2019-06-12T10:39:04Z</dcterms:modified>
</cp:coreProperties>
</file>