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70" r:id="rId2"/>
    <p:sldId id="271" r:id="rId3"/>
    <p:sldId id="272" r:id="rId4"/>
    <p:sldId id="273" r:id="rId5"/>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1E1"/>
    <a:srgbClr val="0000CC"/>
    <a:srgbClr val="8CC63F"/>
    <a:srgbClr val="009900"/>
    <a:srgbClr val="00CC00"/>
    <a:srgbClr val="00FF00"/>
    <a:srgbClr val="BA00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p:cViewPr>
        <p:scale>
          <a:sx n="107" d="100"/>
          <a:sy n="107" d="100"/>
        </p:scale>
        <p:origin x="-102"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38522-C185-4C35-AE03-4066B5E2C24D}" type="datetimeFigureOut">
              <a:rPr lang="en-GB" smtClean="0"/>
              <a:pPr/>
              <a:t>28/11/2019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73F0F0-3759-41CF-A648-2BE5728E313A}" type="slidenum">
              <a:rPr lang="en-GB" smtClean="0"/>
              <a:pPr/>
              <a:t>‹#›</a:t>
            </a:fld>
            <a:endParaRPr lang="en-GB"/>
          </a:p>
        </p:txBody>
      </p:sp>
    </p:spTree>
    <p:extLst>
      <p:ext uri="{BB962C8B-B14F-4D97-AF65-F5344CB8AC3E}">
        <p14:creationId xmlns:p14="http://schemas.microsoft.com/office/powerpoint/2010/main" val="1908678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GB"/>
          </a:p>
        </p:txBody>
      </p:sp>
      <p:sp>
        <p:nvSpPr>
          <p:cNvPr id="6" name="Slide Number Placeholder 5"/>
          <p:cNvSpPr>
            <a:spLocks noGrp="1"/>
          </p:cNvSpPr>
          <p:nvPr>
            <p:ph type="sldNum" sz="quarter" idx="12"/>
          </p:nvPr>
        </p:nvSpPr>
        <p:spPr>
          <a:xfrm>
            <a:off x="6553200" y="6265118"/>
            <a:ext cx="2133600" cy="476250"/>
          </a:xfrm>
          <a:prstGeom prst="rect">
            <a:avLst/>
          </a:prstGeom>
        </p:spPr>
        <p:txBody>
          <a:bodyPr/>
          <a:lstStyle>
            <a:lvl1pPr>
              <a:defRPr sz="1400"/>
            </a:lvl1pPr>
          </a:lstStyle>
          <a:p>
            <a:fld id="{E6DC1A54-059D-490C-B5DB-A803FC5CA308}" type="slidenum">
              <a:rPr lang="en-GB" smtClean="0"/>
              <a:pPr/>
              <a:t>‹#›</a:t>
            </a:fld>
            <a:endParaRPr lang="en-GB"/>
          </a:p>
        </p:txBody>
      </p:sp>
      <p:sp>
        <p:nvSpPr>
          <p:cNvPr id="7" name="Date Placeholder 3"/>
          <p:cNvSpPr>
            <a:spLocks noGrp="1"/>
          </p:cNvSpPr>
          <p:nvPr>
            <p:ph type="dt" sz="half" idx="10"/>
          </p:nvPr>
        </p:nvSpPr>
        <p:spPr>
          <a:xfrm>
            <a:off x="1475656" y="6245224"/>
            <a:ext cx="1115144" cy="612775"/>
          </a:xfrm>
          <a:prstGeom prst="rect">
            <a:avLst/>
          </a:prstGeom>
        </p:spPr>
        <p:txBody>
          <a:bodyPr/>
          <a:lstStyle>
            <a:lvl1pPr>
              <a:defRPr/>
            </a:lvl1p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475656" y="6245225"/>
            <a:ext cx="1115144" cy="476250"/>
          </a:xfrm>
          <a:prstGeom prst="rect">
            <a:avLst/>
          </a:prstGeom>
        </p:spPr>
        <p:txBody>
          <a:bodyPr/>
          <a:lstStyle>
            <a:lvl1pPr>
              <a:defRPr/>
            </a:lvl1pPr>
          </a:lstStyle>
          <a:p>
            <a:endParaRPr lang="en-GB"/>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atin typeface="Calibri" pitchFamily="34" charset="0"/>
                <a:cs typeface="Calibri" pitchFamily="34" charset="0"/>
              </a:defRPr>
            </a:lvl1pPr>
          </a:lstStyle>
          <a:p>
            <a:endParaRPr lang="en-GB" dirty="0"/>
          </a:p>
        </p:txBody>
      </p:sp>
      <p:sp>
        <p:nvSpPr>
          <p:cNvPr id="4" name="Slide Number Placeholder 3"/>
          <p:cNvSpPr>
            <a:spLocks noGrp="1"/>
          </p:cNvSpPr>
          <p:nvPr>
            <p:ph type="sldNum" sz="quarter" idx="12"/>
          </p:nvPr>
        </p:nvSpPr>
        <p:spPr>
          <a:xfrm>
            <a:off x="6553200" y="6309320"/>
            <a:ext cx="2133600" cy="476250"/>
          </a:xfrm>
          <a:prstGeom prst="rect">
            <a:avLst/>
          </a:prstGeom>
        </p:spPr>
        <p:txBody>
          <a:bodyPr/>
          <a:lstStyle>
            <a:lvl1pPr>
              <a:defRPr sz="1400"/>
            </a:lvl1pPr>
          </a:lstStyle>
          <a:p>
            <a:fld id="{DBE140AB-77F0-46C7-9D71-BECFBF31EA83}"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cs typeface="Calibri"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cs typeface="Calibri" pitchFamily="34" charset="0"/>
              </a:defRPr>
            </a:lvl1pPr>
            <a:lvl2pPr>
              <a:defRPr sz="2800">
                <a:latin typeface="Calibri" pitchFamily="34" charset="0"/>
                <a:cs typeface="Calibri" pitchFamily="34" charset="0"/>
              </a:defRPr>
            </a:lvl2pPr>
            <a:lvl3pPr>
              <a:defRPr sz="2400">
                <a:latin typeface="Calibri" pitchFamily="34" charset="0"/>
                <a:cs typeface="Calibri" pitchFamily="34" charset="0"/>
              </a:defRPr>
            </a:lvl3pPr>
            <a:lvl4pPr>
              <a:defRPr sz="2000">
                <a:latin typeface="Calibri" pitchFamily="34" charset="0"/>
                <a:cs typeface="Calibri" pitchFamily="34" charset="0"/>
              </a:defRPr>
            </a:lvl4pPr>
            <a:lvl5pPr>
              <a:defRPr sz="2000">
                <a:latin typeface="Calibri" pitchFamily="34" charset="0"/>
                <a:cs typeface="Calibri"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547664" y="6245225"/>
            <a:ext cx="1043136" cy="476250"/>
          </a:xfrm>
          <a:prstGeom prst="rect">
            <a:avLst/>
          </a:prstGeom>
        </p:spPr>
        <p:txBody>
          <a:bodyPr/>
          <a:lstStyle>
            <a:lvl1pPr>
              <a:defRPr/>
            </a:lvl1pPr>
          </a:lstStyle>
          <a:p>
            <a:endParaRPr lang="en-GB"/>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atin typeface="Calibri" pitchFamily="34" charset="0"/>
                <a:cs typeface="Calibri" pitchFamily="34" charset="0"/>
              </a:defRPr>
            </a:lvl1pPr>
          </a:lstStyle>
          <a:p>
            <a:endParaRPr lang="en-GB" dirty="0"/>
          </a:p>
        </p:txBody>
      </p:sp>
      <p:sp>
        <p:nvSpPr>
          <p:cNvPr id="7" name="Slide Number Placeholder 6"/>
          <p:cNvSpPr>
            <a:spLocks noGrp="1"/>
          </p:cNvSpPr>
          <p:nvPr>
            <p:ph type="sldNum" sz="quarter" idx="12"/>
          </p:nvPr>
        </p:nvSpPr>
        <p:spPr>
          <a:xfrm>
            <a:off x="6553200" y="6265118"/>
            <a:ext cx="2133600" cy="476250"/>
          </a:xfrm>
          <a:prstGeom prst="rect">
            <a:avLst/>
          </a:prstGeom>
        </p:spPr>
        <p:txBody>
          <a:bodyPr/>
          <a:lstStyle>
            <a:lvl1pPr>
              <a:defRPr sz="1400"/>
            </a:lvl1pPr>
          </a:lstStyle>
          <a:p>
            <a:fld id="{EA9288F7-2606-4D07-9D49-7EA60558FA59}"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cs typeface="Calibri" pitchFamily="34" charset="0"/>
              </a:defRPr>
            </a:lvl1pPr>
          </a:lstStyle>
          <a:p>
            <a:r>
              <a:rPr lang="en-US" smtClean="0"/>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475656" y="6245225"/>
            <a:ext cx="1115144" cy="476250"/>
          </a:xfrm>
          <a:prstGeom prst="rect">
            <a:avLst/>
          </a:prstGeom>
        </p:spPr>
        <p:txBody>
          <a:bodyPr/>
          <a:lstStyle>
            <a:lvl1pPr>
              <a:defRPr/>
            </a:lvl1pPr>
          </a:lstStyle>
          <a:p>
            <a:endParaRPr lang="en-GB"/>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atin typeface="Calibri" pitchFamily="34" charset="0"/>
                <a:cs typeface="Calibri" pitchFamily="34" charset="0"/>
              </a:defRPr>
            </a:lvl1pPr>
          </a:lstStyle>
          <a:p>
            <a:endParaRPr lang="en-GB" dirty="0"/>
          </a:p>
        </p:txBody>
      </p:sp>
      <p:sp>
        <p:nvSpPr>
          <p:cNvPr id="7" name="Slide Number Placeholder 6"/>
          <p:cNvSpPr>
            <a:spLocks noGrp="1"/>
          </p:cNvSpPr>
          <p:nvPr>
            <p:ph type="sldNum" sz="quarter" idx="12"/>
          </p:nvPr>
        </p:nvSpPr>
        <p:spPr>
          <a:xfrm>
            <a:off x="6553200" y="6265118"/>
            <a:ext cx="2133600" cy="476250"/>
          </a:xfrm>
          <a:prstGeom prst="rect">
            <a:avLst/>
          </a:prstGeom>
        </p:spPr>
        <p:txBody>
          <a:bodyPr/>
          <a:lstStyle>
            <a:lvl1pPr>
              <a:defRPr sz="1400"/>
            </a:lvl1pPr>
          </a:lstStyle>
          <a:p>
            <a:fld id="{DA11A748-2037-4053-91B8-10C0254E154D}"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lvl1pPr>
              <a:defRPr>
                <a:solidFill>
                  <a:schemeClr val="accent2">
                    <a:lumMod val="75000"/>
                  </a:schemeClr>
                </a:solidFill>
                <a:latin typeface="Calibri" pitchFamily="34" charset="0"/>
                <a:cs typeface="Calibri" pitchFamily="34" charset="0"/>
              </a:defRPr>
            </a:lvl1pPr>
            <a:lvl2pPr>
              <a:defRPr>
                <a:solidFill>
                  <a:srgbClr val="FF0000"/>
                </a:solidFill>
                <a:latin typeface="Calibri" pitchFamily="34" charset="0"/>
                <a:cs typeface="Calibri" pitchFamily="34" charset="0"/>
              </a:defRPr>
            </a:lvl2pPr>
            <a:lvl3pPr>
              <a:defRPr>
                <a:solidFill>
                  <a:schemeClr val="accent2">
                    <a:lumMod val="75000"/>
                  </a:schemeClr>
                </a:solidFill>
                <a:latin typeface="Calibri" pitchFamily="34" charset="0"/>
                <a:cs typeface="Calibri" pitchFamily="34" charset="0"/>
              </a:defRPr>
            </a:lvl3pPr>
            <a:lvl4pPr>
              <a:defRPr>
                <a:solidFill>
                  <a:schemeClr val="accent2">
                    <a:lumMod val="75000"/>
                  </a:schemeClr>
                </a:solidFill>
                <a:latin typeface="Calibri" pitchFamily="34" charset="0"/>
                <a:cs typeface="Calibri" pitchFamily="34" charset="0"/>
              </a:defRPr>
            </a:lvl4pPr>
            <a:lvl5pPr>
              <a:defRPr>
                <a:solidFill>
                  <a:schemeClr val="accent2">
                    <a:lumMod val="75000"/>
                  </a:schemeClr>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a:xfrm>
            <a:off x="1475656" y="6245224"/>
            <a:ext cx="1115144" cy="612775"/>
          </a:xfrm>
          <a:prstGeom prst="rect">
            <a:avLst/>
          </a:prstGeom>
        </p:spPr>
        <p:txBody>
          <a:bodyPr/>
          <a:lstStyle>
            <a:lvl1pPr>
              <a:defRPr/>
            </a:lvl1pPr>
          </a:lstStyle>
          <a:p>
            <a:endParaRPr lang="en-GB"/>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GB"/>
          </a:p>
        </p:txBody>
      </p:sp>
      <p:sp>
        <p:nvSpPr>
          <p:cNvPr id="6" name="Slide Number Placeholder 5"/>
          <p:cNvSpPr>
            <a:spLocks noGrp="1"/>
          </p:cNvSpPr>
          <p:nvPr>
            <p:ph type="sldNum" sz="quarter" idx="12"/>
          </p:nvPr>
        </p:nvSpPr>
        <p:spPr>
          <a:xfrm>
            <a:off x="6553200" y="6317233"/>
            <a:ext cx="1403176" cy="352127"/>
          </a:xfrm>
          <a:prstGeom prst="rect">
            <a:avLst/>
          </a:prstGeom>
        </p:spPr>
        <p:txBody>
          <a:bodyPr/>
          <a:lstStyle>
            <a:lvl1pPr>
              <a:defRPr sz="1400"/>
            </a:lvl1pPr>
          </a:lstStyle>
          <a:p>
            <a:fld id="{07A1FEF6-8BA4-44A3-8A01-7E57FDFB9B4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Exercise">
    <p:spTree>
      <p:nvGrpSpPr>
        <p:cNvPr id="1" name=""/>
        <p:cNvGrpSpPr/>
        <p:nvPr/>
      </p:nvGrpSpPr>
      <p:grpSpPr>
        <a:xfrm>
          <a:off x="0" y="0"/>
          <a:ext cx="0" cy="0"/>
          <a:chOff x="0" y="0"/>
          <a:chExt cx="0" cy="0"/>
        </a:xfrm>
      </p:grpSpPr>
      <p:sp>
        <p:nvSpPr>
          <p:cNvPr id="2" name="Title 1"/>
          <p:cNvSpPr>
            <a:spLocks noGrp="1"/>
          </p:cNvSpPr>
          <p:nvPr>
            <p:ph type="title"/>
          </p:nvPr>
        </p:nvSpPr>
        <p:spPr>
          <a:solidFill>
            <a:srgbClr val="8CC63F"/>
          </a:solidFill>
        </p:spPr>
        <p:txBody>
          <a:bodyPr/>
          <a:lstStyle>
            <a:lvl1pPr>
              <a:defRPr>
                <a:solidFill>
                  <a:schemeClr val="bg1"/>
                </a:solidFill>
                <a:latin typeface="Calibri" pitchFamily="34" charset="0"/>
                <a:cs typeface="Calibri"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a:xfrm>
            <a:off x="457200" y="1600200"/>
            <a:ext cx="6347048" cy="4419599"/>
          </a:xfrm>
        </p:spPr>
        <p:txBody>
          <a:bodyPr/>
          <a:lstStyle>
            <a:lvl1pPr>
              <a:defRPr>
                <a:solidFill>
                  <a:schemeClr val="accent2">
                    <a:lumMod val="75000"/>
                  </a:schemeClr>
                </a:solidFill>
                <a:latin typeface="Calibri" pitchFamily="34" charset="0"/>
                <a:cs typeface="Calibri" pitchFamily="34" charset="0"/>
              </a:defRPr>
            </a:lvl1pPr>
            <a:lvl2pPr>
              <a:defRPr>
                <a:solidFill>
                  <a:srgbClr val="FF0000"/>
                </a:solidFill>
                <a:latin typeface="Calibri" pitchFamily="34" charset="0"/>
                <a:cs typeface="Calibri" pitchFamily="34" charset="0"/>
              </a:defRPr>
            </a:lvl2pPr>
            <a:lvl3pPr>
              <a:defRPr>
                <a:solidFill>
                  <a:schemeClr val="accent2">
                    <a:lumMod val="75000"/>
                  </a:schemeClr>
                </a:solidFill>
                <a:latin typeface="Calibri" pitchFamily="34" charset="0"/>
                <a:cs typeface="Calibri" pitchFamily="34" charset="0"/>
              </a:defRPr>
            </a:lvl3pPr>
            <a:lvl4pPr>
              <a:defRPr>
                <a:solidFill>
                  <a:schemeClr val="accent2">
                    <a:lumMod val="75000"/>
                  </a:schemeClr>
                </a:solidFill>
                <a:latin typeface="Calibri" pitchFamily="34" charset="0"/>
                <a:cs typeface="Calibri" pitchFamily="34" charset="0"/>
              </a:defRPr>
            </a:lvl4pPr>
            <a:lvl5pPr>
              <a:defRPr>
                <a:solidFill>
                  <a:schemeClr val="accent2">
                    <a:lumMod val="75000"/>
                  </a:schemeClr>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a:xfrm>
            <a:off x="1475656" y="6245224"/>
            <a:ext cx="1115144" cy="612775"/>
          </a:xfrm>
          <a:prstGeom prst="rect">
            <a:avLst/>
          </a:prstGeom>
        </p:spPr>
        <p:txBody>
          <a:bodyPr/>
          <a:lstStyle>
            <a:lvl1pPr>
              <a:defRPr/>
            </a:lvl1pPr>
          </a:lstStyle>
          <a:p>
            <a:endParaRPr lang="en-GB"/>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GB"/>
          </a:p>
        </p:txBody>
      </p:sp>
      <p:sp>
        <p:nvSpPr>
          <p:cNvPr id="6" name="Slide Number Placeholder 5"/>
          <p:cNvSpPr>
            <a:spLocks noGrp="1"/>
          </p:cNvSpPr>
          <p:nvPr>
            <p:ph type="sldNum" sz="quarter" idx="12"/>
          </p:nvPr>
        </p:nvSpPr>
        <p:spPr>
          <a:xfrm>
            <a:off x="6553200" y="6317233"/>
            <a:ext cx="1403176" cy="352127"/>
          </a:xfrm>
          <a:prstGeom prst="rect">
            <a:avLst/>
          </a:prstGeom>
        </p:spPr>
        <p:txBody>
          <a:bodyPr/>
          <a:lstStyle>
            <a:lvl1pPr>
              <a:defRPr sz="1400"/>
            </a:lvl1pPr>
          </a:lstStyle>
          <a:p>
            <a:fld id="{07A1FEF6-8BA4-44A3-8A01-7E57FDFB9B45}" type="slidenum">
              <a:rPr lang="en-GB" smtClean="0"/>
              <a:pPr/>
              <a:t>‹#›</a:t>
            </a:fld>
            <a:endParaRPr lang="en-GB"/>
          </a:p>
        </p:txBody>
      </p:sp>
      <p:pic>
        <p:nvPicPr>
          <p:cNvPr id="7" name="Picture 2" descr="http://www.howtogainweightfastformen.net/wp-content/uploads/2012/05/weight_lifting_cartoon_man.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45424" y="1636415"/>
            <a:ext cx="2091072" cy="2080617"/>
          </a:xfrm>
          <a:prstGeom prst="rect">
            <a:avLst/>
          </a:prstGeom>
          <a:noFill/>
        </p:spPr>
      </p:pic>
    </p:spTree>
    <p:extLst>
      <p:ext uri="{BB962C8B-B14F-4D97-AF65-F5344CB8AC3E}">
        <p14:creationId xmlns:p14="http://schemas.microsoft.com/office/powerpoint/2010/main" val="293200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cs typeface="Calibri" pitchFamily="34" charset="0"/>
              </a:defRPr>
            </a:lvl1pPr>
          </a:lstStyle>
          <a:p>
            <a:r>
              <a:rPr lang="en-US"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1547664" y="6245225"/>
            <a:ext cx="1043136" cy="476250"/>
          </a:xfrm>
          <a:prstGeom prst="rect">
            <a:avLst/>
          </a:prstGeom>
        </p:spPr>
        <p:txBody>
          <a:bodyPr/>
          <a:lstStyle>
            <a:lvl1pPr>
              <a:defRPr/>
            </a:lvl1pPr>
          </a:lstStyle>
          <a:p>
            <a:endParaRPr lang="en-GB"/>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GB"/>
          </a:p>
        </p:txBody>
      </p:sp>
      <p:sp>
        <p:nvSpPr>
          <p:cNvPr id="6" name="Slide Number Placeholder 5"/>
          <p:cNvSpPr>
            <a:spLocks noGrp="1"/>
          </p:cNvSpPr>
          <p:nvPr>
            <p:ph type="sldNum" sz="quarter" idx="12"/>
          </p:nvPr>
        </p:nvSpPr>
        <p:spPr>
          <a:xfrm>
            <a:off x="6553200" y="6265118"/>
            <a:ext cx="2133600" cy="476250"/>
          </a:xfrm>
          <a:prstGeom prst="rect">
            <a:avLst/>
          </a:prstGeom>
        </p:spPr>
        <p:txBody>
          <a:bodyPr/>
          <a:lstStyle>
            <a:lvl1pPr>
              <a:defRPr sz="1400"/>
            </a:lvl1pPr>
          </a:lstStyle>
          <a:p>
            <a:fld id="{965E4312-5862-4D81-800A-6910B1982A7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bg>
      <p:bgPr>
        <a:solidFill>
          <a:srgbClr val="FFE1E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00CC"/>
                </a:solidFill>
                <a:latin typeface="Calibri" pitchFamily="34" charset="0"/>
                <a:cs typeface="Calibri" pitchFamily="34" charset="0"/>
              </a:defRPr>
            </a:lvl1pPr>
          </a:lstStyle>
          <a:p>
            <a:r>
              <a:rPr lang="en-US"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1547664" y="6245225"/>
            <a:ext cx="1043136" cy="476250"/>
          </a:xfrm>
          <a:prstGeom prst="rect">
            <a:avLst/>
          </a:prstGeom>
        </p:spPr>
        <p:txBody>
          <a:bodyPr/>
          <a:lstStyle>
            <a:lvl1pPr>
              <a:defRPr/>
            </a:lvl1pPr>
          </a:lstStyle>
          <a:p>
            <a:endParaRPr lang="en-GB"/>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GB"/>
          </a:p>
        </p:txBody>
      </p:sp>
      <p:sp>
        <p:nvSpPr>
          <p:cNvPr id="6" name="Slide Number Placeholder 5"/>
          <p:cNvSpPr>
            <a:spLocks noGrp="1"/>
          </p:cNvSpPr>
          <p:nvPr>
            <p:ph type="sldNum" sz="quarter" idx="12"/>
          </p:nvPr>
        </p:nvSpPr>
        <p:spPr>
          <a:xfrm>
            <a:off x="6553200" y="6265118"/>
            <a:ext cx="2133600" cy="476250"/>
          </a:xfrm>
          <a:prstGeom prst="rect">
            <a:avLst/>
          </a:prstGeom>
        </p:spPr>
        <p:txBody>
          <a:bodyPr/>
          <a:lstStyle>
            <a:lvl1pPr>
              <a:defRPr sz="1400"/>
            </a:lvl1pPr>
          </a:lstStyle>
          <a:p>
            <a:fld id="{965E4312-5862-4D81-800A-6910B1982A76}" type="slidenum">
              <a:rPr lang="en-GB" smtClean="0"/>
              <a:pPr/>
              <a:t>‹#›</a:t>
            </a:fld>
            <a:endParaRPr lang="en-GB"/>
          </a:p>
        </p:txBody>
      </p:sp>
    </p:spTree>
    <p:extLst>
      <p:ext uri="{BB962C8B-B14F-4D97-AF65-F5344CB8AC3E}">
        <p14:creationId xmlns:p14="http://schemas.microsoft.com/office/powerpoint/2010/main" val="1623012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lstStyle>
            <a:lvl1pPr>
              <a:defRPr sz="2800">
                <a:latin typeface="Calibri" pitchFamily="34" charset="0"/>
                <a:cs typeface="Calibri" pitchFamily="34" charset="0"/>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1124744"/>
            <a:ext cx="5698976" cy="5001419"/>
          </a:xfrm>
        </p:spPr>
        <p:txBody>
          <a:bodyPr/>
          <a:lstStyle>
            <a:lvl1pPr>
              <a:defRPr sz="2800">
                <a:latin typeface="Calibri" pitchFamily="34" charset="0"/>
                <a:cs typeface="Calibri" pitchFamily="34" charset="0"/>
              </a:defRPr>
            </a:lvl1pPr>
            <a:lvl2pPr>
              <a:defRPr sz="24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300192" y="1124744"/>
            <a:ext cx="2386608" cy="5001419"/>
          </a:xfrm>
        </p:spPr>
        <p:txBody>
          <a:bodyPr/>
          <a:lstStyle>
            <a:lvl1pPr marL="174625" indent="-174625">
              <a:defRPr sz="1800">
                <a:latin typeface="Calibri" pitchFamily="34" charset="0"/>
                <a:cs typeface="Calibri" pitchFamily="34" charset="0"/>
              </a:defRPr>
            </a:lvl1pPr>
            <a:lvl2pPr marL="363538" indent="-188913">
              <a:defRPr sz="1600">
                <a:latin typeface="Calibri" pitchFamily="34" charset="0"/>
                <a:cs typeface="Calibri" pitchFamily="34" charset="0"/>
              </a:defRPr>
            </a:lvl2pPr>
            <a:lvl3pPr>
              <a:defRPr sz="1400">
                <a:latin typeface="Calibri" pitchFamily="34" charset="0"/>
                <a:cs typeface="Calibri" pitchFamily="34" charset="0"/>
              </a:defRPr>
            </a:lvl3pPr>
            <a:lvl4pPr>
              <a:defRPr sz="1200">
                <a:latin typeface="Calibri" pitchFamily="34" charset="0"/>
                <a:cs typeface="Calibri" pitchFamily="34" charset="0"/>
              </a:defRPr>
            </a:lvl4pPr>
            <a:lvl5pPr>
              <a:defRPr sz="12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Date Placeholder 4"/>
          <p:cNvSpPr>
            <a:spLocks noGrp="1"/>
          </p:cNvSpPr>
          <p:nvPr>
            <p:ph type="dt" sz="half" idx="10"/>
          </p:nvPr>
        </p:nvSpPr>
        <p:spPr>
          <a:xfrm>
            <a:off x="1475656" y="6245225"/>
            <a:ext cx="1115144" cy="476250"/>
          </a:xfrm>
          <a:prstGeom prst="rect">
            <a:avLst/>
          </a:prstGeom>
        </p:spPr>
        <p:txBody>
          <a:bodyPr/>
          <a:lstStyle>
            <a:lvl1pPr>
              <a:defRPr/>
            </a:lvl1pPr>
          </a:lstStyle>
          <a:p>
            <a:endParaRPr lang="en-GB"/>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GB"/>
          </a:p>
        </p:txBody>
      </p:sp>
      <p:sp>
        <p:nvSpPr>
          <p:cNvPr id="7" name="Slide Number Placeholder 6"/>
          <p:cNvSpPr>
            <a:spLocks noGrp="1"/>
          </p:cNvSpPr>
          <p:nvPr>
            <p:ph type="sldNum" sz="quarter" idx="12"/>
          </p:nvPr>
        </p:nvSpPr>
        <p:spPr>
          <a:xfrm>
            <a:off x="6553200" y="6265118"/>
            <a:ext cx="2133600" cy="476250"/>
          </a:xfrm>
          <a:prstGeom prst="rect">
            <a:avLst/>
          </a:prstGeom>
        </p:spPr>
        <p:txBody>
          <a:bodyPr/>
          <a:lstStyle>
            <a:lvl1pPr>
              <a:defRPr sz="1400"/>
            </a:lvl1pPr>
          </a:lstStyle>
          <a:p>
            <a:fld id="{8870550F-F7E5-4158-AC31-27DD9432F315}"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800">
                <a:latin typeface="Calibri" pitchFamily="34" charset="0"/>
                <a:cs typeface="Calibri" pitchFamily="34" charset="0"/>
              </a:defRPr>
            </a:lvl1pPr>
            <a:lvl2pPr>
              <a:defRPr sz="24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800">
                <a:latin typeface="Calibri" pitchFamily="34" charset="0"/>
                <a:cs typeface="Calibri" pitchFamily="34" charset="0"/>
              </a:defRPr>
            </a:lvl1pPr>
            <a:lvl2pPr>
              <a:defRPr sz="24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Date Placeholder 4"/>
          <p:cNvSpPr>
            <a:spLocks noGrp="1"/>
          </p:cNvSpPr>
          <p:nvPr>
            <p:ph type="dt" sz="half" idx="10"/>
          </p:nvPr>
        </p:nvSpPr>
        <p:spPr>
          <a:xfrm>
            <a:off x="1475656" y="6245225"/>
            <a:ext cx="1115144" cy="476250"/>
          </a:xfrm>
          <a:prstGeom prst="rect">
            <a:avLst/>
          </a:prstGeom>
        </p:spPr>
        <p:txBody>
          <a:bodyPr/>
          <a:lstStyle>
            <a:lvl1pPr>
              <a:defRPr/>
            </a:lvl1pPr>
          </a:lstStyle>
          <a:p>
            <a:endParaRPr lang="en-GB"/>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GB"/>
          </a:p>
        </p:txBody>
      </p:sp>
      <p:sp>
        <p:nvSpPr>
          <p:cNvPr id="7" name="Slide Number Placeholder 6"/>
          <p:cNvSpPr>
            <a:spLocks noGrp="1"/>
          </p:cNvSpPr>
          <p:nvPr>
            <p:ph type="sldNum" sz="quarter" idx="12"/>
          </p:nvPr>
        </p:nvSpPr>
        <p:spPr>
          <a:xfrm>
            <a:off x="6553200" y="6265118"/>
            <a:ext cx="2133600" cy="476250"/>
          </a:xfrm>
          <a:prstGeom prst="rect">
            <a:avLst/>
          </a:prstGeom>
        </p:spPr>
        <p:txBody>
          <a:bodyPr/>
          <a:lstStyle>
            <a:lvl1pPr>
              <a:defRPr sz="1400"/>
            </a:lvl1pPr>
          </a:lstStyle>
          <a:p>
            <a:fld id="{8870550F-F7E5-4158-AC31-27DD9432F315}" type="slidenum">
              <a:rPr lang="en-GB" smtClean="0"/>
              <a:pPr/>
              <a:t>‹#›</a:t>
            </a:fld>
            <a:endParaRPr lang="en-GB" dirty="0"/>
          </a:p>
        </p:txBody>
      </p:sp>
    </p:spTree>
    <p:extLst>
      <p:ext uri="{BB962C8B-B14F-4D97-AF65-F5344CB8AC3E}">
        <p14:creationId xmlns:p14="http://schemas.microsoft.com/office/powerpoint/2010/main" val="3511695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04864"/>
            <a:ext cx="4040188" cy="3951288"/>
          </a:xfr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04864"/>
            <a:ext cx="4041775" cy="3951288"/>
          </a:xfr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Date Placeholder 6"/>
          <p:cNvSpPr>
            <a:spLocks noGrp="1"/>
          </p:cNvSpPr>
          <p:nvPr>
            <p:ph type="dt" sz="half" idx="10"/>
          </p:nvPr>
        </p:nvSpPr>
        <p:spPr>
          <a:xfrm>
            <a:off x="1547664" y="6245225"/>
            <a:ext cx="1043136" cy="476250"/>
          </a:xfrm>
          <a:prstGeom prst="rect">
            <a:avLst/>
          </a:prstGeom>
        </p:spPr>
        <p:txBody>
          <a:bodyPr/>
          <a:lstStyle>
            <a:lvl1pPr>
              <a:defRPr/>
            </a:lvl1pPr>
          </a:lstStyle>
          <a:p>
            <a:endParaRPr lang="en-GB"/>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endParaRPr lang="en-GB"/>
          </a:p>
        </p:txBody>
      </p:sp>
      <p:sp>
        <p:nvSpPr>
          <p:cNvPr id="9" name="Slide Number Placeholder 8"/>
          <p:cNvSpPr>
            <a:spLocks noGrp="1"/>
          </p:cNvSpPr>
          <p:nvPr>
            <p:ph type="sldNum" sz="quarter" idx="12"/>
          </p:nvPr>
        </p:nvSpPr>
        <p:spPr>
          <a:xfrm>
            <a:off x="6553200" y="6265118"/>
            <a:ext cx="2133600" cy="476250"/>
          </a:xfrm>
          <a:prstGeom prst="rect">
            <a:avLst/>
          </a:prstGeom>
        </p:spPr>
        <p:txBody>
          <a:bodyPr/>
          <a:lstStyle>
            <a:lvl1pPr>
              <a:defRPr sz="1400"/>
            </a:lvl1pPr>
          </a:lstStyle>
          <a:p>
            <a:fld id="{BDBC66E8-EC6C-4718-B4AB-32B9132E4C0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smtClean="0"/>
              <a:t>Click to edit Master title style</a:t>
            </a:r>
            <a:endParaRPr lang="en-GB" dirty="0"/>
          </a:p>
        </p:txBody>
      </p:sp>
      <p:sp>
        <p:nvSpPr>
          <p:cNvPr id="3" name="Date Placeholder 2"/>
          <p:cNvSpPr>
            <a:spLocks noGrp="1"/>
          </p:cNvSpPr>
          <p:nvPr>
            <p:ph type="dt" sz="half" idx="10"/>
          </p:nvPr>
        </p:nvSpPr>
        <p:spPr>
          <a:xfrm>
            <a:off x="1475656" y="6245225"/>
            <a:ext cx="1115144" cy="476250"/>
          </a:xfrm>
          <a:prstGeom prst="rect">
            <a:avLst/>
          </a:prstGeom>
        </p:spPr>
        <p:txBody>
          <a:bodyPr/>
          <a:lstStyle>
            <a:lvl1pPr>
              <a:defRPr/>
            </a:lvl1pPr>
          </a:lstStyle>
          <a:p>
            <a:endParaRPr lang="en-GB"/>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atin typeface="Calibri" pitchFamily="34" charset="0"/>
                <a:cs typeface="Calibri" pitchFamily="34" charset="0"/>
              </a:defRPr>
            </a:lvl1pPr>
          </a:lstStyle>
          <a:p>
            <a:endParaRPr lang="en-GB" dirty="0"/>
          </a:p>
        </p:txBody>
      </p:sp>
      <p:sp>
        <p:nvSpPr>
          <p:cNvPr id="5" name="Slide Number Placeholder 4"/>
          <p:cNvSpPr>
            <a:spLocks noGrp="1"/>
          </p:cNvSpPr>
          <p:nvPr>
            <p:ph type="sldNum" sz="quarter" idx="12"/>
          </p:nvPr>
        </p:nvSpPr>
        <p:spPr>
          <a:xfrm>
            <a:off x="6553200" y="6265118"/>
            <a:ext cx="2133600" cy="476250"/>
          </a:xfrm>
          <a:prstGeom prst="rect">
            <a:avLst/>
          </a:prstGeom>
        </p:spPr>
        <p:txBody>
          <a:bodyPr/>
          <a:lstStyle>
            <a:lvl1pPr>
              <a:defRPr sz="1400"/>
            </a:lvl1pPr>
          </a:lstStyle>
          <a:p>
            <a:fld id="{CC8490E5-A5BD-4D37-8B4D-F8B26B12B3D1}"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7780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dirty="0" smtClean="0"/>
          </a:p>
        </p:txBody>
      </p:sp>
      <p:sp>
        <p:nvSpPr>
          <p:cNvPr id="1027" name="Rectangle 3"/>
          <p:cNvSpPr>
            <a:spLocks noGrp="1" noChangeArrowheads="1"/>
          </p:cNvSpPr>
          <p:nvPr>
            <p:ph type="body" idx="1"/>
          </p:nvPr>
        </p:nvSpPr>
        <p:spPr bwMode="auto">
          <a:xfrm>
            <a:off x="457200" y="1600200"/>
            <a:ext cx="8229600" cy="44195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pic>
        <p:nvPicPr>
          <p:cNvPr id="8" name="Picture 7" descr="Powerpoint footer.png"/>
          <p:cNvPicPr>
            <a:picLocks noChangeAspect="1"/>
          </p:cNvPicPr>
          <p:nvPr/>
        </p:nvPicPr>
        <p:blipFill>
          <a:blip r:embed="rId14" cstate="print"/>
          <a:stretch>
            <a:fillRect/>
          </a:stretch>
        </p:blipFill>
        <p:spPr>
          <a:xfrm>
            <a:off x="467543" y="6148262"/>
            <a:ext cx="8280921" cy="489963"/>
          </a:xfrm>
          <a:prstGeom prst="rect">
            <a:avLst/>
          </a:prstGeom>
        </p:spPr>
      </p:pic>
      <p:pic>
        <p:nvPicPr>
          <p:cNvPr id="5" name="Picture 4"/>
          <p:cNvPicPr>
            <a:picLocks noChangeAspect="1"/>
          </p:cNvPicPr>
          <p:nvPr userDrawn="1"/>
        </p:nvPicPr>
        <p:blipFill rotWithShape="1">
          <a:blip r:embed="rId15" cstate="print">
            <a:extLst>
              <a:ext uri="{28A0092B-C50C-407E-A947-70E740481C1C}">
                <a14:useLocalDpi xmlns:a14="http://schemas.microsoft.com/office/drawing/2010/main" val="0"/>
              </a:ext>
            </a:extLst>
          </a:blip>
          <a:srcRect l="68112" t="16700" r="7476" b="42990"/>
          <a:stretch/>
        </p:blipFill>
        <p:spPr>
          <a:xfrm>
            <a:off x="7983760" y="6090384"/>
            <a:ext cx="764704" cy="56736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51" r:id="rId4"/>
    <p:sldLayoutId id="2147483660" r:id="rId5"/>
    <p:sldLayoutId id="2147483652" r:id="rId6"/>
    <p:sldLayoutId id="2147483659" r:id="rId7"/>
    <p:sldLayoutId id="2147483653" r:id="rId8"/>
    <p:sldLayoutId id="2147483654" r:id="rId9"/>
    <p:sldLayoutId id="2147483655" r:id="rId10"/>
    <p:sldLayoutId id="2147483656" r:id="rId11"/>
    <p:sldLayoutId id="2147483657" r:id="rId12"/>
  </p:sldLayoutIdLst>
  <p:txStyles>
    <p:titleStyle>
      <a:lvl1pPr algn="ctr" rtl="0" eaLnBrk="1" fontAlgn="base" hangingPunct="1">
        <a:spcBef>
          <a:spcPct val="0"/>
        </a:spcBef>
        <a:spcAft>
          <a:spcPct val="0"/>
        </a:spcAft>
        <a:defRPr sz="3600" b="1">
          <a:solidFill>
            <a:srgbClr val="3366FF"/>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i="1">
          <a:solidFill>
            <a:srgbClr val="FF0000"/>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1800">
          <a:solidFill>
            <a:schemeClr val="tx1"/>
          </a:solidFill>
          <a:latin typeface="+mn-lt"/>
        </a:defRPr>
      </a:lvl4pPr>
      <a:lvl5pPr marL="2057400" indent="-228600" algn="l" rtl="0" eaLnBrk="1" fontAlgn="base" hangingPunct="1">
        <a:spcBef>
          <a:spcPct val="20000"/>
        </a:spcBef>
        <a:spcAft>
          <a:spcPct val="0"/>
        </a:spcAft>
        <a:buChar char="»"/>
        <a:defRPr sz="18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does this Aim Statement stack up?</a:t>
            </a:r>
            <a:endParaRPr lang="en-GB" dirty="0"/>
          </a:p>
        </p:txBody>
      </p:sp>
      <p:sp>
        <p:nvSpPr>
          <p:cNvPr id="3" name="Content Placeholder 2"/>
          <p:cNvSpPr>
            <a:spLocks noGrp="1"/>
          </p:cNvSpPr>
          <p:nvPr>
            <p:ph idx="1"/>
          </p:nvPr>
        </p:nvSpPr>
        <p:spPr>
          <a:xfrm>
            <a:off x="457200" y="2492896"/>
            <a:ext cx="8229600" cy="3526903"/>
          </a:xfrm>
        </p:spPr>
        <p:txBody>
          <a:bodyPr/>
          <a:lstStyle/>
          <a:p>
            <a:pPr marL="0" indent="0">
              <a:buNone/>
            </a:pPr>
            <a:endParaRPr lang="en-GB" sz="3200" dirty="0" smtClean="0"/>
          </a:p>
          <a:p>
            <a:pPr marL="0" indent="0">
              <a:buNone/>
            </a:pPr>
            <a:r>
              <a:rPr lang="en-GB" sz="3200" dirty="0" smtClean="0"/>
              <a:t>My project is about staff adhering to guidelines so patients suffer no avoidable harm</a:t>
            </a:r>
          </a:p>
        </p:txBody>
      </p:sp>
      <p:sp>
        <p:nvSpPr>
          <p:cNvPr id="14" name="Round Single Corner Rectangle 13"/>
          <p:cNvSpPr/>
          <p:nvPr/>
        </p:nvSpPr>
        <p:spPr>
          <a:xfrm>
            <a:off x="2483768" y="1268760"/>
            <a:ext cx="3888432" cy="1080120"/>
          </a:xfrm>
          <a:prstGeom prst="round1Rect">
            <a:avLst/>
          </a:prstGeom>
          <a:solidFill>
            <a:srgbClr val="FFE3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smtClean="0">
                <a:solidFill>
                  <a:schemeClr val="tx1"/>
                </a:solidFill>
              </a:rPr>
              <a:t>Specific population</a:t>
            </a:r>
          </a:p>
          <a:p>
            <a:r>
              <a:rPr lang="en-GB" sz="2000" dirty="0" smtClean="0">
                <a:solidFill>
                  <a:schemeClr val="tx1"/>
                </a:solidFill>
              </a:rPr>
              <a:t>Outcome not solution</a:t>
            </a:r>
          </a:p>
          <a:p>
            <a:r>
              <a:rPr lang="en-GB" sz="2000" dirty="0" smtClean="0">
                <a:solidFill>
                  <a:schemeClr val="tx1"/>
                </a:solidFill>
              </a:rPr>
              <a:t>Plain English </a:t>
            </a:r>
            <a:r>
              <a:rPr lang="en-GB" sz="2000" b="1" dirty="0" smtClean="0">
                <a:solidFill>
                  <a:schemeClr val="tx1"/>
                </a:solidFill>
              </a:rPr>
              <a:t>not</a:t>
            </a:r>
            <a:r>
              <a:rPr lang="en-GB" sz="2000" dirty="0" smtClean="0">
                <a:solidFill>
                  <a:schemeClr val="tx1"/>
                </a:solidFill>
              </a:rPr>
              <a:t> weasel words</a:t>
            </a:r>
            <a:endParaRPr lang="en-GB" sz="2000" dirty="0">
              <a:solidFill>
                <a:schemeClr val="tx1"/>
              </a:solidFill>
            </a:endParaRPr>
          </a:p>
        </p:txBody>
      </p:sp>
    </p:spTree>
    <p:extLst>
      <p:ext uri="{BB962C8B-B14F-4D97-AF65-F5344CB8AC3E}">
        <p14:creationId xmlns:p14="http://schemas.microsoft.com/office/powerpoint/2010/main" val="14374884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does this Aim Statement stack up?</a:t>
            </a:r>
            <a:endParaRPr lang="en-GB" dirty="0"/>
          </a:p>
        </p:txBody>
      </p:sp>
      <p:sp>
        <p:nvSpPr>
          <p:cNvPr id="3" name="Content Placeholder 2"/>
          <p:cNvSpPr>
            <a:spLocks noGrp="1"/>
          </p:cNvSpPr>
          <p:nvPr>
            <p:ph idx="1"/>
          </p:nvPr>
        </p:nvSpPr>
        <p:spPr>
          <a:xfrm>
            <a:off x="457200" y="2782417"/>
            <a:ext cx="8229600" cy="3526903"/>
          </a:xfrm>
        </p:spPr>
        <p:txBody>
          <a:bodyPr/>
          <a:lstStyle/>
          <a:p>
            <a:pPr marL="0" indent="0">
              <a:buNone/>
            </a:pPr>
            <a:r>
              <a:rPr lang="en-GB" dirty="0" smtClean="0"/>
              <a:t>To vision screen acute stroke patients to detect visual impairments and refer to appropriate eye health professional in order to diagnose and manage the visual impairment which will in turn aid the patient rehabilitation and reduce inpatient stay</a:t>
            </a:r>
          </a:p>
          <a:p>
            <a:pPr marL="0" indent="0">
              <a:buNone/>
            </a:pPr>
            <a:endParaRPr lang="en-GB" dirty="0" smtClean="0"/>
          </a:p>
          <a:p>
            <a:pPr marL="0" indent="0">
              <a:buNone/>
            </a:pPr>
            <a:endParaRPr lang="en-GB" dirty="0" smtClean="0"/>
          </a:p>
          <a:p>
            <a:pPr marL="0" indent="0">
              <a:buNone/>
            </a:pPr>
            <a:endParaRPr lang="en-GB" dirty="0"/>
          </a:p>
        </p:txBody>
      </p:sp>
      <p:sp>
        <p:nvSpPr>
          <p:cNvPr id="14" name="Round Single Corner Rectangle 13"/>
          <p:cNvSpPr/>
          <p:nvPr/>
        </p:nvSpPr>
        <p:spPr>
          <a:xfrm>
            <a:off x="2483768" y="1268760"/>
            <a:ext cx="3888432" cy="1080120"/>
          </a:xfrm>
          <a:prstGeom prst="round1Rect">
            <a:avLst/>
          </a:prstGeom>
          <a:solidFill>
            <a:srgbClr val="FFE3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smtClean="0">
                <a:solidFill>
                  <a:schemeClr val="tx1"/>
                </a:solidFill>
              </a:rPr>
              <a:t>Specific population</a:t>
            </a:r>
          </a:p>
          <a:p>
            <a:r>
              <a:rPr lang="en-GB" sz="2000" dirty="0" smtClean="0">
                <a:solidFill>
                  <a:schemeClr val="tx1"/>
                </a:solidFill>
              </a:rPr>
              <a:t>Outcome not solution</a:t>
            </a:r>
          </a:p>
          <a:p>
            <a:r>
              <a:rPr lang="en-GB" sz="2000" dirty="0" smtClean="0">
                <a:solidFill>
                  <a:schemeClr val="tx1"/>
                </a:solidFill>
              </a:rPr>
              <a:t>Plain English </a:t>
            </a:r>
            <a:r>
              <a:rPr lang="en-GB" sz="2000" b="1" dirty="0" smtClean="0">
                <a:solidFill>
                  <a:schemeClr val="tx1"/>
                </a:solidFill>
              </a:rPr>
              <a:t>not</a:t>
            </a:r>
            <a:r>
              <a:rPr lang="en-GB" sz="2000" dirty="0" smtClean="0">
                <a:solidFill>
                  <a:schemeClr val="tx1"/>
                </a:solidFill>
              </a:rPr>
              <a:t> weasel words</a:t>
            </a:r>
            <a:endParaRPr lang="en-GB" sz="2000" dirty="0">
              <a:solidFill>
                <a:schemeClr val="tx1"/>
              </a:solidFill>
            </a:endParaRPr>
          </a:p>
        </p:txBody>
      </p:sp>
    </p:spTree>
    <p:extLst>
      <p:ext uri="{BB962C8B-B14F-4D97-AF65-F5344CB8AC3E}">
        <p14:creationId xmlns:p14="http://schemas.microsoft.com/office/powerpoint/2010/main" val="31953901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does this Aim Statement stack up?</a:t>
            </a:r>
            <a:endParaRPr lang="en-GB" dirty="0"/>
          </a:p>
        </p:txBody>
      </p:sp>
      <p:sp>
        <p:nvSpPr>
          <p:cNvPr id="3" name="Content Placeholder 2"/>
          <p:cNvSpPr>
            <a:spLocks noGrp="1"/>
          </p:cNvSpPr>
          <p:nvPr>
            <p:ph idx="1"/>
          </p:nvPr>
        </p:nvSpPr>
        <p:spPr>
          <a:xfrm>
            <a:off x="457200" y="2996952"/>
            <a:ext cx="8229600" cy="2448272"/>
          </a:xfrm>
        </p:spPr>
        <p:txBody>
          <a:bodyPr/>
          <a:lstStyle/>
          <a:p>
            <a:pPr marL="0" indent="0">
              <a:buNone/>
            </a:pPr>
            <a:r>
              <a:rPr lang="en-GB" dirty="0" smtClean="0"/>
              <a:t>Introduce a software link between healthcare providers and social care services to facilitate communication between them</a:t>
            </a:r>
          </a:p>
          <a:p>
            <a:pPr marL="0" indent="0">
              <a:buNone/>
            </a:pPr>
            <a:endParaRPr lang="en-GB" dirty="0" smtClean="0"/>
          </a:p>
        </p:txBody>
      </p:sp>
      <p:sp>
        <p:nvSpPr>
          <p:cNvPr id="14" name="Round Single Corner Rectangle 13"/>
          <p:cNvSpPr/>
          <p:nvPr/>
        </p:nvSpPr>
        <p:spPr>
          <a:xfrm>
            <a:off x="2483768" y="1268760"/>
            <a:ext cx="3888432" cy="1080120"/>
          </a:xfrm>
          <a:prstGeom prst="round1Rect">
            <a:avLst/>
          </a:prstGeom>
          <a:solidFill>
            <a:srgbClr val="FFE3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smtClean="0">
                <a:solidFill>
                  <a:schemeClr val="tx1"/>
                </a:solidFill>
              </a:rPr>
              <a:t>Specific population</a:t>
            </a:r>
          </a:p>
          <a:p>
            <a:r>
              <a:rPr lang="en-GB" sz="2000" dirty="0" smtClean="0">
                <a:solidFill>
                  <a:schemeClr val="tx1"/>
                </a:solidFill>
              </a:rPr>
              <a:t>Outcome not solution</a:t>
            </a:r>
          </a:p>
          <a:p>
            <a:r>
              <a:rPr lang="en-GB" sz="2000" dirty="0" smtClean="0">
                <a:solidFill>
                  <a:schemeClr val="tx1"/>
                </a:solidFill>
              </a:rPr>
              <a:t>Plain English </a:t>
            </a:r>
            <a:r>
              <a:rPr lang="en-GB" sz="2000" b="1" dirty="0" smtClean="0">
                <a:solidFill>
                  <a:schemeClr val="tx1"/>
                </a:solidFill>
              </a:rPr>
              <a:t>not</a:t>
            </a:r>
            <a:r>
              <a:rPr lang="en-GB" sz="2000" dirty="0" smtClean="0">
                <a:solidFill>
                  <a:schemeClr val="tx1"/>
                </a:solidFill>
              </a:rPr>
              <a:t> weasel words</a:t>
            </a:r>
            <a:endParaRPr lang="en-GB" sz="2000" dirty="0">
              <a:solidFill>
                <a:schemeClr val="tx1"/>
              </a:solidFill>
            </a:endParaRPr>
          </a:p>
        </p:txBody>
      </p:sp>
    </p:spTree>
    <p:extLst>
      <p:ext uri="{BB962C8B-B14F-4D97-AF65-F5344CB8AC3E}">
        <p14:creationId xmlns:p14="http://schemas.microsoft.com/office/powerpoint/2010/main" val="714599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does this Aim Statement stack up?</a:t>
            </a:r>
            <a:endParaRPr lang="en-GB" dirty="0"/>
          </a:p>
        </p:txBody>
      </p:sp>
      <p:sp>
        <p:nvSpPr>
          <p:cNvPr id="3" name="Content Placeholder 2"/>
          <p:cNvSpPr>
            <a:spLocks noGrp="1"/>
          </p:cNvSpPr>
          <p:nvPr>
            <p:ph idx="1"/>
          </p:nvPr>
        </p:nvSpPr>
        <p:spPr>
          <a:xfrm>
            <a:off x="457200" y="2996952"/>
            <a:ext cx="8229600" cy="2016224"/>
          </a:xfrm>
        </p:spPr>
        <p:txBody>
          <a:bodyPr/>
          <a:lstStyle/>
          <a:p>
            <a:pPr marL="0" indent="0">
              <a:buNone/>
            </a:pPr>
            <a:r>
              <a:rPr lang="en-GB" dirty="0" smtClean="0"/>
              <a:t>Implementation of AI-enabled technology for faster detection of acute intra-cranial haemorrhage in overnight scans</a:t>
            </a:r>
            <a:endParaRPr lang="en-GB" dirty="0"/>
          </a:p>
          <a:p>
            <a:pPr marL="0" indent="0">
              <a:buNone/>
            </a:pPr>
            <a:endParaRPr lang="en-GB" dirty="0"/>
          </a:p>
        </p:txBody>
      </p:sp>
      <p:sp>
        <p:nvSpPr>
          <p:cNvPr id="14" name="Round Single Corner Rectangle 13"/>
          <p:cNvSpPr/>
          <p:nvPr/>
        </p:nvSpPr>
        <p:spPr>
          <a:xfrm>
            <a:off x="2483768" y="1268760"/>
            <a:ext cx="3888432" cy="1080120"/>
          </a:xfrm>
          <a:prstGeom prst="round1Rect">
            <a:avLst/>
          </a:prstGeom>
          <a:solidFill>
            <a:srgbClr val="FFE3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smtClean="0">
                <a:solidFill>
                  <a:schemeClr val="tx1"/>
                </a:solidFill>
              </a:rPr>
              <a:t>Specific population</a:t>
            </a:r>
          </a:p>
          <a:p>
            <a:r>
              <a:rPr lang="en-GB" sz="2000" dirty="0" smtClean="0">
                <a:solidFill>
                  <a:schemeClr val="tx1"/>
                </a:solidFill>
              </a:rPr>
              <a:t>Outcome not solution</a:t>
            </a:r>
          </a:p>
          <a:p>
            <a:r>
              <a:rPr lang="en-GB" sz="2000" dirty="0" smtClean="0">
                <a:solidFill>
                  <a:schemeClr val="tx1"/>
                </a:solidFill>
              </a:rPr>
              <a:t>Plain English </a:t>
            </a:r>
            <a:r>
              <a:rPr lang="en-GB" sz="2000" b="1" dirty="0" smtClean="0">
                <a:solidFill>
                  <a:schemeClr val="tx1"/>
                </a:solidFill>
              </a:rPr>
              <a:t>not</a:t>
            </a:r>
            <a:r>
              <a:rPr lang="en-GB" sz="2000" dirty="0" smtClean="0">
                <a:solidFill>
                  <a:schemeClr val="tx1"/>
                </a:solidFill>
              </a:rPr>
              <a:t> weasel words</a:t>
            </a:r>
            <a:endParaRPr lang="en-GB" sz="2000" dirty="0">
              <a:solidFill>
                <a:schemeClr val="tx1"/>
              </a:solidFill>
            </a:endParaRPr>
          </a:p>
        </p:txBody>
      </p:sp>
    </p:spTree>
    <p:extLst>
      <p:ext uri="{BB962C8B-B14F-4D97-AF65-F5344CB8AC3E}">
        <p14:creationId xmlns:p14="http://schemas.microsoft.com/office/powerpoint/2010/main" val="1445204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y NHS Elect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Blank.potx" id="{52C48E63-644A-4418-8206-F0D53D64CBFE}" vid="{4BA4CD3B-1CAF-4ADC-88C7-1BE5359224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4</TotalTime>
  <Words>154</Words>
  <Application>Microsoft Office PowerPoint</Application>
  <PresentationFormat>On-screen Show (4:3)</PresentationFormat>
  <Paragraphs>22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My NHS Elect template</vt:lpstr>
      <vt:lpstr>How does this Aim Statement stack up?</vt:lpstr>
      <vt:lpstr>How does this Aim Statement stack up?</vt:lpstr>
      <vt:lpstr>How does this Aim Statement stack up?</vt:lpstr>
      <vt:lpstr>How does this Aim Statement stack up?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does this Aim Statement stack up?</dc:title>
  <dc:creator>Mike Davidge</dc:creator>
  <cp:lastModifiedBy>aau</cp:lastModifiedBy>
  <cp:revision>1</cp:revision>
  <dcterms:created xsi:type="dcterms:W3CDTF">2019-11-14T17:11:37Z</dcterms:created>
  <dcterms:modified xsi:type="dcterms:W3CDTF">2019-11-28T14:21:43Z</dcterms:modified>
</cp:coreProperties>
</file>