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8"/>
  </p:notesMasterIdLst>
  <p:sldIdLst>
    <p:sldId id="315" r:id="rId2"/>
    <p:sldId id="324" r:id="rId3"/>
    <p:sldId id="323" r:id="rId4"/>
    <p:sldId id="325" r:id="rId5"/>
    <p:sldId id="326" r:id="rId6"/>
    <p:sldId id="327" r:id="rId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401"/>
    <a:srgbClr val="FF4A01"/>
    <a:srgbClr val="D2A000"/>
    <a:srgbClr val="67A300"/>
    <a:srgbClr val="F26D00"/>
    <a:srgbClr val="F5F5F5"/>
    <a:srgbClr val="839130"/>
    <a:srgbClr val="4D201B"/>
    <a:srgbClr val="3C1B18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333" autoAdjust="0"/>
  </p:normalViewPr>
  <p:slideViewPr>
    <p:cSldViewPr>
      <p:cViewPr varScale="1">
        <p:scale>
          <a:sx n="162" d="100"/>
          <a:sy n="162" d="100"/>
        </p:scale>
        <p:origin x="144" y="37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3B3F95-1CA6-4C0A-857A-67D0EA7C2BC2}" type="datetimeFigureOut">
              <a:rPr lang="en-US" smtClean="0"/>
              <a:pPr/>
              <a:t>11/24/2022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09D849-5CF8-4DF1-8028-A4B26066DB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443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09D849-5CF8-4DF1-8028-A4B26066DB5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09D849-5CF8-4DF1-8028-A4B26066DB5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09D849-5CF8-4DF1-8028-A4B26066DB5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09D849-5CF8-4DF1-8028-A4B26066DB5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09D849-5CF8-4DF1-8028-A4B26066DB56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09D849-5CF8-4DF1-8028-A4B26066DB56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2114550"/>
            <a:ext cx="9144000" cy="3028950"/>
          </a:xfrm>
          <a:prstGeom prst="rect">
            <a:avLst/>
          </a:prstGeom>
          <a:gradFill flip="none" rotWithShape="1">
            <a:gsLst>
              <a:gs pos="44000">
                <a:srgbClr val="CBCBCB">
                  <a:alpha val="22000"/>
                </a:srgbClr>
              </a:gs>
              <a:gs pos="100000">
                <a:srgbClr val="5F5F5F">
                  <a:alpha val="19000"/>
                </a:srgbClr>
              </a:gs>
              <a:gs pos="100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93392"/>
            <a:ext cx="7772400" cy="458115"/>
          </a:xfrm>
        </p:spPr>
        <p:txBody>
          <a:bodyPr/>
          <a:lstStyle>
            <a:lvl1pPr algn="ctr">
              <a:defRPr lang="en-US" sz="3000" kern="1200" smtClean="0">
                <a:solidFill>
                  <a:schemeClr val="accent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84420"/>
            <a:ext cx="6400800" cy="573330"/>
          </a:xfrm>
        </p:spPr>
        <p:txBody>
          <a:bodyPr>
            <a:normAutofit/>
          </a:bodyPr>
          <a:lstStyle>
            <a:lvl1pPr marL="0" indent="0" algn="ctr">
              <a:buNone/>
              <a:defRPr lang="en-US" sz="1800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176A7-B091-469C-82C8-89C693043C40}" type="datetimeFigureOut">
              <a:rPr lang="en-US" smtClean="0"/>
              <a:pPr/>
              <a:t>11/24/2022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9B1FA-81F2-4940-9AF3-5EAFB5D666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54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176A7-B091-469C-82C8-89C693043C40}" type="datetimeFigureOut">
              <a:rPr lang="en-US" smtClean="0"/>
              <a:pPr/>
              <a:t>11/24/2022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9B1FA-81F2-4940-9AF3-5EAFB5D666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249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181" indent="0">
              <a:buNone/>
              <a:defRPr sz="1200"/>
            </a:lvl2pPr>
            <a:lvl3pPr marL="914362" indent="0">
              <a:buNone/>
              <a:defRPr sz="1000"/>
            </a:lvl3pPr>
            <a:lvl4pPr marL="1371543" indent="0">
              <a:buNone/>
              <a:defRPr sz="900"/>
            </a:lvl4pPr>
            <a:lvl5pPr marL="1828724" indent="0">
              <a:buNone/>
              <a:defRPr sz="900"/>
            </a:lvl5pPr>
            <a:lvl6pPr marL="2285905" indent="0">
              <a:buNone/>
              <a:defRPr sz="900"/>
            </a:lvl6pPr>
            <a:lvl7pPr marL="2743086" indent="0">
              <a:buNone/>
              <a:defRPr sz="900"/>
            </a:lvl7pPr>
            <a:lvl8pPr marL="3200266" indent="0">
              <a:buNone/>
              <a:defRPr sz="900"/>
            </a:lvl8pPr>
            <a:lvl9pPr marL="365744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176A7-B091-469C-82C8-89C693043C40}" type="datetimeFigureOut">
              <a:rPr lang="en-US" smtClean="0"/>
              <a:pPr/>
              <a:t>11/24/2022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9B1FA-81F2-4940-9AF3-5EAFB5D666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0817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181" indent="0">
              <a:buNone/>
              <a:defRPr sz="2800"/>
            </a:lvl2pPr>
            <a:lvl3pPr marL="914362" indent="0">
              <a:buNone/>
              <a:defRPr sz="2400"/>
            </a:lvl3pPr>
            <a:lvl4pPr marL="1371543" indent="0">
              <a:buNone/>
              <a:defRPr sz="2000"/>
            </a:lvl4pPr>
            <a:lvl5pPr marL="1828724" indent="0">
              <a:buNone/>
              <a:defRPr sz="2000"/>
            </a:lvl5pPr>
            <a:lvl6pPr marL="2285905" indent="0">
              <a:buNone/>
              <a:defRPr sz="2000"/>
            </a:lvl6pPr>
            <a:lvl7pPr marL="2743086" indent="0">
              <a:buNone/>
              <a:defRPr sz="2000"/>
            </a:lvl7pPr>
            <a:lvl8pPr marL="3200266" indent="0">
              <a:buNone/>
              <a:defRPr sz="2000"/>
            </a:lvl8pPr>
            <a:lvl9pPr marL="3657448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181" indent="0">
              <a:buNone/>
              <a:defRPr sz="1200"/>
            </a:lvl2pPr>
            <a:lvl3pPr marL="914362" indent="0">
              <a:buNone/>
              <a:defRPr sz="1000"/>
            </a:lvl3pPr>
            <a:lvl4pPr marL="1371543" indent="0">
              <a:buNone/>
              <a:defRPr sz="900"/>
            </a:lvl4pPr>
            <a:lvl5pPr marL="1828724" indent="0">
              <a:buNone/>
              <a:defRPr sz="900"/>
            </a:lvl5pPr>
            <a:lvl6pPr marL="2285905" indent="0">
              <a:buNone/>
              <a:defRPr sz="900"/>
            </a:lvl6pPr>
            <a:lvl7pPr marL="2743086" indent="0">
              <a:buNone/>
              <a:defRPr sz="900"/>
            </a:lvl7pPr>
            <a:lvl8pPr marL="3200266" indent="0">
              <a:buNone/>
              <a:defRPr sz="900"/>
            </a:lvl8pPr>
            <a:lvl9pPr marL="365744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176A7-B091-469C-82C8-89C693043C40}" type="datetimeFigureOut">
              <a:rPr lang="en-US" smtClean="0"/>
              <a:pPr/>
              <a:t>11/24/2022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9B1FA-81F2-4940-9AF3-5EAFB5D666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8142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176A7-B091-469C-82C8-89C693043C40}" type="datetimeFigureOut">
              <a:rPr lang="en-US" smtClean="0"/>
              <a:pPr/>
              <a:t>11/24/2022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9B1FA-81F2-4940-9AF3-5EAFB5D666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1580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176A7-B091-469C-82C8-89C693043C40}" type="datetimeFigureOut">
              <a:rPr lang="en-US" smtClean="0"/>
              <a:pPr/>
              <a:t>11/24/2022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9B1FA-81F2-4940-9AF3-5EAFB5D666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0223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176A7-B091-469C-82C8-89C693043C40}" type="datetimeFigureOut">
              <a:rPr lang="en-US" smtClean="0"/>
              <a:pPr/>
              <a:t>11/24/2022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9B1FA-81F2-4940-9AF3-5EAFB5D666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slidemodel2">
    <p:bg>
      <p:bgPr>
        <a:gradFill flip="none" rotWithShape="1">
          <a:gsLst>
            <a:gs pos="55000">
              <a:srgbClr val="1181AE"/>
            </a:gs>
            <a:gs pos="0">
              <a:srgbClr val="1181AE"/>
            </a:gs>
            <a:gs pos="100000">
              <a:srgbClr val="095474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414004" y="2152975"/>
            <a:ext cx="4449167" cy="533311"/>
          </a:xfrm>
        </p:spPr>
        <p:txBody>
          <a:bodyPr>
            <a:normAutofit/>
          </a:bodyPr>
          <a:lstStyle>
            <a:lvl1pPr algn="ctr">
              <a:defRPr sz="2700" b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Open Sans" pitchFamily="34" charset="0"/>
                <a:cs typeface="Open Sans" pitchFamily="34" charset="0"/>
              </a:defRPr>
            </a:lvl1pPr>
          </a:lstStyle>
          <a:p>
            <a:r>
              <a:rPr lang="en-US"/>
              <a:t>SlideModel.com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176A7-B091-469C-82C8-89C693043C40}" type="datetimeFigureOut">
              <a:rPr lang="en-US" smtClean="0"/>
              <a:pPr/>
              <a:t>11/24/2022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9B1FA-81F2-4940-9AF3-5EAFB5D666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970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176A7-B091-469C-82C8-89C693043C40}" type="datetimeFigureOut">
              <a:rPr lang="en-US" smtClean="0"/>
              <a:pPr/>
              <a:t>11/24/2022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9B1FA-81F2-4940-9AF3-5EAFB5D666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718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176A7-B091-469C-82C8-89C693043C40}" type="datetimeFigureOut">
              <a:rPr lang="en-US" smtClean="0"/>
              <a:pPr/>
              <a:t>11/24/2022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9B1FA-81F2-4940-9AF3-5EAFB5D666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23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2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4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176A7-B091-469C-82C8-89C693043C40}" type="datetimeFigureOut">
              <a:rPr lang="en-US" smtClean="0"/>
              <a:pPr/>
              <a:t>11/24/2022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9B1FA-81F2-4940-9AF3-5EAFB5D666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170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176A7-B091-469C-82C8-89C693043C40}" type="datetimeFigureOut">
              <a:rPr lang="en-US" smtClean="0"/>
              <a:pPr/>
              <a:t>11/24/2022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9B1FA-81F2-4940-9AF3-5EAFB5D666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18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1" indent="0">
              <a:buNone/>
              <a:defRPr sz="2000" b="1"/>
            </a:lvl2pPr>
            <a:lvl3pPr marL="914362" indent="0">
              <a:buNone/>
              <a:defRPr sz="1800" b="1"/>
            </a:lvl3pPr>
            <a:lvl4pPr marL="1371543" indent="0">
              <a:buNone/>
              <a:defRPr sz="1600" b="1"/>
            </a:lvl4pPr>
            <a:lvl5pPr marL="1828724" indent="0">
              <a:buNone/>
              <a:defRPr sz="1600" b="1"/>
            </a:lvl5pPr>
            <a:lvl6pPr marL="2285905" indent="0">
              <a:buNone/>
              <a:defRPr sz="1600" b="1"/>
            </a:lvl6pPr>
            <a:lvl7pPr marL="2743086" indent="0">
              <a:buNone/>
              <a:defRPr sz="1600" b="1"/>
            </a:lvl7pPr>
            <a:lvl8pPr marL="3200266" indent="0">
              <a:buNone/>
              <a:defRPr sz="1600" b="1"/>
            </a:lvl8pPr>
            <a:lvl9pPr marL="365744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1" indent="0">
              <a:buNone/>
              <a:defRPr sz="2000" b="1"/>
            </a:lvl2pPr>
            <a:lvl3pPr marL="914362" indent="0">
              <a:buNone/>
              <a:defRPr sz="1800" b="1"/>
            </a:lvl3pPr>
            <a:lvl4pPr marL="1371543" indent="0">
              <a:buNone/>
              <a:defRPr sz="1600" b="1"/>
            </a:lvl4pPr>
            <a:lvl5pPr marL="1828724" indent="0">
              <a:buNone/>
              <a:defRPr sz="1600" b="1"/>
            </a:lvl5pPr>
            <a:lvl6pPr marL="2285905" indent="0">
              <a:buNone/>
              <a:defRPr sz="1600" b="1"/>
            </a:lvl6pPr>
            <a:lvl7pPr marL="2743086" indent="0">
              <a:buNone/>
              <a:defRPr sz="1600" b="1"/>
            </a:lvl7pPr>
            <a:lvl8pPr marL="3200266" indent="0">
              <a:buNone/>
              <a:defRPr sz="1600" b="1"/>
            </a:lvl8pPr>
            <a:lvl9pPr marL="365744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176A7-B091-469C-82C8-89C693043C40}" type="datetimeFigureOut">
              <a:rPr lang="en-US" smtClean="0"/>
              <a:pPr/>
              <a:t>11/24/2022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9B1FA-81F2-4940-9AF3-5EAFB5D666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899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176A7-B091-469C-82C8-89C693043C40}" type="datetimeFigureOut">
              <a:rPr lang="en-US" smtClean="0"/>
              <a:pPr/>
              <a:t>11/24/2022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9B1FA-81F2-4940-9AF3-5EAFB5D6669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536971"/>
          </a:xfrm>
        </p:spPr>
        <p:txBody>
          <a:bodyPr>
            <a:normAutofit/>
          </a:bodyPr>
          <a:lstStyle>
            <a:lvl1pPr algn="l"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683681"/>
            <a:ext cx="8229600" cy="381000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2800350"/>
            <a:ext cx="9144000" cy="2343150"/>
          </a:xfrm>
          <a:prstGeom prst="rect">
            <a:avLst/>
          </a:prstGeom>
          <a:gradFill flip="none" rotWithShape="1">
            <a:gsLst>
              <a:gs pos="30000">
                <a:srgbClr val="CBCBCB">
                  <a:alpha val="0"/>
                </a:srgbClr>
              </a:gs>
              <a:gs pos="0">
                <a:srgbClr val="5F5F5F">
                  <a:alpha val="14000"/>
                </a:srgbClr>
              </a:gs>
              <a:gs pos="63000">
                <a:srgbClr val="FFFFFF">
                  <a:alpha val="0"/>
                </a:srgbClr>
              </a:gs>
            </a:gsLst>
            <a:lin ang="5400000" scaled="0"/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87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176A7-B091-469C-82C8-89C693043C40}" type="datetimeFigureOut">
              <a:rPr lang="en-US" smtClean="0"/>
              <a:pPr/>
              <a:t>11/24/2022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9B1FA-81F2-4940-9AF3-5EAFB5D6669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536971"/>
          </a:xfrm>
        </p:spPr>
        <p:txBody>
          <a:bodyPr>
            <a:normAutofit/>
          </a:bodyPr>
          <a:lstStyle>
            <a:lvl1pPr algn="l">
              <a:defRPr sz="2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742950"/>
            <a:ext cx="8229600" cy="381000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54263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Only"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176A7-B091-469C-82C8-89C693043C40}" type="datetimeFigureOut">
              <a:rPr lang="en-US" smtClean="0"/>
              <a:pPr/>
              <a:t>11/24/2022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9B1FA-81F2-4940-9AF3-5EAFB5D6669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536971"/>
          </a:xfrm>
        </p:spPr>
        <p:txBody>
          <a:bodyPr>
            <a:normAutofit/>
          </a:bodyPr>
          <a:lstStyle>
            <a:lvl1pPr algn="l">
              <a:defRPr sz="2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742950"/>
            <a:ext cx="8229600" cy="381000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54263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72000">
              <a:srgbClr val="EEEEEE"/>
            </a:gs>
            <a:gs pos="4100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533311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853819"/>
            <a:ext cx="8229600" cy="3740804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176A7-B091-469C-82C8-89C693043C40}" type="datetimeFigureOut">
              <a:rPr lang="en-US" smtClean="0"/>
              <a:pPr/>
              <a:t>11/24/2022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1" y="4767264"/>
            <a:ext cx="2133600" cy="27384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39B1FA-81F2-4940-9AF3-5EAFB5D666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508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81" r:id="rId9"/>
    <p:sldLayoutId id="2147483672" r:id="rId10"/>
    <p:sldLayoutId id="2147483673" r:id="rId11"/>
    <p:sldLayoutId id="2147483674" r:id="rId12"/>
    <p:sldLayoutId id="2147483675" r:id="rId13"/>
    <p:sldLayoutId id="2147483676" r:id="rId14"/>
    <p:sldLayoutId id="2147483678" r:id="rId15"/>
    <p:sldLayoutId id="2147483680" r:id="rId16"/>
  </p:sldLayoutIdLst>
  <p:txStyles>
    <p:titleStyle>
      <a:lvl1pPr algn="l" defTabSz="914362" rtl="0" eaLnBrk="1" latinLnBrk="0" hangingPunct="1">
        <a:spcBef>
          <a:spcPct val="0"/>
        </a:spcBef>
        <a:buNone/>
        <a:defRPr sz="2400" kern="120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342886" indent="-342886" algn="l" defTabSz="914362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j-lt"/>
          <a:ea typeface="+mn-ea"/>
          <a:cs typeface="+mn-cs"/>
        </a:defRPr>
      </a:lvl1pPr>
      <a:lvl2pPr marL="742919" indent="-285738" algn="l" defTabSz="914362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j-lt"/>
          <a:ea typeface="+mn-ea"/>
          <a:cs typeface="+mn-cs"/>
        </a:defRPr>
      </a:lvl2pPr>
      <a:lvl3pPr marL="1142952" indent="-228591" algn="l" defTabSz="914362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134" indent="-228591" algn="l" defTabSz="914362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314" indent="-228591" algn="l" defTabSz="914362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495" indent="-228591" algn="l" defTabSz="91436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76" indent="-228591" algn="l" defTabSz="91436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57" indent="-228591" algn="l" defTabSz="91436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38" indent="-228591" algn="l" defTabSz="91436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1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2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3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4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5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86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66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48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sz="2400">
                <a:solidFill>
                  <a:schemeClr val="accent6"/>
                </a:solidFill>
              </a:rPr>
              <a:t>Organizational Chart Template for </a:t>
            </a:r>
            <a:r>
              <a:rPr lang="en-US" sz="2400">
                <a:solidFill>
                  <a:schemeClr val="accent6"/>
                </a:solidFill>
              </a:rPr>
              <a:t>PowerPoint</a:t>
            </a:r>
            <a:endParaRPr lang="en-US" sz="2400" dirty="0">
              <a:solidFill>
                <a:schemeClr val="accent6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5"/>
                </a:solidFill>
              </a:rPr>
              <a:t>You can edit this subtitle</a:t>
            </a:r>
          </a:p>
        </p:txBody>
      </p:sp>
      <p:grpSp>
        <p:nvGrpSpPr>
          <p:cNvPr id="54" name="Group 53"/>
          <p:cNvGrpSpPr/>
          <p:nvPr/>
        </p:nvGrpSpPr>
        <p:grpSpPr>
          <a:xfrm>
            <a:off x="1202267" y="514350"/>
            <a:ext cx="6612467" cy="2667000"/>
            <a:chOff x="1202267" y="514350"/>
            <a:chExt cx="6612467" cy="2667000"/>
          </a:xfrm>
          <a:effectLst>
            <a:reflection blurRad="6350" stA="52000" endA="300" endPos="35000" dir="5400000" sy="-100000" algn="bl" rotWithShape="0"/>
          </a:effectLst>
        </p:grpSpPr>
        <p:sp>
          <p:nvSpPr>
            <p:cNvPr id="6" name="AutoShape 24"/>
            <p:cNvSpPr>
              <a:spLocks noChangeArrowheads="1"/>
            </p:cNvSpPr>
            <p:nvPr/>
          </p:nvSpPr>
          <p:spPr bwMode="auto">
            <a:xfrm>
              <a:off x="3200400" y="514350"/>
              <a:ext cx="2531533" cy="1187657"/>
            </a:xfrm>
            <a:prstGeom prst="roundRect">
              <a:avLst>
                <a:gd name="adj" fmla="val 7282"/>
              </a:avLst>
            </a:prstGeom>
            <a:gradFill flip="none" rotWithShape="1">
              <a:gsLst>
                <a:gs pos="0">
                  <a:srgbClr val="D2A000">
                    <a:shade val="30000"/>
                    <a:satMod val="115000"/>
                  </a:srgbClr>
                </a:gs>
                <a:gs pos="50000">
                  <a:srgbClr val="D2A000">
                    <a:shade val="67500"/>
                    <a:satMod val="115000"/>
                  </a:srgbClr>
                </a:gs>
                <a:gs pos="100000">
                  <a:srgbClr val="D2A000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b="1">
                <a:solidFill>
                  <a:srgbClr val="FFFFFF"/>
                </a:solidFill>
                <a:ea typeface="Microsoft YaHei" pitchFamily="34" charset="-122"/>
                <a:sym typeface="Arial" pitchFamily="34" charset="0"/>
              </a:endParaRPr>
            </a:p>
          </p:txBody>
        </p:sp>
        <p:sp>
          <p:nvSpPr>
            <p:cNvPr id="8" name="AutoShape 24"/>
            <p:cNvSpPr>
              <a:spLocks noChangeArrowheads="1"/>
            </p:cNvSpPr>
            <p:nvPr/>
          </p:nvSpPr>
          <p:spPr bwMode="auto">
            <a:xfrm>
              <a:off x="3429000" y="2239963"/>
              <a:ext cx="2006600" cy="941387"/>
            </a:xfrm>
            <a:prstGeom prst="roundRect">
              <a:avLst>
                <a:gd name="adj" fmla="val 7282"/>
              </a:avLst>
            </a:prstGeom>
            <a:gradFill flip="none" rotWithShape="1">
              <a:gsLst>
                <a:gs pos="0">
                  <a:schemeClr val="accent2">
                    <a:shade val="30000"/>
                    <a:satMod val="115000"/>
                  </a:schemeClr>
                </a:gs>
                <a:gs pos="50000">
                  <a:schemeClr val="accent2">
                    <a:shade val="67500"/>
                    <a:satMod val="115000"/>
                  </a:schemeClr>
                </a:gs>
                <a:gs pos="100000">
                  <a:schemeClr val="accent2">
                    <a:shade val="100000"/>
                    <a:satMod val="115000"/>
                  </a:schemeClr>
                </a:gs>
              </a:gsLst>
              <a:lin ang="18900000" scaled="1"/>
              <a:tileRect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b="1">
                <a:solidFill>
                  <a:srgbClr val="FFFFFF"/>
                </a:solidFill>
                <a:ea typeface="Microsoft YaHei" pitchFamily="34" charset="-122"/>
                <a:sym typeface="Arial" pitchFamily="34" charset="0"/>
              </a:endParaRPr>
            </a:p>
          </p:txBody>
        </p:sp>
        <p:sp>
          <p:nvSpPr>
            <p:cNvPr id="9" name="AutoShape 24"/>
            <p:cNvSpPr>
              <a:spLocks noChangeArrowheads="1"/>
            </p:cNvSpPr>
            <p:nvPr/>
          </p:nvSpPr>
          <p:spPr bwMode="auto">
            <a:xfrm>
              <a:off x="1202267" y="2239963"/>
              <a:ext cx="2006600" cy="941387"/>
            </a:xfrm>
            <a:prstGeom prst="roundRect">
              <a:avLst>
                <a:gd name="adj" fmla="val 7282"/>
              </a:avLst>
            </a:prstGeom>
            <a:gradFill flip="none" rotWithShape="1">
              <a:gsLst>
                <a:gs pos="0">
                  <a:schemeClr val="accent2">
                    <a:shade val="30000"/>
                    <a:satMod val="115000"/>
                  </a:schemeClr>
                </a:gs>
                <a:gs pos="50000">
                  <a:schemeClr val="accent2">
                    <a:shade val="67500"/>
                    <a:satMod val="115000"/>
                  </a:schemeClr>
                </a:gs>
                <a:gs pos="100000">
                  <a:schemeClr val="accent2">
                    <a:shade val="100000"/>
                    <a:satMod val="115000"/>
                  </a:schemeClr>
                </a:gs>
              </a:gsLst>
              <a:lin ang="18900000" scaled="1"/>
              <a:tileRect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b="1">
                <a:solidFill>
                  <a:srgbClr val="FFFFFF"/>
                </a:solidFill>
                <a:ea typeface="Microsoft YaHei" pitchFamily="34" charset="-122"/>
                <a:sym typeface="Arial" pitchFamily="34" charset="0"/>
              </a:endParaRPr>
            </a:p>
          </p:txBody>
        </p:sp>
        <p:sp>
          <p:nvSpPr>
            <p:cNvPr id="10" name="AutoShape 24"/>
            <p:cNvSpPr>
              <a:spLocks noChangeArrowheads="1"/>
            </p:cNvSpPr>
            <p:nvPr/>
          </p:nvSpPr>
          <p:spPr bwMode="auto">
            <a:xfrm>
              <a:off x="5808134" y="2239963"/>
              <a:ext cx="2006600" cy="941387"/>
            </a:xfrm>
            <a:prstGeom prst="roundRect">
              <a:avLst>
                <a:gd name="adj" fmla="val 7282"/>
              </a:avLst>
            </a:prstGeom>
            <a:gradFill flip="none" rotWithShape="1">
              <a:gsLst>
                <a:gs pos="0">
                  <a:schemeClr val="accent2">
                    <a:shade val="30000"/>
                    <a:satMod val="115000"/>
                  </a:schemeClr>
                </a:gs>
                <a:gs pos="50000">
                  <a:schemeClr val="accent2">
                    <a:shade val="67500"/>
                    <a:satMod val="115000"/>
                  </a:schemeClr>
                </a:gs>
                <a:gs pos="100000">
                  <a:schemeClr val="accent2">
                    <a:shade val="100000"/>
                    <a:satMod val="115000"/>
                  </a:schemeClr>
                </a:gs>
              </a:gsLst>
              <a:lin ang="18900000" scaled="1"/>
              <a:tileRect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b="1">
                <a:solidFill>
                  <a:srgbClr val="FFFFFF"/>
                </a:solidFill>
                <a:ea typeface="Microsoft YaHei" pitchFamily="34" charset="-122"/>
                <a:sym typeface="Arial" pitchFamily="34" charset="0"/>
              </a:endParaRPr>
            </a:p>
          </p:txBody>
        </p:sp>
        <p:grpSp>
          <p:nvGrpSpPr>
            <p:cNvPr id="17" name="Group 16"/>
            <p:cNvGrpSpPr/>
            <p:nvPr/>
          </p:nvGrpSpPr>
          <p:grpSpPr>
            <a:xfrm>
              <a:off x="3445934" y="802019"/>
              <a:ext cx="566292" cy="637718"/>
              <a:chOff x="3429000" y="818953"/>
              <a:chExt cx="566292" cy="637718"/>
            </a:xfrm>
            <a:solidFill>
              <a:schemeClr val="bg1"/>
            </a:solidFill>
          </p:grpSpPr>
          <p:sp>
            <p:nvSpPr>
              <p:cNvPr id="1030" name="Freeform 6"/>
              <p:cNvSpPr>
                <a:spLocks noEditPoints="1"/>
              </p:cNvSpPr>
              <p:nvPr/>
            </p:nvSpPr>
            <p:spPr bwMode="auto">
              <a:xfrm>
                <a:off x="3537024" y="818953"/>
                <a:ext cx="335289" cy="385267"/>
              </a:xfrm>
              <a:custGeom>
                <a:avLst/>
                <a:gdLst/>
                <a:ahLst/>
                <a:cxnLst>
                  <a:cxn ang="0">
                    <a:pos x="181" y="962"/>
                  </a:cxn>
                  <a:cxn ang="0">
                    <a:pos x="169" y="1176"/>
                  </a:cxn>
                  <a:cxn ang="0">
                    <a:pos x="211" y="1393"/>
                  </a:cxn>
                  <a:cxn ang="0">
                    <a:pos x="324" y="1612"/>
                  </a:cxn>
                  <a:cxn ang="0">
                    <a:pos x="493" y="1779"/>
                  </a:cxn>
                  <a:cxn ang="0">
                    <a:pos x="704" y="1881"/>
                  </a:cxn>
                  <a:cxn ang="0">
                    <a:pos x="943" y="1902"/>
                  </a:cxn>
                  <a:cxn ang="0">
                    <a:pos x="1171" y="1839"/>
                  </a:cxn>
                  <a:cxn ang="0">
                    <a:pos x="1362" y="1702"/>
                  </a:cxn>
                  <a:cxn ang="0">
                    <a:pos x="1505" y="1507"/>
                  </a:cxn>
                  <a:cxn ang="0">
                    <a:pos x="1582" y="1280"/>
                  </a:cxn>
                  <a:cxn ang="0">
                    <a:pos x="1595" y="1069"/>
                  </a:cxn>
                  <a:cxn ang="0">
                    <a:pos x="1572" y="919"/>
                  </a:cxn>
                  <a:cxn ang="0">
                    <a:pos x="1501" y="816"/>
                  </a:cxn>
                  <a:cxn ang="0">
                    <a:pos x="1388" y="727"/>
                  </a:cxn>
                  <a:cxn ang="0">
                    <a:pos x="1236" y="683"/>
                  </a:cxn>
                  <a:cxn ang="0">
                    <a:pos x="1003" y="682"/>
                  </a:cxn>
                  <a:cxn ang="0">
                    <a:pos x="778" y="661"/>
                  </a:cxn>
                  <a:cxn ang="0">
                    <a:pos x="600" y="631"/>
                  </a:cxn>
                  <a:cxn ang="0">
                    <a:pos x="481" y="603"/>
                  </a:cxn>
                  <a:cxn ang="0">
                    <a:pos x="438" y="591"/>
                  </a:cxn>
                  <a:cxn ang="0">
                    <a:pos x="1089" y="20"/>
                  </a:cxn>
                  <a:cxn ang="0">
                    <a:pos x="1278" y="90"/>
                  </a:cxn>
                  <a:cxn ang="0">
                    <a:pos x="1425" y="199"/>
                  </a:cxn>
                  <a:cxn ang="0">
                    <a:pos x="1535" y="336"/>
                  </a:cxn>
                  <a:cxn ang="0">
                    <a:pos x="1611" y="486"/>
                  </a:cxn>
                  <a:cxn ang="0">
                    <a:pos x="1659" y="639"/>
                  </a:cxn>
                  <a:cxn ang="0">
                    <a:pos x="1681" y="783"/>
                  </a:cxn>
                  <a:cxn ang="0">
                    <a:pos x="1683" y="904"/>
                  </a:cxn>
                  <a:cxn ang="0">
                    <a:pos x="1683" y="1059"/>
                  </a:cxn>
                  <a:cxn ang="0">
                    <a:pos x="1701" y="1181"/>
                  </a:cxn>
                  <a:cxn ang="0">
                    <a:pos x="1647" y="1289"/>
                  </a:cxn>
                  <a:cxn ang="0">
                    <a:pos x="1534" y="1558"/>
                  </a:cxn>
                  <a:cxn ang="0">
                    <a:pos x="1360" y="1770"/>
                  </a:cxn>
                  <a:cxn ang="0">
                    <a:pos x="1139" y="1908"/>
                  </a:cxn>
                  <a:cxn ang="0">
                    <a:pos x="885" y="1958"/>
                  </a:cxn>
                  <a:cxn ang="0">
                    <a:pos x="640" y="1912"/>
                  </a:cxn>
                  <a:cxn ang="0">
                    <a:pos x="425" y="1782"/>
                  </a:cxn>
                  <a:cxn ang="0">
                    <a:pos x="253" y="1583"/>
                  </a:cxn>
                  <a:cxn ang="0">
                    <a:pos x="135" y="1331"/>
                  </a:cxn>
                  <a:cxn ang="0">
                    <a:pos x="38" y="1268"/>
                  </a:cxn>
                  <a:cxn ang="0">
                    <a:pos x="0" y="1148"/>
                  </a:cxn>
                  <a:cxn ang="0">
                    <a:pos x="40" y="1027"/>
                  </a:cxn>
                  <a:cxn ang="0">
                    <a:pos x="77" y="840"/>
                  </a:cxn>
                  <a:cxn ang="0">
                    <a:pos x="102" y="591"/>
                  </a:cxn>
                  <a:cxn ang="0">
                    <a:pos x="167" y="399"/>
                  </a:cxn>
                  <a:cxn ang="0">
                    <a:pos x="260" y="254"/>
                  </a:cxn>
                  <a:cxn ang="0">
                    <a:pos x="369" y="152"/>
                  </a:cxn>
                  <a:cxn ang="0">
                    <a:pos x="481" y="84"/>
                  </a:cxn>
                  <a:cxn ang="0">
                    <a:pos x="583" y="42"/>
                  </a:cxn>
                  <a:cxn ang="0">
                    <a:pos x="663" y="23"/>
                  </a:cxn>
                  <a:cxn ang="0">
                    <a:pos x="710" y="16"/>
                  </a:cxn>
                  <a:cxn ang="0">
                    <a:pos x="853" y="1"/>
                  </a:cxn>
                </a:cxnLst>
                <a:rect l="0" t="0" r="r" b="b"/>
                <a:pathLst>
                  <a:path w="1704" h="1958">
                    <a:moveTo>
                      <a:pt x="438" y="591"/>
                    </a:moveTo>
                    <a:lnTo>
                      <a:pt x="215" y="841"/>
                    </a:lnTo>
                    <a:lnTo>
                      <a:pt x="196" y="901"/>
                    </a:lnTo>
                    <a:lnTo>
                      <a:pt x="181" y="962"/>
                    </a:lnTo>
                    <a:lnTo>
                      <a:pt x="174" y="1014"/>
                    </a:lnTo>
                    <a:lnTo>
                      <a:pt x="169" y="1067"/>
                    </a:lnTo>
                    <a:lnTo>
                      <a:pt x="167" y="1121"/>
                    </a:lnTo>
                    <a:lnTo>
                      <a:pt x="169" y="1176"/>
                    </a:lnTo>
                    <a:lnTo>
                      <a:pt x="174" y="1229"/>
                    </a:lnTo>
                    <a:lnTo>
                      <a:pt x="182" y="1281"/>
                    </a:lnTo>
                    <a:lnTo>
                      <a:pt x="193" y="1332"/>
                    </a:lnTo>
                    <a:lnTo>
                      <a:pt x="211" y="1393"/>
                    </a:lnTo>
                    <a:lnTo>
                      <a:pt x="233" y="1452"/>
                    </a:lnTo>
                    <a:lnTo>
                      <a:pt x="260" y="1508"/>
                    </a:lnTo>
                    <a:lnTo>
                      <a:pt x="290" y="1561"/>
                    </a:lnTo>
                    <a:lnTo>
                      <a:pt x="324" y="1612"/>
                    </a:lnTo>
                    <a:lnTo>
                      <a:pt x="362" y="1659"/>
                    </a:lnTo>
                    <a:lnTo>
                      <a:pt x="402" y="1702"/>
                    </a:lnTo>
                    <a:lnTo>
                      <a:pt x="446" y="1742"/>
                    </a:lnTo>
                    <a:lnTo>
                      <a:pt x="493" y="1779"/>
                    </a:lnTo>
                    <a:lnTo>
                      <a:pt x="542" y="1811"/>
                    </a:lnTo>
                    <a:lnTo>
                      <a:pt x="594" y="1839"/>
                    </a:lnTo>
                    <a:lnTo>
                      <a:pt x="648" y="1862"/>
                    </a:lnTo>
                    <a:lnTo>
                      <a:pt x="704" y="1881"/>
                    </a:lnTo>
                    <a:lnTo>
                      <a:pt x="762" y="1895"/>
                    </a:lnTo>
                    <a:lnTo>
                      <a:pt x="821" y="1902"/>
                    </a:lnTo>
                    <a:lnTo>
                      <a:pt x="882" y="1905"/>
                    </a:lnTo>
                    <a:lnTo>
                      <a:pt x="943" y="1902"/>
                    </a:lnTo>
                    <a:lnTo>
                      <a:pt x="1003" y="1895"/>
                    </a:lnTo>
                    <a:lnTo>
                      <a:pt x="1061" y="1881"/>
                    </a:lnTo>
                    <a:lnTo>
                      <a:pt x="1117" y="1862"/>
                    </a:lnTo>
                    <a:lnTo>
                      <a:pt x="1171" y="1839"/>
                    </a:lnTo>
                    <a:lnTo>
                      <a:pt x="1223" y="1811"/>
                    </a:lnTo>
                    <a:lnTo>
                      <a:pt x="1272" y="1779"/>
                    </a:lnTo>
                    <a:lnTo>
                      <a:pt x="1318" y="1742"/>
                    </a:lnTo>
                    <a:lnTo>
                      <a:pt x="1362" y="1702"/>
                    </a:lnTo>
                    <a:lnTo>
                      <a:pt x="1403" y="1658"/>
                    </a:lnTo>
                    <a:lnTo>
                      <a:pt x="1441" y="1611"/>
                    </a:lnTo>
                    <a:lnTo>
                      <a:pt x="1474" y="1561"/>
                    </a:lnTo>
                    <a:lnTo>
                      <a:pt x="1505" y="1507"/>
                    </a:lnTo>
                    <a:lnTo>
                      <a:pt x="1531" y="1451"/>
                    </a:lnTo>
                    <a:lnTo>
                      <a:pt x="1554" y="1392"/>
                    </a:lnTo>
                    <a:lnTo>
                      <a:pt x="1571" y="1331"/>
                    </a:lnTo>
                    <a:lnTo>
                      <a:pt x="1582" y="1280"/>
                    </a:lnTo>
                    <a:lnTo>
                      <a:pt x="1590" y="1228"/>
                    </a:lnTo>
                    <a:lnTo>
                      <a:pt x="1595" y="1175"/>
                    </a:lnTo>
                    <a:lnTo>
                      <a:pt x="1597" y="1121"/>
                    </a:lnTo>
                    <a:lnTo>
                      <a:pt x="1595" y="1069"/>
                    </a:lnTo>
                    <a:lnTo>
                      <a:pt x="1591" y="1019"/>
                    </a:lnTo>
                    <a:lnTo>
                      <a:pt x="1583" y="968"/>
                    </a:lnTo>
                    <a:lnTo>
                      <a:pt x="1578" y="944"/>
                    </a:lnTo>
                    <a:lnTo>
                      <a:pt x="1572" y="919"/>
                    </a:lnTo>
                    <a:lnTo>
                      <a:pt x="1559" y="894"/>
                    </a:lnTo>
                    <a:lnTo>
                      <a:pt x="1542" y="868"/>
                    </a:lnTo>
                    <a:lnTo>
                      <a:pt x="1522" y="842"/>
                    </a:lnTo>
                    <a:lnTo>
                      <a:pt x="1501" y="816"/>
                    </a:lnTo>
                    <a:lnTo>
                      <a:pt x="1476" y="792"/>
                    </a:lnTo>
                    <a:lnTo>
                      <a:pt x="1449" y="768"/>
                    </a:lnTo>
                    <a:lnTo>
                      <a:pt x="1419" y="746"/>
                    </a:lnTo>
                    <a:lnTo>
                      <a:pt x="1388" y="727"/>
                    </a:lnTo>
                    <a:lnTo>
                      <a:pt x="1353" y="710"/>
                    </a:lnTo>
                    <a:lnTo>
                      <a:pt x="1316" y="697"/>
                    </a:lnTo>
                    <a:lnTo>
                      <a:pt x="1277" y="688"/>
                    </a:lnTo>
                    <a:lnTo>
                      <a:pt x="1236" y="683"/>
                    </a:lnTo>
                    <a:lnTo>
                      <a:pt x="1191" y="682"/>
                    </a:lnTo>
                    <a:lnTo>
                      <a:pt x="1127" y="684"/>
                    </a:lnTo>
                    <a:lnTo>
                      <a:pt x="1064" y="683"/>
                    </a:lnTo>
                    <a:lnTo>
                      <a:pt x="1003" y="682"/>
                    </a:lnTo>
                    <a:lnTo>
                      <a:pt x="943" y="678"/>
                    </a:lnTo>
                    <a:lnTo>
                      <a:pt x="886" y="674"/>
                    </a:lnTo>
                    <a:lnTo>
                      <a:pt x="831" y="668"/>
                    </a:lnTo>
                    <a:lnTo>
                      <a:pt x="778" y="661"/>
                    </a:lnTo>
                    <a:lnTo>
                      <a:pt x="729" y="654"/>
                    </a:lnTo>
                    <a:lnTo>
                      <a:pt x="682" y="646"/>
                    </a:lnTo>
                    <a:lnTo>
                      <a:pt x="639" y="638"/>
                    </a:lnTo>
                    <a:lnTo>
                      <a:pt x="600" y="631"/>
                    </a:lnTo>
                    <a:lnTo>
                      <a:pt x="563" y="624"/>
                    </a:lnTo>
                    <a:lnTo>
                      <a:pt x="532" y="616"/>
                    </a:lnTo>
                    <a:lnTo>
                      <a:pt x="503" y="609"/>
                    </a:lnTo>
                    <a:lnTo>
                      <a:pt x="481" y="603"/>
                    </a:lnTo>
                    <a:lnTo>
                      <a:pt x="462" y="598"/>
                    </a:lnTo>
                    <a:lnTo>
                      <a:pt x="448" y="594"/>
                    </a:lnTo>
                    <a:lnTo>
                      <a:pt x="441" y="592"/>
                    </a:lnTo>
                    <a:lnTo>
                      <a:pt x="438" y="591"/>
                    </a:lnTo>
                    <a:close/>
                    <a:moveTo>
                      <a:pt x="917" y="0"/>
                    </a:moveTo>
                    <a:lnTo>
                      <a:pt x="977" y="3"/>
                    </a:lnTo>
                    <a:lnTo>
                      <a:pt x="1034" y="10"/>
                    </a:lnTo>
                    <a:lnTo>
                      <a:pt x="1089" y="20"/>
                    </a:lnTo>
                    <a:lnTo>
                      <a:pt x="1140" y="33"/>
                    </a:lnTo>
                    <a:lnTo>
                      <a:pt x="1189" y="49"/>
                    </a:lnTo>
                    <a:lnTo>
                      <a:pt x="1235" y="69"/>
                    </a:lnTo>
                    <a:lnTo>
                      <a:pt x="1278" y="90"/>
                    </a:lnTo>
                    <a:lnTo>
                      <a:pt x="1319" y="114"/>
                    </a:lnTo>
                    <a:lnTo>
                      <a:pt x="1356" y="140"/>
                    </a:lnTo>
                    <a:lnTo>
                      <a:pt x="1393" y="169"/>
                    </a:lnTo>
                    <a:lnTo>
                      <a:pt x="1425" y="199"/>
                    </a:lnTo>
                    <a:lnTo>
                      <a:pt x="1457" y="232"/>
                    </a:lnTo>
                    <a:lnTo>
                      <a:pt x="1485" y="265"/>
                    </a:lnTo>
                    <a:lnTo>
                      <a:pt x="1510" y="300"/>
                    </a:lnTo>
                    <a:lnTo>
                      <a:pt x="1535" y="336"/>
                    </a:lnTo>
                    <a:lnTo>
                      <a:pt x="1557" y="372"/>
                    </a:lnTo>
                    <a:lnTo>
                      <a:pt x="1577" y="410"/>
                    </a:lnTo>
                    <a:lnTo>
                      <a:pt x="1595" y="448"/>
                    </a:lnTo>
                    <a:lnTo>
                      <a:pt x="1611" y="486"/>
                    </a:lnTo>
                    <a:lnTo>
                      <a:pt x="1625" y="524"/>
                    </a:lnTo>
                    <a:lnTo>
                      <a:pt x="1638" y="564"/>
                    </a:lnTo>
                    <a:lnTo>
                      <a:pt x="1649" y="602"/>
                    </a:lnTo>
                    <a:lnTo>
                      <a:pt x="1659" y="639"/>
                    </a:lnTo>
                    <a:lnTo>
                      <a:pt x="1666" y="677"/>
                    </a:lnTo>
                    <a:lnTo>
                      <a:pt x="1672" y="713"/>
                    </a:lnTo>
                    <a:lnTo>
                      <a:pt x="1677" y="748"/>
                    </a:lnTo>
                    <a:lnTo>
                      <a:pt x="1681" y="783"/>
                    </a:lnTo>
                    <a:lnTo>
                      <a:pt x="1683" y="815"/>
                    </a:lnTo>
                    <a:lnTo>
                      <a:pt x="1684" y="847"/>
                    </a:lnTo>
                    <a:lnTo>
                      <a:pt x="1684" y="876"/>
                    </a:lnTo>
                    <a:lnTo>
                      <a:pt x="1683" y="904"/>
                    </a:lnTo>
                    <a:lnTo>
                      <a:pt x="1685" y="945"/>
                    </a:lnTo>
                    <a:lnTo>
                      <a:pt x="1686" y="987"/>
                    </a:lnTo>
                    <a:lnTo>
                      <a:pt x="1685" y="1022"/>
                    </a:lnTo>
                    <a:lnTo>
                      <a:pt x="1683" y="1059"/>
                    </a:lnTo>
                    <a:lnTo>
                      <a:pt x="1695" y="1086"/>
                    </a:lnTo>
                    <a:lnTo>
                      <a:pt x="1702" y="1117"/>
                    </a:lnTo>
                    <a:lnTo>
                      <a:pt x="1704" y="1148"/>
                    </a:lnTo>
                    <a:lnTo>
                      <a:pt x="1701" y="1181"/>
                    </a:lnTo>
                    <a:lnTo>
                      <a:pt x="1694" y="1212"/>
                    </a:lnTo>
                    <a:lnTo>
                      <a:pt x="1682" y="1240"/>
                    </a:lnTo>
                    <a:lnTo>
                      <a:pt x="1667" y="1266"/>
                    </a:lnTo>
                    <a:lnTo>
                      <a:pt x="1647" y="1289"/>
                    </a:lnTo>
                    <a:lnTo>
                      <a:pt x="1625" y="1360"/>
                    </a:lnTo>
                    <a:lnTo>
                      <a:pt x="1599" y="1429"/>
                    </a:lnTo>
                    <a:lnTo>
                      <a:pt x="1568" y="1495"/>
                    </a:lnTo>
                    <a:lnTo>
                      <a:pt x="1534" y="1558"/>
                    </a:lnTo>
                    <a:lnTo>
                      <a:pt x="1496" y="1617"/>
                    </a:lnTo>
                    <a:lnTo>
                      <a:pt x="1454" y="1672"/>
                    </a:lnTo>
                    <a:lnTo>
                      <a:pt x="1408" y="1723"/>
                    </a:lnTo>
                    <a:lnTo>
                      <a:pt x="1360" y="1770"/>
                    </a:lnTo>
                    <a:lnTo>
                      <a:pt x="1308" y="1812"/>
                    </a:lnTo>
                    <a:lnTo>
                      <a:pt x="1254" y="1849"/>
                    </a:lnTo>
                    <a:lnTo>
                      <a:pt x="1198" y="1882"/>
                    </a:lnTo>
                    <a:lnTo>
                      <a:pt x="1139" y="1908"/>
                    </a:lnTo>
                    <a:lnTo>
                      <a:pt x="1079" y="1930"/>
                    </a:lnTo>
                    <a:lnTo>
                      <a:pt x="1016" y="1946"/>
                    </a:lnTo>
                    <a:lnTo>
                      <a:pt x="951" y="1955"/>
                    </a:lnTo>
                    <a:lnTo>
                      <a:pt x="885" y="1958"/>
                    </a:lnTo>
                    <a:lnTo>
                      <a:pt x="821" y="1955"/>
                    </a:lnTo>
                    <a:lnTo>
                      <a:pt x="760" y="1947"/>
                    </a:lnTo>
                    <a:lnTo>
                      <a:pt x="699" y="1932"/>
                    </a:lnTo>
                    <a:lnTo>
                      <a:pt x="640" y="1912"/>
                    </a:lnTo>
                    <a:lnTo>
                      <a:pt x="583" y="1887"/>
                    </a:lnTo>
                    <a:lnTo>
                      <a:pt x="528" y="1856"/>
                    </a:lnTo>
                    <a:lnTo>
                      <a:pt x="475" y="1822"/>
                    </a:lnTo>
                    <a:lnTo>
                      <a:pt x="425" y="1782"/>
                    </a:lnTo>
                    <a:lnTo>
                      <a:pt x="378" y="1738"/>
                    </a:lnTo>
                    <a:lnTo>
                      <a:pt x="333" y="1690"/>
                    </a:lnTo>
                    <a:lnTo>
                      <a:pt x="291" y="1638"/>
                    </a:lnTo>
                    <a:lnTo>
                      <a:pt x="253" y="1583"/>
                    </a:lnTo>
                    <a:lnTo>
                      <a:pt x="218" y="1524"/>
                    </a:lnTo>
                    <a:lnTo>
                      <a:pt x="186" y="1463"/>
                    </a:lnTo>
                    <a:lnTo>
                      <a:pt x="159" y="1399"/>
                    </a:lnTo>
                    <a:lnTo>
                      <a:pt x="135" y="1331"/>
                    </a:lnTo>
                    <a:lnTo>
                      <a:pt x="107" y="1322"/>
                    </a:lnTo>
                    <a:lnTo>
                      <a:pt x="81" y="1308"/>
                    </a:lnTo>
                    <a:lnTo>
                      <a:pt x="59" y="1291"/>
                    </a:lnTo>
                    <a:lnTo>
                      <a:pt x="38" y="1268"/>
                    </a:lnTo>
                    <a:lnTo>
                      <a:pt x="22" y="1242"/>
                    </a:lnTo>
                    <a:lnTo>
                      <a:pt x="10" y="1213"/>
                    </a:lnTo>
                    <a:lnTo>
                      <a:pt x="3" y="1182"/>
                    </a:lnTo>
                    <a:lnTo>
                      <a:pt x="0" y="1148"/>
                    </a:lnTo>
                    <a:lnTo>
                      <a:pt x="3" y="1114"/>
                    </a:lnTo>
                    <a:lnTo>
                      <a:pt x="11" y="1082"/>
                    </a:lnTo>
                    <a:lnTo>
                      <a:pt x="22" y="1053"/>
                    </a:lnTo>
                    <a:lnTo>
                      <a:pt x="40" y="1027"/>
                    </a:lnTo>
                    <a:lnTo>
                      <a:pt x="61" y="1005"/>
                    </a:lnTo>
                    <a:lnTo>
                      <a:pt x="84" y="986"/>
                    </a:lnTo>
                    <a:lnTo>
                      <a:pt x="79" y="910"/>
                    </a:lnTo>
                    <a:lnTo>
                      <a:pt x="77" y="840"/>
                    </a:lnTo>
                    <a:lnTo>
                      <a:pt x="79" y="772"/>
                    </a:lnTo>
                    <a:lnTo>
                      <a:pt x="83" y="708"/>
                    </a:lnTo>
                    <a:lnTo>
                      <a:pt x="91" y="648"/>
                    </a:lnTo>
                    <a:lnTo>
                      <a:pt x="102" y="591"/>
                    </a:lnTo>
                    <a:lnTo>
                      <a:pt x="115" y="538"/>
                    </a:lnTo>
                    <a:lnTo>
                      <a:pt x="130" y="489"/>
                    </a:lnTo>
                    <a:lnTo>
                      <a:pt x="147" y="442"/>
                    </a:lnTo>
                    <a:lnTo>
                      <a:pt x="167" y="399"/>
                    </a:lnTo>
                    <a:lnTo>
                      <a:pt x="188" y="359"/>
                    </a:lnTo>
                    <a:lnTo>
                      <a:pt x="211" y="321"/>
                    </a:lnTo>
                    <a:lnTo>
                      <a:pt x="234" y="287"/>
                    </a:lnTo>
                    <a:lnTo>
                      <a:pt x="260" y="254"/>
                    </a:lnTo>
                    <a:lnTo>
                      <a:pt x="286" y="226"/>
                    </a:lnTo>
                    <a:lnTo>
                      <a:pt x="313" y="198"/>
                    </a:lnTo>
                    <a:lnTo>
                      <a:pt x="340" y="174"/>
                    </a:lnTo>
                    <a:lnTo>
                      <a:pt x="369" y="152"/>
                    </a:lnTo>
                    <a:lnTo>
                      <a:pt x="396" y="132"/>
                    </a:lnTo>
                    <a:lnTo>
                      <a:pt x="425" y="114"/>
                    </a:lnTo>
                    <a:lnTo>
                      <a:pt x="453" y="98"/>
                    </a:lnTo>
                    <a:lnTo>
                      <a:pt x="481" y="84"/>
                    </a:lnTo>
                    <a:lnTo>
                      <a:pt x="507" y="71"/>
                    </a:lnTo>
                    <a:lnTo>
                      <a:pt x="534" y="60"/>
                    </a:lnTo>
                    <a:lnTo>
                      <a:pt x="559" y="51"/>
                    </a:lnTo>
                    <a:lnTo>
                      <a:pt x="583" y="42"/>
                    </a:lnTo>
                    <a:lnTo>
                      <a:pt x="605" y="35"/>
                    </a:lnTo>
                    <a:lnTo>
                      <a:pt x="627" y="30"/>
                    </a:lnTo>
                    <a:lnTo>
                      <a:pt x="647" y="26"/>
                    </a:lnTo>
                    <a:lnTo>
                      <a:pt x="663" y="23"/>
                    </a:lnTo>
                    <a:lnTo>
                      <a:pt x="679" y="20"/>
                    </a:lnTo>
                    <a:lnTo>
                      <a:pt x="692" y="18"/>
                    </a:lnTo>
                    <a:lnTo>
                      <a:pt x="703" y="16"/>
                    </a:lnTo>
                    <a:lnTo>
                      <a:pt x="710" y="16"/>
                    </a:lnTo>
                    <a:lnTo>
                      <a:pt x="714" y="15"/>
                    </a:lnTo>
                    <a:lnTo>
                      <a:pt x="716" y="15"/>
                    </a:lnTo>
                    <a:lnTo>
                      <a:pt x="786" y="6"/>
                    </a:lnTo>
                    <a:lnTo>
                      <a:pt x="853" y="1"/>
                    </a:lnTo>
                    <a:lnTo>
                      <a:pt x="91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1" name="Freeform 7"/>
              <p:cNvSpPr>
                <a:spLocks/>
              </p:cNvSpPr>
              <p:nvPr/>
            </p:nvSpPr>
            <p:spPr bwMode="auto">
              <a:xfrm>
                <a:off x="3429000" y="1214649"/>
                <a:ext cx="566292" cy="242022"/>
              </a:xfrm>
              <a:custGeom>
                <a:avLst/>
                <a:gdLst/>
                <a:ahLst/>
                <a:cxnLst>
                  <a:cxn ang="0">
                    <a:pos x="1268" y="763"/>
                  </a:cxn>
                  <a:cxn ang="0">
                    <a:pos x="1374" y="232"/>
                  </a:cxn>
                  <a:cxn ang="0">
                    <a:pos x="1299" y="230"/>
                  </a:cxn>
                  <a:cxn ang="0">
                    <a:pos x="1265" y="214"/>
                  </a:cxn>
                  <a:cxn ang="0">
                    <a:pos x="1242" y="184"/>
                  </a:cxn>
                  <a:cxn ang="0">
                    <a:pos x="1233" y="147"/>
                  </a:cxn>
                  <a:cxn ang="0">
                    <a:pos x="1242" y="109"/>
                  </a:cxn>
                  <a:cxn ang="0">
                    <a:pos x="1265" y="80"/>
                  </a:cxn>
                  <a:cxn ang="0">
                    <a:pos x="1299" y="63"/>
                  </a:cxn>
                  <a:cxn ang="0">
                    <a:pos x="1497" y="61"/>
                  </a:cxn>
                  <a:cxn ang="0">
                    <a:pos x="1534" y="70"/>
                  </a:cxn>
                  <a:cxn ang="0">
                    <a:pos x="1564" y="94"/>
                  </a:cxn>
                  <a:cxn ang="0">
                    <a:pos x="1580" y="127"/>
                  </a:cxn>
                  <a:cxn ang="0">
                    <a:pos x="1580" y="166"/>
                  </a:cxn>
                  <a:cxn ang="0">
                    <a:pos x="1564" y="200"/>
                  </a:cxn>
                  <a:cxn ang="0">
                    <a:pos x="1534" y="223"/>
                  </a:cxn>
                  <a:cxn ang="0">
                    <a:pos x="1497" y="232"/>
                  </a:cxn>
                  <a:cxn ang="0">
                    <a:pos x="1449" y="234"/>
                  </a:cxn>
                  <a:cxn ang="0">
                    <a:pos x="1899" y="0"/>
                  </a:cxn>
                  <a:cxn ang="0">
                    <a:pos x="2377" y="78"/>
                  </a:cxn>
                  <a:cxn ang="0">
                    <a:pos x="2399" y="92"/>
                  </a:cxn>
                  <a:cxn ang="0">
                    <a:pos x="2431" y="114"/>
                  </a:cxn>
                  <a:cxn ang="0">
                    <a:pos x="2470" y="145"/>
                  </a:cxn>
                  <a:cxn ang="0">
                    <a:pos x="2514" y="185"/>
                  </a:cxn>
                  <a:cxn ang="0">
                    <a:pos x="2561" y="236"/>
                  </a:cxn>
                  <a:cxn ang="0">
                    <a:pos x="2611" y="299"/>
                  </a:cxn>
                  <a:cxn ang="0">
                    <a:pos x="2661" y="374"/>
                  </a:cxn>
                  <a:cxn ang="0">
                    <a:pos x="2710" y="461"/>
                  </a:cxn>
                  <a:cxn ang="0">
                    <a:pos x="2756" y="562"/>
                  </a:cxn>
                  <a:cxn ang="0">
                    <a:pos x="2797" y="679"/>
                  </a:cxn>
                  <a:cxn ang="0">
                    <a:pos x="2831" y="811"/>
                  </a:cxn>
                  <a:cxn ang="0">
                    <a:pos x="2858" y="958"/>
                  </a:cxn>
                  <a:cxn ang="0">
                    <a:pos x="2874" y="1123"/>
                  </a:cxn>
                  <a:cxn ang="0">
                    <a:pos x="0" y="1230"/>
                  </a:cxn>
                  <a:cxn ang="0">
                    <a:pos x="1" y="1216"/>
                  </a:cxn>
                  <a:cxn ang="0">
                    <a:pos x="6" y="1179"/>
                  </a:cxn>
                  <a:cxn ang="0">
                    <a:pos x="15" y="1120"/>
                  </a:cxn>
                  <a:cxn ang="0">
                    <a:pos x="28" y="1043"/>
                  </a:cxn>
                  <a:cxn ang="0">
                    <a:pos x="45" y="953"/>
                  </a:cxn>
                  <a:cxn ang="0">
                    <a:pos x="68" y="852"/>
                  </a:cxn>
                  <a:cxn ang="0">
                    <a:pos x="96" y="743"/>
                  </a:cxn>
                  <a:cxn ang="0">
                    <a:pos x="132" y="631"/>
                  </a:cxn>
                  <a:cxn ang="0">
                    <a:pos x="173" y="518"/>
                  </a:cxn>
                  <a:cxn ang="0">
                    <a:pos x="222" y="408"/>
                  </a:cxn>
                  <a:cxn ang="0">
                    <a:pos x="278" y="304"/>
                  </a:cxn>
                  <a:cxn ang="0">
                    <a:pos x="343" y="211"/>
                  </a:cxn>
                  <a:cxn ang="0">
                    <a:pos x="416" y="130"/>
                  </a:cxn>
                  <a:cxn ang="0">
                    <a:pos x="843" y="0"/>
                  </a:cxn>
                </a:cxnLst>
                <a:rect l="0" t="0" r="r" b="b"/>
                <a:pathLst>
                  <a:path w="2878" h="1230">
                    <a:moveTo>
                      <a:pt x="843" y="0"/>
                    </a:moveTo>
                    <a:lnTo>
                      <a:pt x="1268" y="763"/>
                    </a:lnTo>
                    <a:lnTo>
                      <a:pt x="1374" y="234"/>
                    </a:lnTo>
                    <a:lnTo>
                      <a:pt x="1374" y="232"/>
                    </a:lnTo>
                    <a:lnTo>
                      <a:pt x="1318" y="232"/>
                    </a:lnTo>
                    <a:lnTo>
                      <a:pt x="1299" y="230"/>
                    </a:lnTo>
                    <a:lnTo>
                      <a:pt x="1281" y="223"/>
                    </a:lnTo>
                    <a:lnTo>
                      <a:pt x="1265" y="214"/>
                    </a:lnTo>
                    <a:lnTo>
                      <a:pt x="1252" y="200"/>
                    </a:lnTo>
                    <a:lnTo>
                      <a:pt x="1242" y="184"/>
                    </a:lnTo>
                    <a:lnTo>
                      <a:pt x="1235" y="166"/>
                    </a:lnTo>
                    <a:lnTo>
                      <a:pt x="1233" y="147"/>
                    </a:lnTo>
                    <a:lnTo>
                      <a:pt x="1235" y="127"/>
                    </a:lnTo>
                    <a:lnTo>
                      <a:pt x="1242" y="109"/>
                    </a:lnTo>
                    <a:lnTo>
                      <a:pt x="1252" y="94"/>
                    </a:lnTo>
                    <a:lnTo>
                      <a:pt x="1265" y="80"/>
                    </a:lnTo>
                    <a:lnTo>
                      <a:pt x="1281" y="70"/>
                    </a:lnTo>
                    <a:lnTo>
                      <a:pt x="1299" y="63"/>
                    </a:lnTo>
                    <a:lnTo>
                      <a:pt x="1318" y="61"/>
                    </a:lnTo>
                    <a:lnTo>
                      <a:pt x="1497" y="61"/>
                    </a:lnTo>
                    <a:lnTo>
                      <a:pt x="1517" y="63"/>
                    </a:lnTo>
                    <a:lnTo>
                      <a:pt x="1534" y="70"/>
                    </a:lnTo>
                    <a:lnTo>
                      <a:pt x="1550" y="80"/>
                    </a:lnTo>
                    <a:lnTo>
                      <a:pt x="1564" y="94"/>
                    </a:lnTo>
                    <a:lnTo>
                      <a:pt x="1574" y="109"/>
                    </a:lnTo>
                    <a:lnTo>
                      <a:pt x="1580" y="127"/>
                    </a:lnTo>
                    <a:lnTo>
                      <a:pt x="1582" y="147"/>
                    </a:lnTo>
                    <a:lnTo>
                      <a:pt x="1580" y="166"/>
                    </a:lnTo>
                    <a:lnTo>
                      <a:pt x="1574" y="184"/>
                    </a:lnTo>
                    <a:lnTo>
                      <a:pt x="1564" y="200"/>
                    </a:lnTo>
                    <a:lnTo>
                      <a:pt x="1550" y="214"/>
                    </a:lnTo>
                    <a:lnTo>
                      <a:pt x="1534" y="223"/>
                    </a:lnTo>
                    <a:lnTo>
                      <a:pt x="1517" y="230"/>
                    </a:lnTo>
                    <a:lnTo>
                      <a:pt x="1497" y="232"/>
                    </a:lnTo>
                    <a:lnTo>
                      <a:pt x="1448" y="232"/>
                    </a:lnTo>
                    <a:lnTo>
                      <a:pt x="1449" y="234"/>
                    </a:lnTo>
                    <a:lnTo>
                      <a:pt x="1566" y="769"/>
                    </a:lnTo>
                    <a:lnTo>
                      <a:pt x="1899" y="0"/>
                    </a:lnTo>
                    <a:lnTo>
                      <a:pt x="2363" y="71"/>
                    </a:lnTo>
                    <a:lnTo>
                      <a:pt x="2377" y="78"/>
                    </a:lnTo>
                    <a:lnTo>
                      <a:pt x="2386" y="84"/>
                    </a:lnTo>
                    <a:lnTo>
                      <a:pt x="2399" y="92"/>
                    </a:lnTo>
                    <a:lnTo>
                      <a:pt x="2414" y="102"/>
                    </a:lnTo>
                    <a:lnTo>
                      <a:pt x="2431" y="114"/>
                    </a:lnTo>
                    <a:lnTo>
                      <a:pt x="2449" y="128"/>
                    </a:lnTo>
                    <a:lnTo>
                      <a:pt x="2470" y="145"/>
                    </a:lnTo>
                    <a:lnTo>
                      <a:pt x="2491" y="163"/>
                    </a:lnTo>
                    <a:lnTo>
                      <a:pt x="2514" y="185"/>
                    </a:lnTo>
                    <a:lnTo>
                      <a:pt x="2538" y="210"/>
                    </a:lnTo>
                    <a:lnTo>
                      <a:pt x="2561" y="236"/>
                    </a:lnTo>
                    <a:lnTo>
                      <a:pt x="2587" y="267"/>
                    </a:lnTo>
                    <a:lnTo>
                      <a:pt x="2611" y="299"/>
                    </a:lnTo>
                    <a:lnTo>
                      <a:pt x="2637" y="334"/>
                    </a:lnTo>
                    <a:lnTo>
                      <a:pt x="2661" y="374"/>
                    </a:lnTo>
                    <a:lnTo>
                      <a:pt x="2686" y="416"/>
                    </a:lnTo>
                    <a:lnTo>
                      <a:pt x="2710" y="461"/>
                    </a:lnTo>
                    <a:lnTo>
                      <a:pt x="2734" y="510"/>
                    </a:lnTo>
                    <a:lnTo>
                      <a:pt x="2756" y="562"/>
                    </a:lnTo>
                    <a:lnTo>
                      <a:pt x="2777" y="619"/>
                    </a:lnTo>
                    <a:lnTo>
                      <a:pt x="2797" y="679"/>
                    </a:lnTo>
                    <a:lnTo>
                      <a:pt x="2815" y="743"/>
                    </a:lnTo>
                    <a:lnTo>
                      <a:pt x="2831" y="811"/>
                    </a:lnTo>
                    <a:lnTo>
                      <a:pt x="2846" y="882"/>
                    </a:lnTo>
                    <a:lnTo>
                      <a:pt x="2858" y="958"/>
                    </a:lnTo>
                    <a:lnTo>
                      <a:pt x="2867" y="1039"/>
                    </a:lnTo>
                    <a:lnTo>
                      <a:pt x="2874" y="1123"/>
                    </a:lnTo>
                    <a:lnTo>
                      <a:pt x="2878" y="1212"/>
                    </a:lnTo>
                    <a:lnTo>
                      <a:pt x="0" y="1230"/>
                    </a:lnTo>
                    <a:lnTo>
                      <a:pt x="0" y="1227"/>
                    </a:lnTo>
                    <a:lnTo>
                      <a:pt x="1" y="1216"/>
                    </a:lnTo>
                    <a:lnTo>
                      <a:pt x="3" y="1201"/>
                    </a:lnTo>
                    <a:lnTo>
                      <a:pt x="6" y="1179"/>
                    </a:lnTo>
                    <a:lnTo>
                      <a:pt x="10" y="1152"/>
                    </a:lnTo>
                    <a:lnTo>
                      <a:pt x="15" y="1120"/>
                    </a:lnTo>
                    <a:lnTo>
                      <a:pt x="21" y="1084"/>
                    </a:lnTo>
                    <a:lnTo>
                      <a:pt x="28" y="1043"/>
                    </a:lnTo>
                    <a:lnTo>
                      <a:pt x="35" y="1000"/>
                    </a:lnTo>
                    <a:lnTo>
                      <a:pt x="45" y="953"/>
                    </a:lnTo>
                    <a:lnTo>
                      <a:pt x="56" y="904"/>
                    </a:lnTo>
                    <a:lnTo>
                      <a:pt x="68" y="852"/>
                    </a:lnTo>
                    <a:lnTo>
                      <a:pt x="81" y="798"/>
                    </a:lnTo>
                    <a:lnTo>
                      <a:pt x="96" y="743"/>
                    </a:lnTo>
                    <a:lnTo>
                      <a:pt x="113" y="687"/>
                    </a:lnTo>
                    <a:lnTo>
                      <a:pt x="132" y="631"/>
                    </a:lnTo>
                    <a:lnTo>
                      <a:pt x="151" y="574"/>
                    </a:lnTo>
                    <a:lnTo>
                      <a:pt x="173" y="518"/>
                    </a:lnTo>
                    <a:lnTo>
                      <a:pt x="196" y="462"/>
                    </a:lnTo>
                    <a:lnTo>
                      <a:pt x="222" y="408"/>
                    </a:lnTo>
                    <a:lnTo>
                      <a:pt x="248" y="355"/>
                    </a:lnTo>
                    <a:lnTo>
                      <a:pt x="278" y="304"/>
                    </a:lnTo>
                    <a:lnTo>
                      <a:pt x="309" y="256"/>
                    </a:lnTo>
                    <a:lnTo>
                      <a:pt x="343" y="211"/>
                    </a:lnTo>
                    <a:lnTo>
                      <a:pt x="379" y="168"/>
                    </a:lnTo>
                    <a:lnTo>
                      <a:pt x="416" y="130"/>
                    </a:lnTo>
                    <a:lnTo>
                      <a:pt x="456" y="96"/>
                    </a:lnTo>
                    <a:lnTo>
                      <a:pt x="84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2" name="Freeform 8"/>
              <p:cNvSpPr>
                <a:spLocks/>
              </p:cNvSpPr>
              <p:nvPr/>
            </p:nvSpPr>
            <p:spPr bwMode="auto">
              <a:xfrm>
                <a:off x="3831386" y="1386229"/>
                <a:ext cx="92873" cy="9838"/>
              </a:xfrm>
              <a:custGeom>
                <a:avLst/>
                <a:gdLst/>
                <a:ahLst/>
                <a:cxnLst>
                  <a:cxn ang="0">
                    <a:pos x="172" y="0"/>
                  </a:cxn>
                  <a:cxn ang="0">
                    <a:pos x="205" y="1"/>
                  </a:cxn>
                  <a:cxn ang="0">
                    <a:pos x="237" y="3"/>
                  </a:cxn>
                  <a:cxn ang="0">
                    <a:pos x="271" y="6"/>
                  </a:cxn>
                  <a:cxn ang="0">
                    <a:pos x="302" y="10"/>
                  </a:cxn>
                  <a:cxn ang="0">
                    <a:pos x="333" y="15"/>
                  </a:cxn>
                  <a:cxn ang="0">
                    <a:pos x="362" y="21"/>
                  </a:cxn>
                  <a:cxn ang="0">
                    <a:pos x="388" y="27"/>
                  </a:cxn>
                  <a:cxn ang="0">
                    <a:pos x="412" y="33"/>
                  </a:cxn>
                  <a:cxn ang="0">
                    <a:pos x="433" y="38"/>
                  </a:cxn>
                  <a:cxn ang="0">
                    <a:pos x="449" y="43"/>
                  </a:cxn>
                  <a:cxn ang="0">
                    <a:pos x="461" y="47"/>
                  </a:cxn>
                  <a:cxn ang="0">
                    <a:pos x="469" y="49"/>
                  </a:cxn>
                  <a:cxn ang="0">
                    <a:pos x="472" y="50"/>
                  </a:cxn>
                  <a:cxn ang="0">
                    <a:pos x="0" y="50"/>
                  </a:cxn>
                  <a:cxn ang="0">
                    <a:pos x="22" y="34"/>
                  </a:cxn>
                  <a:cxn ang="0">
                    <a:pos x="49" y="21"/>
                  </a:cxn>
                  <a:cxn ang="0">
                    <a:pos x="77" y="12"/>
                  </a:cxn>
                  <a:cxn ang="0">
                    <a:pos x="107" y="6"/>
                  </a:cxn>
                  <a:cxn ang="0">
                    <a:pos x="139" y="2"/>
                  </a:cxn>
                  <a:cxn ang="0">
                    <a:pos x="172" y="0"/>
                  </a:cxn>
                </a:cxnLst>
                <a:rect l="0" t="0" r="r" b="b"/>
                <a:pathLst>
                  <a:path w="472" h="50">
                    <a:moveTo>
                      <a:pt x="172" y="0"/>
                    </a:moveTo>
                    <a:lnTo>
                      <a:pt x="205" y="1"/>
                    </a:lnTo>
                    <a:lnTo>
                      <a:pt x="237" y="3"/>
                    </a:lnTo>
                    <a:lnTo>
                      <a:pt x="271" y="6"/>
                    </a:lnTo>
                    <a:lnTo>
                      <a:pt x="302" y="10"/>
                    </a:lnTo>
                    <a:lnTo>
                      <a:pt x="333" y="15"/>
                    </a:lnTo>
                    <a:lnTo>
                      <a:pt x="362" y="21"/>
                    </a:lnTo>
                    <a:lnTo>
                      <a:pt x="388" y="27"/>
                    </a:lnTo>
                    <a:lnTo>
                      <a:pt x="412" y="33"/>
                    </a:lnTo>
                    <a:lnTo>
                      <a:pt x="433" y="38"/>
                    </a:lnTo>
                    <a:lnTo>
                      <a:pt x="449" y="43"/>
                    </a:lnTo>
                    <a:lnTo>
                      <a:pt x="461" y="47"/>
                    </a:lnTo>
                    <a:lnTo>
                      <a:pt x="469" y="49"/>
                    </a:lnTo>
                    <a:lnTo>
                      <a:pt x="472" y="50"/>
                    </a:lnTo>
                    <a:lnTo>
                      <a:pt x="0" y="50"/>
                    </a:lnTo>
                    <a:lnTo>
                      <a:pt x="22" y="34"/>
                    </a:lnTo>
                    <a:lnTo>
                      <a:pt x="49" y="21"/>
                    </a:lnTo>
                    <a:lnTo>
                      <a:pt x="77" y="12"/>
                    </a:lnTo>
                    <a:lnTo>
                      <a:pt x="107" y="6"/>
                    </a:lnTo>
                    <a:lnTo>
                      <a:pt x="139" y="2"/>
                    </a:lnTo>
                    <a:lnTo>
                      <a:pt x="17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8" name="TextBox 17"/>
            <p:cNvSpPr txBox="1"/>
            <p:nvPr/>
          </p:nvSpPr>
          <p:spPr>
            <a:xfrm flipH="1">
              <a:off x="4191000" y="844548"/>
              <a:ext cx="1219200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This is a sample text Insert your desired text here. </a:t>
              </a:r>
            </a:p>
          </p:txBody>
        </p:sp>
        <p:grpSp>
          <p:nvGrpSpPr>
            <p:cNvPr id="38" name="Group 37"/>
            <p:cNvGrpSpPr/>
            <p:nvPr/>
          </p:nvGrpSpPr>
          <p:grpSpPr>
            <a:xfrm>
              <a:off x="2132806" y="1750487"/>
              <a:ext cx="4725988" cy="457200"/>
              <a:chOff x="2132806" y="1750487"/>
              <a:chExt cx="4725988" cy="457200"/>
            </a:xfrm>
          </p:grpSpPr>
          <p:cxnSp>
            <p:nvCxnSpPr>
              <p:cNvPr id="22" name="Straight Connector 21"/>
              <p:cNvCxnSpPr/>
              <p:nvPr/>
            </p:nvCxnSpPr>
            <p:spPr>
              <a:xfrm>
                <a:off x="2133600" y="1962150"/>
                <a:ext cx="4724400" cy="1588"/>
              </a:xfrm>
              <a:prstGeom prst="line">
                <a:avLst/>
              </a:prstGeom>
              <a:ln>
                <a:solidFill>
                  <a:schemeClr val="accent6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Arrow Connector 25"/>
              <p:cNvCxnSpPr/>
              <p:nvPr/>
            </p:nvCxnSpPr>
            <p:spPr>
              <a:xfrm rot="5400000">
                <a:off x="2019300" y="2076450"/>
                <a:ext cx="228600" cy="1588"/>
              </a:xfrm>
              <a:prstGeom prst="straightConnector1">
                <a:avLst/>
              </a:prstGeom>
              <a:ln>
                <a:solidFill>
                  <a:schemeClr val="accent6"/>
                </a:solidFill>
                <a:prstDash val="dash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Arrow Connector 26"/>
              <p:cNvCxnSpPr/>
              <p:nvPr/>
            </p:nvCxnSpPr>
            <p:spPr>
              <a:xfrm rot="5400000">
                <a:off x="6743700" y="2076450"/>
                <a:ext cx="228600" cy="1588"/>
              </a:xfrm>
              <a:prstGeom prst="straightConnector1">
                <a:avLst/>
              </a:prstGeom>
              <a:ln>
                <a:solidFill>
                  <a:schemeClr val="accent6"/>
                </a:solidFill>
                <a:prstDash val="dash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Arrow Connector 34"/>
              <p:cNvCxnSpPr/>
              <p:nvPr/>
            </p:nvCxnSpPr>
            <p:spPr>
              <a:xfrm rot="5400000">
                <a:off x="4267994" y="1978293"/>
                <a:ext cx="457200" cy="1588"/>
              </a:xfrm>
              <a:prstGeom prst="straightConnector1">
                <a:avLst/>
              </a:prstGeom>
              <a:ln>
                <a:solidFill>
                  <a:schemeClr val="accent6"/>
                </a:solidFill>
                <a:prstDash val="dash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9" name="Group 38"/>
            <p:cNvGrpSpPr/>
            <p:nvPr/>
          </p:nvGrpSpPr>
          <p:grpSpPr>
            <a:xfrm>
              <a:off x="1447800" y="2441087"/>
              <a:ext cx="468377" cy="527453"/>
              <a:chOff x="3429000" y="818953"/>
              <a:chExt cx="566292" cy="637718"/>
            </a:xfrm>
            <a:solidFill>
              <a:schemeClr val="bg1"/>
            </a:solidFill>
          </p:grpSpPr>
          <p:sp>
            <p:nvSpPr>
              <p:cNvPr id="40" name="Freeform 6"/>
              <p:cNvSpPr>
                <a:spLocks noEditPoints="1"/>
              </p:cNvSpPr>
              <p:nvPr/>
            </p:nvSpPr>
            <p:spPr bwMode="auto">
              <a:xfrm>
                <a:off x="3537024" y="818953"/>
                <a:ext cx="335289" cy="385267"/>
              </a:xfrm>
              <a:custGeom>
                <a:avLst/>
                <a:gdLst/>
                <a:ahLst/>
                <a:cxnLst>
                  <a:cxn ang="0">
                    <a:pos x="181" y="962"/>
                  </a:cxn>
                  <a:cxn ang="0">
                    <a:pos x="169" y="1176"/>
                  </a:cxn>
                  <a:cxn ang="0">
                    <a:pos x="211" y="1393"/>
                  </a:cxn>
                  <a:cxn ang="0">
                    <a:pos x="324" y="1612"/>
                  </a:cxn>
                  <a:cxn ang="0">
                    <a:pos x="493" y="1779"/>
                  </a:cxn>
                  <a:cxn ang="0">
                    <a:pos x="704" y="1881"/>
                  </a:cxn>
                  <a:cxn ang="0">
                    <a:pos x="943" y="1902"/>
                  </a:cxn>
                  <a:cxn ang="0">
                    <a:pos x="1171" y="1839"/>
                  </a:cxn>
                  <a:cxn ang="0">
                    <a:pos x="1362" y="1702"/>
                  </a:cxn>
                  <a:cxn ang="0">
                    <a:pos x="1505" y="1507"/>
                  </a:cxn>
                  <a:cxn ang="0">
                    <a:pos x="1582" y="1280"/>
                  </a:cxn>
                  <a:cxn ang="0">
                    <a:pos x="1595" y="1069"/>
                  </a:cxn>
                  <a:cxn ang="0">
                    <a:pos x="1572" y="919"/>
                  </a:cxn>
                  <a:cxn ang="0">
                    <a:pos x="1501" y="816"/>
                  </a:cxn>
                  <a:cxn ang="0">
                    <a:pos x="1388" y="727"/>
                  </a:cxn>
                  <a:cxn ang="0">
                    <a:pos x="1236" y="683"/>
                  </a:cxn>
                  <a:cxn ang="0">
                    <a:pos x="1003" y="682"/>
                  </a:cxn>
                  <a:cxn ang="0">
                    <a:pos x="778" y="661"/>
                  </a:cxn>
                  <a:cxn ang="0">
                    <a:pos x="600" y="631"/>
                  </a:cxn>
                  <a:cxn ang="0">
                    <a:pos x="481" y="603"/>
                  </a:cxn>
                  <a:cxn ang="0">
                    <a:pos x="438" y="591"/>
                  </a:cxn>
                  <a:cxn ang="0">
                    <a:pos x="1089" y="20"/>
                  </a:cxn>
                  <a:cxn ang="0">
                    <a:pos x="1278" y="90"/>
                  </a:cxn>
                  <a:cxn ang="0">
                    <a:pos x="1425" y="199"/>
                  </a:cxn>
                  <a:cxn ang="0">
                    <a:pos x="1535" y="336"/>
                  </a:cxn>
                  <a:cxn ang="0">
                    <a:pos x="1611" y="486"/>
                  </a:cxn>
                  <a:cxn ang="0">
                    <a:pos x="1659" y="639"/>
                  </a:cxn>
                  <a:cxn ang="0">
                    <a:pos x="1681" y="783"/>
                  </a:cxn>
                  <a:cxn ang="0">
                    <a:pos x="1683" y="904"/>
                  </a:cxn>
                  <a:cxn ang="0">
                    <a:pos x="1683" y="1059"/>
                  </a:cxn>
                  <a:cxn ang="0">
                    <a:pos x="1701" y="1181"/>
                  </a:cxn>
                  <a:cxn ang="0">
                    <a:pos x="1647" y="1289"/>
                  </a:cxn>
                  <a:cxn ang="0">
                    <a:pos x="1534" y="1558"/>
                  </a:cxn>
                  <a:cxn ang="0">
                    <a:pos x="1360" y="1770"/>
                  </a:cxn>
                  <a:cxn ang="0">
                    <a:pos x="1139" y="1908"/>
                  </a:cxn>
                  <a:cxn ang="0">
                    <a:pos x="885" y="1958"/>
                  </a:cxn>
                  <a:cxn ang="0">
                    <a:pos x="640" y="1912"/>
                  </a:cxn>
                  <a:cxn ang="0">
                    <a:pos x="425" y="1782"/>
                  </a:cxn>
                  <a:cxn ang="0">
                    <a:pos x="253" y="1583"/>
                  </a:cxn>
                  <a:cxn ang="0">
                    <a:pos x="135" y="1331"/>
                  </a:cxn>
                  <a:cxn ang="0">
                    <a:pos x="38" y="1268"/>
                  </a:cxn>
                  <a:cxn ang="0">
                    <a:pos x="0" y="1148"/>
                  </a:cxn>
                  <a:cxn ang="0">
                    <a:pos x="40" y="1027"/>
                  </a:cxn>
                  <a:cxn ang="0">
                    <a:pos x="77" y="840"/>
                  </a:cxn>
                  <a:cxn ang="0">
                    <a:pos x="102" y="591"/>
                  </a:cxn>
                  <a:cxn ang="0">
                    <a:pos x="167" y="399"/>
                  </a:cxn>
                  <a:cxn ang="0">
                    <a:pos x="260" y="254"/>
                  </a:cxn>
                  <a:cxn ang="0">
                    <a:pos x="369" y="152"/>
                  </a:cxn>
                  <a:cxn ang="0">
                    <a:pos x="481" y="84"/>
                  </a:cxn>
                  <a:cxn ang="0">
                    <a:pos x="583" y="42"/>
                  </a:cxn>
                  <a:cxn ang="0">
                    <a:pos x="663" y="23"/>
                  </a:cxn>
                  <a:cxn ang="0">
                    <a:pos x="710" y="16"/>
                  </a:cxn>
                  <a:cxn ang="0">
                    <a:pos x="853" y="1"/>
                  </a:cxn>
                </a:cxnLst>
                <a:rect l="0" t="0" r="r" b="b"/>
                <a:pathLst>
                  <a:path w="1704" h="1958">
                    <a:moveTo>
                      <a:pt x="438" y="591"/>
                    </a:moveTo>
                    <a:lnTo>
                      <a:pt x="215" y="841"/>
                    </a:lnTo>
                    <a:lnTo>
                      <a:pt x="196" y="901"/>
                    </a:lnTo>
                    <a:lnTo>
                      <a:pt x="181" y="962"/>
                    </a:lnTo>
                    <a:lnTo>
                      <a:pt x="174" y="1014"/>
                    </a:lnTo>
                    <a:lnTo>
                      <a:pt x="169" y="1067"/>
                    </a:lnTo>
                    <a:lnTo>
                      <a:pt x="167" y="1121"/>
                    </a:lnTo>
                    <a:lnTo>
                      <a:pt x="169" y="1176"/>
                    </a:lnTo>
                    <a:lnTo>
                      <a:pt x="174" y="1229"/>
                    </a:lnTo>
                    <a:lnTo>
                      <a:pt x="182" y="1281"/>
                    </a:lnTo>
                    <a:lnTo>
                      <a:pt x="193" y="1332"/>
                    </a:lnTo>
                    <a:lnTo>
                      <a:pt x="211" y="1393"/>
                    </a:lnTo>
                    <a:lnTo>
                      <a:pt x="233" y="1452"/>
                    </a:lnTo>
                    <a:lnTo>
                      <a:pt x="260" y="1508"/>
                    </a:lnTo>
                    <a:lnTo>
                      <a:pt x="290" y="1561"/>
                    </a:lnTo>
                    <a:lnTo>
                      <a:pt x="324" y="1612"/>
                    </a:lnTo>
                    <a:lnTo>
                      <a:pt x="362" y="1659"/>
                    </a:lnTo>
                    <a:lnTo>
                      <a:pt x="402" y="1702"/>
                    </a:lnTo>
                    <a:lnTo>
                      <a:pt x="446" y="1742"/>
                    </a:lnTo>
                    <a:lnTo>
                      <a:pt x="493" y="1779"/>
                    </a:lnTo>
                    <a:lnTo>
                      <a:pt x="542" y="1811"/>
                    </a:lnTo>
                    <a:lnTo>
                      <a:pt x="594" y="1839"/>
                    </a:lnTo>
                    <a:lnTo>
                      <a:pt x="648" y="1862"/>
                    </a:lnTo>
                    <a:lnTo>
                      <a:pt x="704" y="1881"/>
                    </a:lnTo>
                    <a:lnTo>
                      <a:pt x="762" y="1895"/>
                    </a:lnTo>
                    <a:lnTo>
                      <a:pt x="821" y="1902"/>
                    </a:lnTo>
                    <a:lnTo>
                      <a:pt x="882" y="1905"/>
                    </a:lnTo>
                    <a:lnTo>
                      <a:pt x="943" y="1902"/>
                    </a:lnTo>
                    <a:lnTo>
                      <a:pt x="1003" y="1895"/>
                    </a:lnTo>
                    <a:lnTo>
                      <a:pt x="1061" y="1881"/>
                    </a:lnTo>
                    <a:lnTo>
                      <a:pt x="1117" y="1862"/>
                    </a:lnTo>
                    <a:lnTo>
                      <a:pt x="1171" y="1839"/>
                    </a:lnTo>
                    <a:lnTo>
                      <a:pt x="1223" y="1811"/>
                    </a:lnTo>
                    <a:lnTo>
                      <a:pt x="1272" y="1779"/>
                    </a:lnTo>
                    <a:lnTo>
                      <a:pt x="1318" y="1742"/>
                    </a:lnTo>
                    <a:lnTo>
                      <a:pt x="1362" y="1702"/>
                    </a:lnTo>
                    <a:lnTo>
                      <a:pt x="1403" y="1658"/>
                    </a:lnTo>
                    <a:lnTo>
                      <a:pt x="1441" y="1611"/>
                    </a:lnTo>
                    <a:lnTo>
                      <a:pt x="1474" y="1561"/>
                    </a:lnTo>
                    <a:lnTo>
                      <a:pt x="1505" y="1507"/>
                    </a:lnTo>
                    <a:lnTo>
                      <a:pt x="1531" y="1451"/>
                    </a:lnTo>
                    <a:lnTo>
                      <a:pt x="1554" y="1392"/>
                    </a:lnTo>
                    <a:lnTo>
                      <a:pt x="1571" y="1331"/>
                    </a:lnTo>
                    <a:lnTo>
                      <a:pt x="1582" y="1280"/>
                    </a:lnTo>
                    <a:lnTo>
                      <a:pt x="1590" y="1228"/>
                    </a:lnTo>
                    <a:lnTo>
                      <a:pt x="1595" y="1175"/>
                    </a:lnTo>
                    <a:lnTo>
                      <a:pt x="1597" y="1121"/>
                    </a:lnTo>
                    <a:lnTo>
                      <a:pt x="1595" y="1069"/>
                    </a:lnTo>
                    <a:lnTo>
                      <a:pt x="1591" y="1019"/>
                    </a:lnTo>
                    <a:lnTo>
                      <a:pt x="1583" y="968"/>
                    </a:lnTo>
                    <a:lnTo>
                      <a:pt x="1578" y="944"/>
                    </a:lnTo>
                    <a:lnTo>
                      <a:pt x="1572" y="919"/>
                    </a:lnTo>
                    <a:lnTo>
                      <a:pt x="1559" y="894"/>
                    </a:lnTo>
                    <a:lnTo>
                      <a:pt x="1542" y="868"/>
                    </a:lnTo>
                    <a:lnTo>
                      <a:pt x="1522" y="842"/>
                    </a:lnTo>
                    <a:lnTo>
                      <a:pt x="1501" y="816"/>
                    </a:lnTo>
                    <a:lnTo>
                      <a:pt x="1476" y="792"/>
                    </a:lnTo>
                    <a:lnTo>
                      <a:pt x="1449" y="768"/>
                    </a:lnTo>
                    <a:lnTo>
                      <a:pt x="1419" y="746"/>
                    </a:lnTo>
                    <a:lnTo>
                      <a:pt x="1388" y="727"/>
                    </a:lnTo>
                    <a:lnTo>
                      <a:pt x="1353" y="710"/>
                    </a:lnTo>
                    <a:lnTo>
                      <a:pt x="1316" y="697"/>
                    </a:lnTo>
                    <a:lnTo>
                      <a:pt x="1277" y="688"/>
                    </a:lnTo>
                    <a:lnTo>
                      <a:pt x="1236" y="683"/>
                    </a:lnTo>
                    <a:lnTo>
                      <a:pt x="1191" y="682"/>
                    </a:lnTo>
                    <a:lnTo>
                      <a:pt x="1127" y="684"/>
                    </a:lnTo>
                    <a:lnTo>
                      <a:pt x="1064" y="683"/>
                    </a:lnTo>
                    <a:lnTo>
                      <a:pt x="1003" y="682"/>
                    </a:lnTo>
                    <a:lnTo>
                      <a:pt x="943" y="678"/>
                    </a:lnTo>
                    <a:lnTo>
                      <a:pt x="886" y="674"/>
                    </a:lnTo>
                    <a:lnTo>
                      <a:pt x="831" y="668"/>
                    </a:lnTo>
                    <a:lnTo>
                      <a:pt x="778" y="661"/>
                    </a:lnTo>
                    <a:lnTo>
                      <a:pt x="729" y="654"/>
                    </a:lnTo>
                    <a:lnTo>
                      <a:pt x="682" y="646"/>
                    </a:lnTo>
                    <a:lnTo>
                      <a:pt x="639" y="638"/>
                    </a:lnTo>
                    <a:lnTo>
                      <a:pt x="600" y="631"/>
                    </a:lnTo>
                    <a:lnTo>
                      <a:pt x="563" y="624"/>
                    </a:lnTo>
                    <a:lnTo>
                      <a:pt x="532" y="616"/>
                    </a:lnTo>
                    <a:lnTo>
                      <a:pt x="503" y="609"/>
                    </a:lnTo>
                    <a:lnTo>
                      <a:pt x="481" y="603"/>
                    </a:lnTo>
                    <a:lnTo>
                      <a:pt x="462" y="598"/>
                    </a:lnTo>
                    <a:lnTo>
                      <a:pt x="448" y="594"/>
                    </a:lnTo>
                    <a:lnTo>
                      <a:pt x="441" y="592"/>
                    </a:lnTo>
                    <a:lnTo>
                      <a:pt x="438" y="591"/>
                    </a:lnTo>
                    <a:close/>
                    <a:moveTo>
                      <a:pt x="917" y="0"/>
                    </a:moveTo>
                    <a:lnTo>
                      <a:pt x="977" y="3"/>
                    </a:lnTo>
                    <a:lnTo>
                      <a:pt x="1034" y="10"/>
                    </a:lnTo>
                    <a:lnTo>
                      <a:pt x="1089" y="20"/>
                    </a:lnTo>
                    <a:lnTo>
                      <a:pt x="1140" y="33"/>
                    </a:lnTo>
                    <a:lnTo>
                      <a:pt x="1189" y="49"/>
                    </a:lnTo>
                    <a:lnTo>
                      <a:pt x="1235" y="69"/>
                    </a:lnTo>
                    <a:lnTo>
                      <a:pt x="1278" y="90"/>
                    </a:lnTo>
                    <a:lnTo>
                      <a:pt x="1319" y="114"/>
                    </a:lnTo>
                    <a:lnTo>
                      <a:pt x="1356" y="140"/>
                    </a:lnTo>
                    <a:lnTo>
                      <a:pt x="1393" y="169"/>
                    </a:lnTo>
                    <a:lnTo>
                      <a:pt x="1425" y="199"/>
                    </a:lnTo>
                    <a:lnTo>
                      <a:pt x="1457" y="232"/>
                    </a:lnTo>
                    <a:lnTo>
                      <a:pt x="1485" y="265"/>
                    </a:lnTo>
                    <a:lnTo>
                      <a:pt x="1510" y="300"/>
                    </a:lnTo>
                    <a:lnTo>
                      <a:pt x="1535" y="336"/>
                    </a:lnTo>
                    <a:lnTo>
                      <a:pt x="1557" y="372"/>
                    </a:lnTo>
                    <a:lnTo>
                      <a:pt x="1577" y="410"/>
                    </a:lnTo>
                    <a:lnTo>
                      <a:pt x="1595" y="448"/>
                    </a:lnTo>
                    <a:lnTo>
                      <a:pt x="1611" y="486"/>
                    </a:lnTo>
                    <a:lnTo>
                      <a:pt x="1625" y="524"/>
                    </a:lnTo>
                    <a:lnTo>
                      <a:pt x="1638" y="564"/>
                    </a:lnTo>
                    <a:lnTo>
                      <a:pt x="1649" y="602"/>
                    </a:lnTo>
                    <a:lnTo>
                      <a:pt x="1659" y="639"/>
                    </a:lnTo>
                    <a:lnTo>
                      <a:pt x="1666" y="677"/>
                    </a:lnTo>
                    <a:lnTo>
                      <a:pt x="1672" y="713"/>
                    </a:lnTo>
                    <a:lnTo>
                      <a:pt x="1677" y="748"/>
                    </a:lnTo>
                    <a:lnTo>
                      <a:pt x="1681" y="783"/>
                    </a:lnTo>
                    <a:lnTo>
                      <a:pt x="1683" y="815"/>
                    </a:lnTo>
                    <a:lnTo>
                      <a:pt x="1684" y="847"/>
                    </a:lnTo>
                    <a:lnTo>
                      <a:pt x="1684" y="876"/>
                    </a:lnTo>
                    <a:lnTo>
                      <a:pt x="1683" y="904"/>
                    </a:lnTo>
                    <a:lnTo>
                      <a:pt x="1685" y="945"/>
                    </a:lnTo>
                    <a:lnTo>
                      <a:pt x="1686" y="987"/>
                    </a:lnTo>
                    <a:lnTo>
                      <a:pt x="1685" y="1022"/>
                    </a:lnTo>
                    <a:lnTo>
                      <a:pt x="1683" y="1059"/>
                    </a:lnTo>
                    <a:lnTo>
                      <a:pt x="1695" y="1086"/>
                    </a:lnTo>
                    <a:lnTo>
                      <a:pt x="1702" y="1117"/>
                    </a:lnTo>
                    <a:lnTo>
                      <a:pt x="1704" y="1148"/>
                    </a:lnTo>
                    <a:lnTo>
                      <a:pt x="1701" y="1181"/>
                    </a:lnTo>
                    <a:lnTo>
                      <a:pt x="1694" y="1212"/>
                    </a:lnTo>
                    <a:lnTo>
                      <a:pt x="1682" y="1240"/>
                    </a:lnTo>
                    <a:lnTo>
                      <a:pt x="1667" y="1266"/>
                    </a:lnTo>
                    <a:lnTo>
                      <a:pt x="1647" y="1289"/>
                    </a:lnTo>
                    <a:lnTo>
                      <a:pt x="1625" y="1360"/>
                    </a:lnTo>
                    <a:lnTo>
                      <a:pt x="1599" y="1429"/>
                    </a:lnTo>
                    <a:lnTo>
                      <a:pt x="1568" y="1495"/>
                    </a:lnTo>
                    <a:lnTo>
                      <a:pt x="1534" y="1558"/>
                    </a:lnTo>
                    <a:lnTo>
                      <a:pt x="1496" y="1617"/>
                    </a:lnTo>
                    <a:lnTo>
                      <a:pt x="1454" y="1672"/>
                    </a:lnTo>
                    <a:lnTo>
                      <a:pt x="1408" y="1723"/>
                    </a:lnTo>
                    <a:lnTo>
                      <a:pt x="1360" y="1770"/>
                    </a:lnTo>
                    <a:lnTo>
                      <a:pt x="1308" y="1812"/>
                    </a:lnTo>
                    <a:lnTo>
                      <a:pt x="1254" y="1849"/>
                    </a:lnTo>
                    <a:lnTo>
                      <a:pt x="1198" y="1882"/>
                    </a:lnTo>
                    <a:lnTo>
                      <a:pt x="1139" y="1908"/>
                    </a:lnTo>
                    <a:lnTo>
                      <a:pt x="1079" y="1930"/>
                    </a:lnTo>
                    <a:lnTo>
                      <a:pt x="1016" y="1946"/>
                    </a:lnTo>
                    <a:lnTo>
                      <a:pt x="951" y="1955"/>
                    </a:lnTo>
                    <a:lnTo>
                      <a:pt x="885" y="1958"/>
                    </a:lnTo>
                    <a:lnTo>
                      <a:pt x="821" y="1955"/>
                    </a:lnTo>
                    <a:lnTo>
                      <a:pt x="760" y="1947"/>
                    </a:lnTo>
                    <a:lnTo>
                      <a:pt x="699" y="1932"/>
                    </a:lnTo>
                    <a:lnTo>
                      <a:pt x="640" y="1912"/>
                    </a:lnTo>
                    <a:lnTo>
                      <a:pt x="583" y="1887"/>
                    </a:lnTo>
                    <a:lnTo>
                      <a:pt x="528" y="1856"/>
                    </a:lnTo>
                    <a:lnTo>
                      <a:pt x="475" y="1822"/>
                    </a:lnTo>
                    <a:lnTo>
                      <a:pt x="425" y="1782"/>
                    </a:lnTo>
                    <a:lnTo>
                      <a:pt x="378" y="1738"/>
                    </a:lnTo>
                    <a:lnTo>
                      <a:pt x="333" y="1690"/>
                    </a:lnTo>
                    <a:lnTo>
                      <a:pt x="291" y="1638"/>
                    </a:lnTo>
                    <a:lnTo>
                      <a:pt x="253" y="1583"/>
                    </a:lnTo>
                    <a:lnTo>
                      <a:pt x="218" y="1524"/>
                    </a:lnTo>
                    <a:lnTo>
                      <a:pt x="186" y="1463"/>
                    </a:lnTo>
                    <a:lnTo>
                      <a:pt x="159" y="1399"/>
                    </a:lnTo>
                    <a:lnTo>
                      <a:pt x="135" y="1331"/>
                    </a:lnTo>
                    <a:lnTo>
                      <a:pt x="107" y="1322"/>
                    </a:lnTo>
                    <a:lnTo>
                      <a:pt x="81" y="1308"/>
                    </a:lnTo>
                    <a:lnTo>
                      <a:pt x="59" y="1291"/>
                    </a:lnTo>
                    <a:lnTo>
                      <a:pt x="38" y="1268"/>
                    </a:lnTo>
                    <a:lnTo>
                      <a:pt x="22" y="1242"/>
                    </a:lnTo>
                    <a:lnTo>
                      <a:pt x="10" y="1213"/>
                    </a:lnTo>
                    <a:lnTo>
                      <a:pt x="3" y="1182"/>
                    </a:lnTo>
                    <a:lnTo>
                      <a:pt x="0" y="1148"/>
                    </a:lnTo>
                    <a:lnTo>
                      <a:pt x="3" y="1114"/>
                    </a:lnTo>
                    <a:lnTo>
                      <a:pt x="11" y="1082"/>
                    </a:lnTo>
                    <a:lnTo>
                      <a:pt x="22" y="1053"/>
                    </a:lnTo>
                    <a:lnTo>
                      <a:pt x="40" y="1027"/>
                    </a:lnTo>
                    <a:lnTo>
                      <a:pt x="61" y="1005"/>
                    </a:lnTo>
                    <a:lnTo>
                      <a:pt x="84" y="986"/>
                    </a:lnTo>
                    <a:lnTo>
                      <a:pt x="79" y="910"/>
                    </a:lnTo>
                    <a:lnTo>
                      <a:pt x="77" y="840"/>
                    </a:lnTo>
                    <a:lnTo>
                      <a:pt x="79" y="772"/>
                    </a:lnTo>
                    <a:lnTo>
                      <a:pt x="83" y="708"/>
                    </a:lnTo>
                    <a:lnTo>
                      <a:pt x="91" y="648"/>
                    </a:lnTo>
                    <a:lnTo>
                      <a:pt x="102" y="591"/>
                    </a:lnTo>
                    <a:lnTo>
                      <a:pt x="115" y="538"/>
                    </a:lnTo>
                    <a:lnTo>
                      <a:pt x="130" y="489"/>
                    </a:lnTo>
                    <a:lnTo>
                      <a:pt x="147" y="442"/>
                    </a:lnTo>
                    <a:lnTo>
                      <a:pt x="167" y="399"/>
                    </a:lnTo>
                    <a:lnTo>
                      <a:pt x="188" y="359"/>
                    </a:lnTo>
                    <a:lnTo>
                      <a:pt x="211" y="321"/>
                    </a:lnTo>
                    <a:lnTo>
                      <a:pt x="234" y="287"/>
                    </a:lnTo>
                    <a:lnTo>
                      <a:pt x="260" y="254"/>
                    </a:lnTo>
                    <a:lnTo>
                      <a:pt x="286" y="226"/>
                    </a:lnTo>
                    <a:lnTo>
                      <a:pt x="313" y="198"/>
                    </a:lnTo>
                    <a:lnTo>
                      <a:pt x="340" y="174"/>
                    </a:lnTo>
                    <a:lnTo>
                      <a:pt x="369" y="152"/>
                    </a:lnTo>
                    <a:lnTo>
                      <a:pt x="396" y="132"/>
                    </a:lnTo>
                    <a:lnTo>
                      <a:pt x="425" y="114"/>
                    </a:lnTo>
                    <a:lnTo>
                      <a:pt x="453" y="98"/>
                    </a:lnTo>
                    <a:lnTo>
                      <a:pt x="481" y="84"/>
                    </a:lnTo>
                    <a:lnTo>
                      <a:pt x="507" y="71"/>
                    </a:lnTo>
                    <a:lnTo>
                      <a:pt x="534" y="60"/>
                    </a:lnTo>
                    <a:lnTo>
                      <a:pt x="559" y="51"/>
                    </a:lnTo>
                    <a:lnTo>
                      <a:pt x="583" y="42"/>
                    </a:lnTo>
                    <a:lnTo>
                      <a:pt x="605" y="35"/>
                    </a:lnTo>
                    <a:lnTo>
                      <a:pt x="627" y="30"/>
                    </a:lnTo>
                    <a:lnTo>
                      <a:pt x="647" y="26"/>
                    </a:lnTo>
                    <a:lnTo>
                      <a:pt x="663" y="23"/>
                    </a:lnTo>
                    <a:lnTo>
                      <a:pt x="679" y="20"/>
                    </a:lnTo>
                    <a:lnTo>
                      <a:pt x="692" y="18"/>
                    </a:lnTo>
                    <a:lnTo>
                      <a:pt x="703" y="16"/>
                    </a:lnTo>
                    <a:lnTo>
                      <a:pt x="710" y="16"/>
                    </a:lnTo>
                    <a:lnTo>
                      <a:pt x="714" y="15"/>
                    </a:lnTo>
                    <a:lnTo>
                      <a:pt x="716" y="15"/>
                    </a:lnTo>
                    <a:lnTo>
                      <a:pt x="786" y="6"/>
                    </a:lnTo>
                    <a:lnTo>
                      <a:pt x="853" y="1"/>
                    </a:lnTo>
                    <a:lnTo>
                      <a:pt x="91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" name="Freeform 7"/>
              <p:cNvSpPr>
                <a:spLocks/>
              </p:cNvSpPr>
              <p:nvPr/>
            </p:nvSpPr>
            <p:spPr bwMode="auto">
              <a:xfrm>
                <a:off x="3429000" y="1214649"/>
                <a:ext cx="566292" cy="242022"/>
              </a:xfrm>
              <a:custGeom>
                <a:avLst/>
                <a:gdLst/>
                <a:ahLst/>
                <a:cxnLst>
                  <a:cxn ang="0">
                    <a:pos x="1268" y="763"/>
                  </a:cxn>
                  <a:cxn ang="0">
                    <a:pos x="1374" y="232"/>
                  </a:cxn>
                  <a:cxn ang="0">
                    <a:pos x="1299" y="230"/>
                  </a:cxn>
                  <a:cxn ang="0">
                    <a:pos x="1265" y="214"/>
                  </a:cxn>
                  <a:cxn ang="0">
                    <a:pos x="1242" y="184"/>
                  </a:cxn>
                  <a:cxn ang="0">
                    <a:pos x="1233" y="147"/>
                  </a:cxn>
                  <a:cxn ang="0">
                    <a:pos x="1242" y="109"/>
                  </a:cxn>
                  <a:cxn ang="0">
                    <a:pos x="1265" y="80"/>
                  </a:cxn>
                  <a:cxn ang="0">
                    <a:pos x="1299" y="63"/>
                  </a:cxn>
                  <a:cxn ang="0">
                    <a:pos x="1497" y="61"/>
                  </a:cxn>
                  <a:cxn ang="0">
                    <a:pos x="1534" y="70"/>
                  </a:cxn>
                  <a:cxn ang="0">
                    <a:pos x="1564" y="94"/>
                  </a:cxn>
                  <a:cxn ang="0">
                    <a:pos x="1580" y="127"/>
                  </a:cxn>
                  <a:cxn ang="0">
                    <a:pos x="1580" y="166"/>
                  </a:cxn>
                  <a:cxn ang="0">
                    <a:pos x="1564" y="200"/>
                  </a:cxn>
                  <a:cxn ang="0">
                    <a:pos x="1534" y="223"/>
                  </a:cxn>
                  <a:cxn ang="0">
                    <a:pos x="1497" y="232"/>
                  </a:cxn>
                  <a:cxn ang="0">
                    <a:pos x="1449" y="234"/>
                  </a:cxn>
                  <a:cxn ang="0">
                    <a:pos x="1899" y="0"/>
                  </a:cxn>
                  <a:cxn ang="0">
                    <a:pos x="2377" y="78"/>
                  </a:cxn>
                  <a:cxn ang="0">
                    <a:pos x="2399" y="92"/>
                  </a:cxn>
                  <a:cxn ang="0">
                    <a:pos x="2431" y="114"/>
                  </a:cxn>
                  <a:cxn ang="0">
                    <a:pos x="2470" y="145"/>
                  </a:cxn>
                  <a:cxn ang="0">
                    <a:pos x="2514" y="185"/>
                  </a:cxn>
                  <a:cxn ang="0">
                    <a:pos x="2561" y="236"/>
                  </a:cxn>
                  <a:cxn ang="0">
                    <a:pos x="2611" y="299"/>
                  </a:cxn>
                  <a:cxn ang="0">
                    <a:pos x="2661" y="374"/>
                  </a:cxn>
                  <a:cxn ang="0">
                    <a:pos x="2710" y="461"/>
                  </a:cxn>
                  <a:cxn ang="0">
                    <a:pos x="2756" y="562"/>
                  </a:cxn>
                  <a:cxn ang="0">
                    <a:pos x="2797" y="679"/>
                  </a:cxn>
                  <a:cxn ang="0">
                    <a:pos x="2831" y="811"/>
                  </a:cxn>
                  <a:cxn ang="0">
                    <a:pos x="2858" y="958"/>
                  </a:cxn>
                  <a:cxn ang="0">
                    <a:pos x="2874" y="1123"/>
                  </a:cxn>
                  <a:cxn ang="0">
                    <a:pos x="0" y="1230"/>
                  </a:cxn>
                  <a:cxn ang="0">
                    <a:pos x="1" y="1216"/>
                  </a:cxn>
                  <a:cxn ang="0">
                    <a:pos x="6" y="1179"/>
                  </a:cxn>
                  <a:cxn ang="0">
                    <a:pos x="15" y="1120"/>
                  </a:cxn>
                  <a:cxn ang="0">
                    <a:pos x="28" y="1043"/>
                  </a:cxn>
                  <a:cxn ang="0">
                    <a:pos x="45" y="953"/>
                  </a:cxn>
                  <a:cxn ang="0">
                    <a:pos x="68" y="852"/>
                  </a:cxn>
                  <a:cxn ang="0">
                    <a:pos x="96" y="743"/>
                  </a:cxn>
                  <a:cxn ang="0">
                    <a:pos x="132" y="631"/>
                  </a:cxn>
                  <a:cxn ang="0">
                    <a:pos x="173" y="518"/>
                  </a:cxn>
                  <a:cxn ang="0">
                    <a:pos x="222" y="408"/>
                  </a:cxn>
                  <a:cxn ang="0">
                    <a:pos x="278" y="304"/>
                  </a:cxn>
                  <a:cxn ang="0">
                    <a:pos x="343" y="211"/>
                  </a:cxn>
                  <a:cxn ang="0">
                    <a:pos x="416" y="130"/>
                  </a:cxn>
                  <a:cxn ang="0">
                    <a:pos x="843" y="0"/>
                  </a:cxn>
                </a:cxnLst>
                <a:rect l="0" t="0" r="r" b="b"/>
                <a:pathLst>
                  <a:path w="2878" h="1230">
                    <a:moveTo>
                      <a:pt x="843" y="0"/>
                    </a:moveTo>
                    <a:lnTo>
                      <a:pt x="1268" y="763"/>
                    </a:lnTo>
                    <a:lnTo>
                      <a:pt x="1374" y="234"/>
                    </a:lnTo>
                    <a:lnTo>
                      <a:pt x="1374" y="232"/>
                    </a:lnTo>
                    <a:lnTo>
                      <a:pt x="1318" y="232"/>
                    </a:lnTo>
                    <a:lnTo>
                      <a:pt x="1299" y="230"/>
                    </a:lnTo>
                    <a:lnTo>
                      <a:pt x="1281" y="223"/>
                    </a:lnTo>
                    <a:lnTo>
                      <a:pt x="1265" y="214"/>
                    </a:lnTo>
                    <a:lnTo>
                      <a:pt x="1252" y="200"/>
                    </a:lnTo>
                    <a:lnTo>
                      <a:pt x="1242" y="184"/>
                    </a:lnTo>
                    <a:lnTo>
                      <a:pt x="1235" y="166"/>
                    </a:lnTo>
                    <a:lnTo>
                      <a:pt x="1233" y="147"/>
                    </a:lnTo>
                    <a:lnTo>
                      <a:pt x="1235" y="127"/>
                    </a:lnTo>
                    <a:lnTo>
                      <a:pt x="1242" y="109"/>
                    </a:lnTo>
                    <a:lnTo>
                      <a:pt x="1252" y="94"/>
                    </a:lnTo>
                    <a:lnTo>
                      <a:pt x="1265" y="80"/>
                    </a:lnTo>
                    <a:lnTo>
                      <a:pt x="1281" y="70"/>
                    </a:lnTo>
                    <a:lnTo>
                      <a:pt x="1299" y="63"/>
                    </a:lnTo>
                    <a:lnTo>
                      <a:pt x="1318" y="61"/>
                    </a:lnTo>
                    <a:lnTo>
                      <a:pt x="1497" y="61"/>
                    </a:lnTo>
                    <a:lnTo>
                      <a:pt x="1517" y="63"/>
                    </a:lnTo>
                    <a:lnTo>
                      <a:pt x="1534" y="70"/>
                    </a:lnTo>
                    <a:lnTo>
                      <a:pt x="1550" y="80"/>
                    </a:lnTo>
                    <a:lnTo>
                      <a:pt x="1564" y="94"/>
                    </a:lnTo>
                    <a:lnTo>
                      <a:pt x="1574" y="109"/>
                    </a:lnTo>
                    <a:lnTo>
                      <a:pt x="1580" y="127"/>
                    </a:lnTo>
                    <a:lnTo>
                      <a:pt x="1582" y="147"/>
                    </a:lnTo>
                    <a:lnTo>
                      <a:pt x="1580" y="166"/>
                    </a:lnTo>
                    <a:lnTo>
                      <a:pt x="1574" y="184"/>
                    </a:lnTo>
                    <a:lnTo>
                      <a:pt x="1564" y="200"/>
                    </a:lnTo>
                    <a:lnTo>
                      <a:pt x="1550" y="214"/>
                    </a:lnTo>
                    <a:lnTo>
                      <a:pt x="1534" y="223"/>
                    </a:lnTo>
                    <a:lnTo>
                      <a:pt x="1517" y="230"/>
                    </a:lnTo>
                    <a:lnTo>
                      <a:pt x="1497" y="232"/>
                    </a:lnTo>
                    <a:lnTo>
                      <a:pt x="1448" y="232"/>
                    </a:lnTo>
                    <a:lnTo>
                      <a:pt x="1449" y="234"/>
                    </a:lnTo>
                    <a:lnTo>
                      <a:pt x="1566" y="769"/>
                    </a:lnTo>
                    <a:lnTo>
                      <a:pt x="1899" y="0"/>
                    </a:lnTo>
                    <a:lnTo>
                      <a:pt x="2363" y="71"/>
                    </a:lnTo>
                    <a:lnTo>
                      <a:pt x="2377" y="78"/>
                    </a:lnTo>
                    <a:lnTo>
                      <a:pt x="2386" y="84"/>
                    </a:lnTo>
                    <a:lnTo>
                      <a:pt x="2399" y="92"/>
                    </a:lnTo>
                    <a:lnTo>
                      <a:pt x="2414" y="102"/>
                    </a:lnTo>
                    <a:lnTo>
                      <a:pt x="2431" y="114"/>
                    </a:lnTo>
                    <a:lnTo>
                      <a:pt x="2449" y="128"/>
                    </a:lnTo>
                    <a:lnTo>
                      <a:pt x="2470" y="145"/>
                    </a:lnTo>
                    <a:lnTo>
                      <a:pt x="2491" y="163"/>
                    </a:lnTo>
                    <a:lnTo>
                      <a:pt x="2514" y="185"/>
                    </a:lnTo>
                    <a:lnTo>
                      <a:pt x="2538" y="210"/>
                    </a:lnTo>
                    <a:lnTo>
                      <a:pt x="2561" y="236"/>
                    </a:lnTo>
                    <a:lnTo>
                      <a:pt x="2587" y="267"/>
                    </a:lnTo>
                    <a:lnTo>
                      <a:pt x="2611" y="299"/>
                    </a:lnTo>
                    <a:lnTo>
                      <a:pt x="2637" y="334"/>
                    </a:lnTo>
                    <a:lnTo>
                      <a:pt x="2661" y="374"/>
                    </a:lnTo>
                    <a:lnTo>
                      <a:pt x="2686" y="416"/>
                    </a:lnTo>
                    <a:lnTo>
                      <a:pt x="2710" y="461"/>
                    </a:lnTo>
                    <a:lnTo>
                      <a:pt x="2734" y="510"/>
                    </a:lnTo>
                    <a:lnTo>
                      <a:pt x="2756" y="562"/>
                    </a:lnTo>
                    <a:lnTo>
                      <a:pt x="2777" y="619"/>
                    </a:lnTo>
                    <a:lnTo>
                      <a:pt x="2797" y="679"/>
                    </a:lnTo>
                    <a:lnTo>
                      <a:pt x="2815" y="743"/>
                    </a:lnTo>
                    <a:lnTo>
                      <a:pt x="2831" y="811"/>
                    </a:lnTo>
                    <a:lnTo>
                      <a:pt x="2846" y="882"/>
                    </a:lnTo>
                    <a:lnTo>
                      <a:pt x="2858" y="958"/>
                    </a:lnTo>
                    <a:lnTo>
                      <a:pt x="2867" y="1039"/>
                    </a:lnTo>
                    <a:lnTo>
                      <a:pt x="2874" y="1123"/>
                    </a:lnTo>
                    <a:lnTo>
                      <a:pt x="2878" y="1212"/>
                    </a:lnTo>
                    <a:lnTo>
                      <a:pt x="0" y="1230"/>
                    </a:lnTo>
                    <a:lnTo>
                      <a:pt x="0" y="1227"/>
                    </a:lnTo>
                    <a:lnTo>
                      <a:pt x="1" y="1216"/>
                    </a:lnTo>
                    <a:lnTo>
                      <a:pt x="3" y="1201"/>
                    </a:lnTo>
                    <a:lnTo>
                      <a:pt x="6" y="1179"/>
                    </a:lnTo>
                    <a:lnTo>
                      <a:pt x="10" y="1152"/>
                    </a:lnTo>
                    <a:lnTo>
                      <a:pt x="15" y="1120"/>
                    </a:lnTo>
                    <a:lnTo>
                      <a:pt x="21" y="1084"/>
                    </a:lnTo>
                    <a:lnTo>
                      <a:pt x="28" y="1043"/>
                    </a:lnTo>
                    <a:lnTo>
                      <a:pt x="35" y="1000"/>
                    </a:lnTo>
                    <a:lnTo>
                      <a:pt x="45" y="953"/>
                    </a:lnTo>
                    <a:lnTo>
                      <a:pt x="56" y="904"/>
                    </a:lnTo>
                    <a:lnTo>
                      <a:pt x="68" y="852"/>
                    </a:lnTo>
                    <a:lnTo>
                      <a:pt x="81" y="798"/>
                    </a:lnTo>
                    <a:lnTo>
                      <a:pt x="96" y="743"/>
                    </a:lnTo>
                    <a:lnTo>
                      <a:pt x="113" y="687"/>
                    </a:lnTo>
                    <a:lnTo>
                      <a:pt x="132" y="631"/>
                    </a:lnTo>
                    <a:lnTo>
                      <a:pt x="151" y="574"/>
                    </a:lnTo>
                    <a:lnTo>
                      <a:pt x="173" y="518"/>
                    </a:lnTo>
                    <a:lnTo>
                      <a:pt x="196" y="462"/>
                    </a:lnTo>
                    <a:lnTo>
                      <a:pt x="222" y="408"/>
                    </a:lnTo>
                    <a:lnTo>
                      <a:pt x="248" y="355"/>
                    </a:lnTo>
                    <a:lnTo>
                      <a:pt x="278" y="304"/>
                    </a:lnTo>
                    <a:lnTo>
                      <a:pt x="309" y="256"/>
                    </a:lnTo>
                    <a:lnTo>
                      <a:pt x="343" y="211"/>
                    </a:lnTo>
                    <a:lnTo>
                      <a:pt x="379" y="168"/>
                    </a:lnTo>
                    <a:lnTo>
                      <a:pt x="416" y="130"/>
                    </a:lnTo>
                    <a:lnTo>
                      <a:pt x="456" y="96"/>
                    </a:lnTo>
                    <a:lnTo>
                      <a:pt x="84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" name="Freeform 8"/>
              <p:cNvSpPr>
                <a:spLocks/>
              </p:cNvSpPr>
              <p:nvPr/>
            </p:nvSpPr>
            <p:spPr bwMode="auto">
              <a:xfrm>
                <a:off x="3831386" y="1386229"/>
                <a:ext cx="92873" cy="9838"/>
              </a:xfrm>
              <a:custGeom>
                <a:avLst/>
                <a:gdLst/>
                <a:ahLst/>
                <a:cxnLst>
                  <a:cxn ang="0">
                    <a:pos x="172" y="0"/>
                  </a:cxn>
                  <a:cxn ang="0">
                    <a:pos x="205" y="1"/>
                  </a:cxn>
                  <a:cxn ang="0">
                    <a:pos x="237" y="3"/>
                  </a:cxn>
                  <a:cxn ang="0">
                    <a:pos x="271" y="6"/>
                  </a:cxn>
                  <a:cxn ang="0">
                    <a:pos x="302" y="10"/>
                  </a:cxn>
                  <a:cxn ang="0">
                    <a:pos x="333" y="15"/>
                  </a:cxn>
                  <a:cxn ang="0">
                    <a:pos x="362" y="21"/>
                  </a:cxn>
                  <a:cxn ang="0">
                    <a:pos x="388" y="27"/>
                  </a:cxn>
                  <a:cxn ang="0">
                    <a:pos x="412" y="33"/>
                  </a:cxn>
                  <a:cxn ang="0">
                    <a:pos x="433" y="38"/>
                  </a:cxn>
                  <a:cxn ang="0">
                    <a:pos x="449" y="43"/>
                  </a:cxn>
                  <a:cxn ang="0">
                    <a:pos x="461" y="47"/>
                  </a:cxn>
                  <a:cxn ang="0">
                    <a:pos x="469" y="49"/>
                  </a:cxn>
                  <a:cxn ang="0">
                    <a:pos x="472" y="50"/>
                  </a:cxn>
                  <a:cxn ang="0">
                    <a:pos x="0" y="50"/>
                  </a:cxn>
                  <a:cxn ang="0">
                    <a:pos x="22" y="34"/>
                  </a:cxn>
                  <a:cxn ang="0">
                    <a:pos x="49" y="21"/>
                  </a:cxn>
                  <a:cxn ang="0">
                    <a:pos x="77" y="12"/>
                  </a:cxn>
                  <a:cxn ang="0">
                    <a:pos x="107" y="6"/>
                  </a:cxn>
                  <a:cxn ang="0">
                    <a:pos x="139" y="2"/>
                  </a:cxn>
                  <a:cxn ang="0">
                    <a:pos x="172" y="0"/>
                  </a:cxn>
                </a:cxnLst>
                <a:rect l="0" t="0" r="r" b="b"/>
                <a:pathLst>
                  <a:path w="472" h="50">
                    <a:moveTo>
                      <a:pt x="172" y="0"/>
                    </a:moveTo>
                    <a:lnTo>
                      <a:pt x="205" y="1"/>
                    </a:lnTo>
                    <a:lnTo>
                      <a:pt x="237" y="3"/>
                    </a:lnTo>
                    <a:lnTo>
                      <a:pt x="271" y="6"/>
                    </a:lnTo>
                    <a:lnTo>
                      <a:pt x="302" y="10"/>
                    </a:lnTo>
                    <a:lnTo>
                      <a:pt x="333" y="15"/>
                    </a:lnTo>
                    <a:lnTo>
                      <a:pt x="362" y="21"/>
                    </a:lnTo>
                    <a:lnTo>
                      <a:pt x="388" y="27"/>
                    </a:lnTo>
                    <a:lnTo>
                      <a:pt x="412" y="33"/>
                    </a:lnTo>
                    <a:lnTo>
                      <a:pt x="433" y="38"/>
                    </a:lnTo>
                    <a:lnTo>
                      <a:pt x="449" y="43"/>
                    </a:lnTo>
                    <a:lnTo>
                      <a:pt x="461" y="47"/>
                    </a:lnTo>
                    <a:lnTo>
                      <a:pt x="469" y="49"/>
                    </a:lnTo>
                    <a:lnTo>
                      <a:pt x="472" y="50"/>
                    </a:lnTo>
                    <a:lnTo>
                      <a:pt x="0" y="50"/>
                    </a:lnTo>
                    <a:lnTo>
                      <a:pt x="22" y="34"/>
                    </a:lnTo>
                    <a:lnTo>
                      <a:pt x="49" y="21"/>
                    </a:lnTo>
                    <a:lnTo>
                      <a:pt x="77" y="12"/>
                    </a:lnTo>
                    <a:lnTo>
                      <a:pt x="107" y="6"/>
                    </a:lnTo>
                    <a:lnTo>
                      <a:pt x="139" y="2"/>
                    </a:lnTo>
                    <a:lnTo>
                      <a:pt x="17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43" name="TextBox 42"/>
            <p:cNvSpPr txBox="1"/>
            <p:nvPr/>
          </p:nvSpPr>
          <p:spPr>
            <a:xfrm flipH="1">
              <a:off x="1981195" y="2427814"/>
              <a:ext cx="1219200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This is a sample text Insert your desired text here. </a:t>
              </a:r>
            </a:p>
          </p:txBody>
        </p:sp>
        <p:grpSp>
          <p:nvGrpSpPr>
            <p:cNvPr id="44" name="Group 43"/>
            <p:cNvGrpSpPr/>
            <p:nvPr/>
          </p:nvGrpSpPr>
          <p:grpSpPr>
            <a:xfrm>
              <a:off x="3539066" y="2441087"/>
              <a:ext cx="468377" cy="527453"/>
              <a:chOff x="3429000" y="818953"/>
              <a:chExt cx="566292" cy="637718"/>
            </a:xfrm>
            <a:solidFill>
              <a:schemeClr val="bg1"/>
            </a:solidFill>
          </p:grpSpPr>
          <p:sp>
            <p:nvSpPr>
              <p:cNvPr id="45" name="Freeform 6"/>
              <p:cNvSpPr>
                <a:spLocks noEditPoints="1"/>
              </p:cNvSpPr>
              <p:nvPr/>
            </p:nvSpPr>
            <p:spPr bwMode="auto">
              <a:xfrm>
                <a:off x="3537024" y="818953"/>
                <a:ext cx="335289" cy="385267"/>
              </a:xfrm>
              <a:custGeom>
                <a:avLst/>
                <a:gdLst/>
                <a:ahLst/>
                <a:cxnLst>
                  <a:cxn ang="0">
                    <a:pos x="181" y="962"/>
                  </a:cxn>
                  <a:cxn ang="0">
                    <a:pos x="169" y="1176"/>
                  </a:cxn>
                  <a:cxn ang="0">
                    <a:pos x="211" y="1393"/>
                  </a:cxn>
                  <a:cxn ang="0">
                    <a:pos x="324" y="1612"/>
                  </a:cxn>
                  <a:cxn ang="0">
                    <a:pos x="493" y="1779"/>
                  </a:cxn>
                  <a:cxn ang="0">
                    <a:pos x="704" y="1881"/>
                  </a:cxn>
                  <a:cxn ang="0">
                    <a:pos x="943" y="1902"/>
                  </a:cxn>
                  <a:cxn ang="0">
                    <a:pos x="1171" y="1839"/>
                  </a:cxn>
                  <a:cxn ang="0">
                    <a:pos x="1362" y="1702"/>
                  </a:cxn>
                  <a:cxn ang="0">
                    <a:pos x="1505" y="1507"/>
                  </a:cxn>
                  <a:cxn ang="0">
                    <a:pos x="1582" y="1280"/>
                  </a:cxn>
                  <a:cxn ang="0">
                    <a:pos x="1595" y="1069"/>
                  </a:cxn>
                  <a:cxn ang="0">
                    <a:pos x="1572" y="919"/>
                  </a:cxn>
                  <a:cxn ang="0">
                    <a:pos x="1501" y="816"/>
                  </a:cxn>
                  <a:cxn ang="0">
                    <a:pos x="1388" y="727"/>
                  </a:cxn>
                  <a:cxn ang="0">
                    <a:pos x="1236" y="683"/>
                  </a:cxn>
                  <a:cxn ang="0">
                    <a:pos x="1003" y="682"/>
                  </a:cxn>
                  <a:cxn ang="0">
                    <a:pos x="778" y="661"/>
                  </a:cxn>
                  <a:cxn ang="0">
                    <a:pos x="600" y="631"/>
                  </a:cxn>
                  <a:cxn ang="0">
                    <a:pos x="481" y="603"/>
                  </a:cxn>
                  <a:cxn ang="0">
                    <a:pos x="438" y="591"/>
                  </a:cxn>
                  <a:cxn ang="0">
                    <a:pos x="1089" y="20"/>
                  </a:cxn>
                  <a:cxn ang="0">
                    <a:pos x="1278" y="90"/>
                  </a:cxn>
                  <a:cxn ang="0">
                    <a:pos x="1425" y="199"/>
                  </a:cxn>
                  <a:cxn ang="0">
                    <a:pos x="1535" y="336"/>
                  </a:cxn>
                  <a:cxn ang="0">
                    <a:pos x="1611" y="486"/>
                  </a:cxn>
                  <a:cxn ang="0">
                    <a:pos x="1659" y="639"/>
                  </a:cxn>
                  <a:cxn ang="0">
                    <a:pos x="1681" y="783"/>
                  </a:cxn>
                  <a:cxn ang="0">
                    <a:pos x="1683" y="904"/>
                  </a:cxn>
                  <a:cxn ang="0">
                    <a:pos x="1683" y="1059"/>
                  </a:cxn>
                  <a:cxn ang="0">
                    <a:pos x="1701" y="1181"/>
                  </a:cxn>
                  <a:cxn ang="0">
                    <a:pos x="1647" y="1289"/>
                  </a:cxn>
                  <a:cxn ang="0">
                    <a:pos x="1534" y="1558"/>
                  </a:cxn>
                  <a:cxn ang="0">
                    <a:pos x="1360" y="1770"/>
                  </a:cxn>
                  <a:cxn ang="0">
                    <a:pos x="1139" y="1908"/>
                  </a:cxn>
                  <a:cxn ang="0">
                    <a:pos x="885" y="1958"/>
                  </a:cxn>
                  <a:cxn ang="0">
                    <a:pos x="640" y="1912"/>
                  </a:cxn>
                  <a:cxn ang="0">
                    <a:pos x="425" y="1782"/>
                  </a:cxn>
                  <a:cxn ang="0">
                    <a:pos x="253" y="1583"/>
                  </a:cxn>
                  <a:cxn ang="0">
                    <a:pos x="135" y="1331"/>
                  </a:cxn>
                  <a:cxn ang="0">
                    <a:pos x="38" y="1268"/>
                  </a:cxn>
                  <a:cxn ang="0">
                    <a:pos x="0" y="1148"/>
                  </a:cxn>
                  <a:cxn ang="0">
                    <a:pos x="40" y="1027"/>
                  </a:cxn>
                  <a:cxn ang="0">
                    <a:pos x="77" y="840"/>
                  </a:cxn>
                  <a:cxn ang="0">
                    <a:pos x="102" y="591"/>
                  </a:cxn>
                  <a:cxn ang="0">
                    <a:pos x="167" y="399"/>
                  </a:cxn>
                  <a:cxn ang="0">
                    <a:pos x="260" y="254"/>
                  </a:cxn>
                  <a:cxn ang="0">
                    <a:pos x="369" y="152"/>
                  </a:cxn>
                  <a:cxn ang="0">
                    <a:pos x="481" y="84"/>
                  </a:cxn>
                  <a:cxn ang="0">
                    <a:pos x="583" y="42"/>
                  </a:cxn>
                  <a:cxn ang="0">
                    <a:pos x="663" y="23"/>
                  </a:cxn>
                  <a:cxn ang="0">
                    <a:pos x="710" y="16"/>
                  </a:cxn>
                  <a:cxn ang="0">
                    <a:pos x="853" y="1"/>
                  </a:cxn>
                </a:cxnLst>
                <a:rect l="0" t="0" r="r" b="b"/>
                <a:pathLst>
                  <a:path w="1704" h="1958">
                    <a:moveTo>
                      <a:pt x="438" y="591"/>
                    </a:moveTo>
                    <a:lnTo>
                      <a:pt x="215" y="841"/>
                    </a:lnTo>
                    <a:lnTo>
                      <a:pt x="196" y="901"/>
                    </a:lnTo>
                    <a:lnTo>
                      <a:pt x="181" y="962"/>
                    </a:lnTo>
                    <a:lnTo>
                      <a:pt x="174" y="1014"/>
                    </a:lnTo>
                    <a:lnTo>
                      <a:pt x="169" y="1067"/>
                    </a:lnTo>
                    <a:lnTo>
                      <a:pt x="167" y="1121"/>
                    </a:lnTo>
                    <a:lnTo>
                      <a:pt x="169" y="1176"/>
                    </a:lnTo>
                    <a:lnTo>
                      <a:pt x="174" y="1229"/>
                    </a:lnTo>
                    <a:lnTo>
                      <a:pt x="182" y="1281"/>
                    </a:lnTo>
                    <a:lnTo>
                      <a:pt x="193" y="1332"/>
                    </a:lnTo>
                    <a:lnTo>
                      <a:pt x="211" y="1393"/>
                    </a:lnTo>
                    <a:lnTo>
                      <a:pt x="233" y="1452"/>
                    </a:lnTo>
                    <a:lnTo>
                      <a:pt x="260" y="1508"/>
                    </a:lnTo>
                    <a:lnTo>
                      <a:pt x="290" y="1561"/>
                    </a:lnTo>
                    <a:lnTo>
                      <a:pt x="324" y="1612"/>
                    </a:lnTo>
                    <a:lnTo>
                      <a:pt x="362" y="1659"/>
                    </a:lnTo>
                    <a:lnTo>
                      <a:pt x="402" y="1702"/>
                    </a:lnTo>
                    <a:lnTo>
                      <a:pt x="446" y="1742"/>
                    </a:lnTo>
                    <a:lnTo>
                      <a:pt x="493" y="1779"/>
                    </a:lnTo>
                    <a:lnTo>
                      <a:pt x="542" y="1811"/>
                    </a:lnTo>
                    <a:lnTo>
                      <a:pt x="594" y="1839"/>
                    </a:lnTo>
                    <a:lnTo>
                      <a:pt x="648" y="1862"/>
                    </a:lnTo>
                    <a:lnTo>
                      <a:pt x="704" y="1881"/>
                    </a:lnTo>
                    <a:lnTo>
                      <a:pt x="762" y="1895"/>
                    </a:lnTo>
                    <a:lnTo>
                      <a:pt x="821" y="1902"/>
                    </a:lnTo>
                    <a:lnTo>
                      <a:pt x="882" y="1905"/>
                    </a:lnTo>
                    <a:lnTo>
                      <a:pt x="943" y="1902"/>
                    </a:lnTo>
                    <a:lnTo>
                      <a:pt x="1003" y="1895"/>
                    </a:lnTo>
                    <a:lnTo>
                      <a:pt x="1061" y="1881"/>
                    </a:lnTo>
                    <a:lnTo>
                      <a:pt x="1117" y="1862"/>
                    </a:lnTo>
                    <a:lnTo>
                      <a:pt x="1171" y="1839"/>
                    </a:lnTo>
                    <a:lnTo>
                      <a:pt x="1223" y="1811"/>
                    </a:lnTo>
                    <a:lnTo>
                      <a:pt x="1272" y="1779"/>
                    </a:lnTo>
                    <a:lnTo>
                      <a:pt x="1318" y="1742"/>
                    </a:lnTo>
                    <a:lnTo>
                      <a:pt x="1362" y="1702"/>
                    </a:lnTo>
                    <a:lnTo>
                      <a:pt x="1403" y="1658"/>
                    </a:lnTo>
                    <a:lnTo>
                      <a:pt x="1441" y="1611"/>
                    </a:lnTo>
                    <a:lnTo>
                      <a:pt x="1474" y="1561"/>
                    </a:lnTo>
                    <a:lnTo>
                      <a:pt x="1505" y="1507"/>
                    </a:lnTo>
                    <a:lnTo>
                      <a:pt x="1531" y="1451"/>
                    </a:lnTo>
                    <a:lnTo>
                      <a:pt x="1554" y="1392"/>
                    </a:lnTo>
                    <a:lnTo>
                      <a:pt x="1571" y="1331"/>
                    </a:lnTo>
                    <a:lnTo>
                      <a:pt x="1582" y="1280"/>
                    </a:lnTo>
                    <a:lnTo>
                      <a:pt x="1590" y="1228"/>
                    </a:lnTo>
                    <a:lnTo>
                      <a:pt x="1595" y="1175"/>
                    </a:lnTo>
                    <a:lnTo>
                      <a:pt x="1597" y="1121"/>
                    </a:lnTo>
                    <a:lnTo>
                      <a:pt x="1595" y="1069"/>
                    </a:lnTo>
                    <a:lnTo>
                      <a:pt x="1591" y="1019"/>
                    </a:lnTo>
                    <a:lnTo>
                      <a:pt x="1583" y="968"/>
                    </a:lnTo>
                    <a:lnTo>
                      <a:pt x="1578" y="944"/>
                    </a:lnTo>
                    <a:lnTo>
                      <a:pt x="1572" y="919"/>
                    </a:lnTo>
                    <a:lnTo>
                      <a:pt x="1559" y="894"/>
                    </a:lnTo>
                    <a:lnTo>
                      <a:pt x="1542" y="868"/>
                    </a:lnTo>
                    <a:lnTo>
                      <a:pt x="1522" y="842"/>
                    </a:lnTo>
                    <a:lnTo>
                      <a:pt x="1501" y="816"/>
                    </a:lnTo>
                    <a:lnTo>
                      <a:pt x="1476" y="792"/>
                    </a:lnTo>
                    <a:lnTo>
                      <a:pt x="1449" y="768"/>
                    </a:lnTo>
                    <a:lnTo>
                      <a:pt x="1419" y="746"/>
                    </a:lnTo>
                    <a:lnTo>
                      <a:pt x="1388" y="727"/>
                    </a:lnTo>
                    <a:lnTo>
                      <a:pt x="1353" y="710"/>
                    </a:lnTo>
                    <a:lnTo>
                      <a:pt x="1316" y="697"/>
                    </a:lnTo>
                    <a:lnTo>
                      <a:pt x="1277" y="688"/>
                    </a:lnTo>
                    <a:lnTo>
                      <a:pt x="1236" y="683"/>
                    </a:lnTo>
                    <a:lnTo>
                      <a:pt x="1191" y="682"/>
                    </a:lnTo>
                    <a:lnTo>
                      <a:pt x="1127" y="684"/>
                    </a:lnTo>
                    <a:lnTo>
                      <a:pt x="1064" y="683"/>
                    </a:lnTo>
                    <a:lnTo>
                      <a:pt x="1003" y="682"/>
                    </a:lnTo>
                    <a:lnTo>
                      <a:pt x="943" y="678"/>
                    </a:lnTo>
                    <a:lnTo>
                      <a:pt x="886" y="674"/>
                    </a:lnTo>
                    <a:lnTo>
                      <a:pt x="831" y="668"/>
                    </a:lnTo>
                    <a:lnTo>
                      <a:pt x="778" y="661"/>
                    </a:lnTo>
                    <a:lnTo>
                      <a:pt x="729" y="654"/>
                    </a:lnTo>
                    <a:lnTo>
                      <a:pt x="682" y="646"/>
                    </a:lnTo>
                    <a:lnTo>
                      <a:pt x="639" y="638"/>
                    </a:lnTo>
                    <a:lnTo>
                      <a:pt x="600" y="631"/>
                    </a:lnTo>
                    <a:lnTo>
                      <a:pt x="563" y="624"/>
                    </a:lnTo>
                    <a:lnTo>
                      <a:pt x="532" y="616"/>
                    </a:lnTo>
                    <a:lnTo>
                      <a:pt x="503" y="609"/>
                    </a:lnTo>
                    <a:lnTo>
                      <a:pt x="481" y="603"/>
                    </a:lnTo>
                    <a:lnTo>
                      <a:pt x="462" y="598"/>
                    </a:lnTo>
                    <a:lnTo>
                      <a:pt x="448" y="594"/>
                    </a:lnTo>
                    <a:lnTo>
                      <a:pt x="441" y="592"/>
                    </a:lnTo>
                    <a:lnTo>
                      <a:pt x="438" y="591"/>
                    </a:lnTo>
                    <a:close/>
                    <a:moveTo>
                      <a:pt x="917" y="0"/>
                    </a:moveTo>
                    <a:lnTo>
                      <a:pt x="977" y="3"/>
                    </a:lnTo>
                    <a:lnTo>
                      <a:pt x="1034" y="10"/>
                    </a:lnTo>
                    <a:lnTo>
                      <a:pt x="1089" y="20"/>
                    </a:lnTo>
                    <a:lnTo>
                      <a:pt x="1140" y="33"/>
                    </a:lnTo>
                    <a:lnTo>
                      <a:pt x="1189" y="49"/>
                    </a:lnTo>
                    <a:lnTo>
                      <a:pt x="1235" y="69"/>
                    </a:lnTo>
                    <a:lnTo>
                      <a:pt x="1278" y="90"/>
                    </a:lnTo>
                    <a:lnTo>
                      <a:pt x="1319" y="114"/>
                    </a:lnTo>
                    <a:lnTo>
                      <a:pt x="1356" y="140"/>
                    </a:lnTo>
                    <a:lnTo>
                      <a:pt x="1393" y="169"/>
                    </a:lnTo>
                    <a:lnTo>
                      <a:pt x="1425" y="199"/>
                    </a:lnTo>
                    <a:lnTo>
                      <a:pt x="1457" y="232"/>
                    </a:lnTo>
                    <a:lnTo>
                      <a:pt x="1485" y="265"/>
                    </a:lnTo>
                    <a:lnTo>
                      <a:pt x="1510" y="300"/>
                    </a:lnTo>
                    <a:lnTo>
                      <a:pt x="1535" y="336"/>
                    </a:lnTo>
                    <a:lnTo>
                      <a:pt x="1557" y="372"/>
                    </a:lnTo>
                    <a:lnTo>
                      <a:pt x="1577" y="410"/>
                    </a:lnTo>
                    <a:lnTo>
                      <a:pt x="1595" y="448"/>
                    </a:lnTo>
                    <a:lnTo>
                      <a:pt x="1611" y="486"/>
                    </a:lnTo>
                    <a:lnTo>
                      <a:pt x="1625" y="524"/>
                    </a:lnTo>
                    <a:lnTo>
                      <a:pt x="1638" y="564"/>
                    </a:lnTo>
                    <a:lnTo>
                      <a:pt x="1649" y="602"/>
                    </a:lnTo>
                    <a:lnTo>
                      <a:pt x="1659" y="639"/>
                    </a:lnTo>
                    <a:lnTo>
                      <a:pt x="1666" y="677"/>
                    </a:lnTo>
                    <a:lnTo>
                      <a:pt x="1672" y="713"/>
                    </a:lnTo>
                    <a:lnTo>
                      <a:pt x="1677" y="748"/>
                    </a:lnTo>
                    <a:lnTo>
                      <a:pt x="1681" y="783"/>
                    </a:lnTo>
                    <a:lnTo>
                      <a:pt x="1683" y="815"/>
                    </a:lnTo>
                    <a:lnTo>
                      <a:pt x="1684" y="847"/>
                    </a:lnTo>
                    <a:lnTo>
                      <a:pt x="1684" y="876"/>
                    </a:lnTo>
                    <a:lnTo>
                      <a:pt x="1683" y="904"/>
                    </a:lnTo>
                    <a:lnTo>
                      <a:pt x="1685" y="945"/>
                    </a:lnTo>
                    <a:lnTo>
                      <a:pt x="1686" y="987"/>
                    </a:lnTo>
                    <a:lnTo>
                      <a:pt x="1685" y="1022"/>
                    </a:lnTo>
                    <a:lnTo>
                      <a:pt x="1683" y="1059"/>
                    </a:lnTo>
                    <a:lnTo>
                      <a:pt x="1695" y="1086"/>
                    </a:lnTo>
                    <a:lnTo>
                      <a:pt x="1702" y="1117"/>
                    </a:lnTo>
                    <a:lnTo>
                      <a:pt x="1704" y="1148"/>
                    </a:lnTo>
                    <a:lnTo>
                      <a:pt x="1701" y="1181"/>
                    </a:lnTo>
                    <a:lnTo>
                      <a:pt x="1694" y="1212"/>
                    </a:lnTo>
                    <a:lnTo>
                      <a:pt x="1682" y="1240"/>
                    </a:lnTo>
                    <a:lnTo>
                      <a:pt x="1667" y="1266"/>
                    </a:lnTo>
                    <a:lnTo>
                      <a:pt x="1647" y="1289"/>
                    </a:lnTo>
                    <a:lnTo>
                      <a:pt x="1625" y="1360"/>
                    </a:lnTo>
                    <a:lnTo>
                      <a:pt x="1599" y="1429"/>
                    </a:lnTo>
                    <a:lnTo>
                      <a:pt x="1568" y="1495"/>
                    </a:lnTo>
                    <a:lnTo>
                      <a:pt x="1534" y="1558"/>
                    </a:lnTo>
                    <a:lnTo>
                      <a:pt x="1496" y="1617"/>
                    </a:lnTo>
                    <a:lnTo>
                      <a:pt x="1454" y="1672"/>
                    </a:lnTo>
                    <a:lnTo>
                      <a:pt x="1408" y="1723"/>
                    </a:lnTo>
                    <a:lnTo>
                      <a:pt x="1360" y="1770"/>
                    </a:lnTo>
                    <a:lnTo>
                      <a:pt x="1308" y="1812"/>
                    </a:lnTo>
                    <a:lnTo>
                      <a:pt x="1254" y="1849"/>
                    </a:lnTo>
                    <a:lnTo>
                      <a:pt x="1198" y="1882"/>
                    </a:lnTo>
                    <a:lnTo>
                      <a:pt x="1139" y="1908"/>
                    </a:lnTo>
                    <a:lnTo>
                      <a:pt x="1079" y="1930"/>
                    </a:lnTo>
                    <a:lnTo>
                      <a:pt x="1016" y="1946"/>
                    </a:lnTo>
                    <a:lnTo>
                      <a:pt x="951" y="1955"/>
                    </a:lnTo>
                    <a:lnTo>
                      <a:pt x="885" y="1958"/>
                    </a:lnTo>
                    <a:lnTo>
                      <a:pt x="821" y="1955"/>
                    </a:lnTo>
                    <a:lnTo>
                      <a:pt x="760" y="1947"/>
                    </a:lnTo>
                    <a:lnTo>
                      <a:pt x="699" y="1932"/>
                    </a:lnTo>
                    <a:lnTo>
                      <a:pt x="640" y="1912"/>
                    </a:lnTo>
                    <a:lnTo>
                      <a:pt x="583" y="1887"/>
                    </a:lnTo>
                    <a:lnTo>
                      <a:pt x="528" y="1856"/>
                    </a:lnTo>
                    <a:lnTo>
                      <a:pt x="475" y="1822"/>
                    </a:lnTo>
                    <a:lnTo>
                      <a:pt x="425" y="1782"/>
                    </a:lnTo>
                    <a:lnTo>
                      <a:pt x="378" y="1738"/>
                    </a:lnTo>
                    <a:lnTo>
                      <a:pt x="333" y="1690"/>
                    </a:lnTo>
                    <a:lnTo>
                      <a:pt x="291" y="1638"/>
                    </a:lnTo>
                    <a:lnTo>
                      <a:pt x="253" y="1583"/>
                    </a:lnTo>
                    <a:lnTo>
                      <a:pt x="218" y="1524"/>
                    </a:lnTo>
                    <a:lnTo>
                      <a:pt x="186" y="1463"/>
                    </a:lnTo>
                    <a:lnTo>
                      <a:pt x="159" y="1399"/>
                    </a:lnTo>
                    <a:lnTo>
                      <a:pt x="135" y="1331"/>
                    </a:lnTo>
                    <a:lnTo>
                      <a:pt x="107" y="1322"/>
                    </a:lnTo>
                    <a:lnTo>
                      <a:pt x="81" y="1308"/>
                    </a:lnTo>
                    <a:lnTo>
                      <a:pt x="59" y="1291"/>
                    </a:lnTo>
                    <a:lnTo>
                      <a:pt x="38" y="1268"/>
                    </a:lnTo>
                    <a:lnTo>
                      <a:pt x="22" y="1242"/>
                    </a:lnTo>
                    <a:lnTo>
                      <a:pt x="10" y="1213"/>
                    </a:lnTo>
                    <a:lnTo>
                      <a:pt x="3" y="1182"/>
                    </a:lnTo>
                    <a:lnTo>
                      <a:pt x="0" y="1148"/>
                    </a:lnTo>
                    <a:lnTo>
                      <a:pt x="3" y="1114"/>
                    </a:lnTo>
                    <a:lnTo>
                      <a:pt x="11" y="1082"/>
                    </a:lnTo>
                    <a:lnTo>
                      <a:pt x="22" y="1053"/>
                    </a:lnTo>
                    <a:lnTo>
                      <a:pt x="40" y="1027"/>
                    </a:lnTo>
                    <a:lnTo>
                      <a:pt x="61" y="1005"/>
                    </a:lnTo>
                    <a:lnTo>
                      <a:pt x="84" y="986"/>
                    </a:lnTo>
                    <a:lnTo>
                      <a:pt x="79" y="910"/>
                    </a:lnTo>
                    <a:lnTo>
                      <a:pt x="77" y="840"/>
                    </a:lnTo>
                    <a:lnTo>
                      <a:pt x="79" y="772"/>
                    </a:lnTo>
                    <a:lnTo>
                      <a:pt x="83" y="708"/>
                    </a:lnTo>
                    <a:lnTo>
                      <a:pt x="91" y="648"/>
                    </a:lnTo>
                    <a:lnTo>
                      <a:pt x="102" y="591"/>
                    </a:lnTo>
                    <a:lnTo>
                      <a:pt x="115" y="538"/>
                    </a:lnTo>
                    <a:lnTo>
                      <a:pt x="130" y="489"/>
                    </a:lnTo>
                    <a:lnTo>
                      <a:pt x="147" y="442"/>
                    </a:lnTo>
                    <a:lnTo>
                      <a:pt x="167" y="399"/>
                    </a:lnTo>
                    <a:lnTo>
                      <a:pt x="188" y="359"/>
                    </a:lnTo>
                    <a:lnTo>
                      <a:pt x="211" y="321"/>
                    </a:lnTo>
                    <a:lnTo>
                      <a:pt x="234" y="287"/>
                    </a:lnTo>
                    <a:lnTo>
                      <a:pt x="260" y="254"/>
                    </a:lnTo>
                    <a:lnTo>
                      <a:pt x="286" y="226"/>
                    </a:lnTo>
                    <a:lnTo>
                      <a:pt x="313" y="198"/>
                    </a:lnTo>
                    <a:lnTo>
                      <a:pt x="340" y="174"/>
                    </a:lnTo>
                    <a:lnTo>
                      <a:pt x="369" y="152"/>
                    </a:lnTo>
                    <a:lnTo>
                      <a:pt x="396" y="132"/>
                    </a:lnTo>
                    <a:lnTo>
                      <a:pt x="425" y="114"/>
                    </a:lnTo>
                    <a:lnTo>
                      <a:pt x="453" y="98"/>
                    </a:lnTo>
                    <a:lnTo>
                      <a:pt x="481" y="84"/>
                    </a:lnTo>
                    <a:lnTo>
                      <a:pt x="507" y="71"/>
                    </a:lnTo>
                    <a:lnTo>
                      <a:pt x="534" y="60"/>
                    </a:lnTo>
                    <a:lnTo>
                      <a:pt x="559" y="51"/>
                    </a:lnTo>
                    <a:lnTo>
                      <a:pt x="583" y="42"/>
                    </a:lnTo>
                    <a:lnTo>
                      <a:pt x="605" y="35"/>
                    </a:lnTo>
                    <a:lnTo>
                      <a:pt x="627" y="30"/>
                    </a:lnTo>
                    <a:lnTo>
                      <a:pt x="647" y="26"/>
                    </a:lnTo>
                    <a:lnTo>
                      <a:pt x="663" y="23"/>
                    </a:lnTo>
                    <a:lnTo>
                      <a:pt x="679" y="20"/>
                    </a:lnTo>
                    <a:lnTo>
                      <a:pt x="692" y="18"/>
                    </a:lnTo>
                    <a:lnTo>
                      <a:pt x="703" y="16"/>
                    </a:lnTo>
                    <a:lnTo>
                      <a:pt x="710" y="16"/>
                    </a:lnTo>
                    <a:lnTo>
                      <a:pt x="714" y="15"/>
                    </a:lnTo>
                    <a:lnTo>
                      <a:pt x="716" y="15"/>
                    </a:lnTo>
                    <a:lnTo>
                      <a:pt x="786" y="6"/>
                    </a:lnTo>
                    <a:lnTo>
                      <a:pt x="853" y="1"/>
                    </a:lnTo>
                    <a:lnTo>
                      <a:pt x="91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6" name="Freeform 7"/>
              <p:cNvSpPr>
                <a:spLocks/>
              </p:cNvSpPr>
              <p:nvPr/>
            </p:nvSpPr>
            <p:spPr bwMode="auto">
              <a:xfrm>
                <a:off x="3429000" y="1214649"/>
                <a:ext cx="566292" cy="242022"/>
              </a:xfrm>
              <a:custGeom>
                <a:avLst/>
                <a:gdLst/>
                <a:ahLst/>
                <a:cxnLst>
                  <a:cxn ang="0">
                    <a:pos x="1268" y="763"/>
                  </a:cxn>
                  <a:cxn ang="0">
                    <a:pos x="1374" y="232"/>
                  </a:cxn>
                  <a:cxn ang="0">
                    <a:pos x="1299" y="230"/>
                  </a:cxn>
                  <a:cxn ang="0">
                    <a:pos x="1265" y="214"/>
                  </a:cxn>
                  <a:cxn ang="0">
                    <a:pos x="1242" y="184"/>
                  </a:cxn>
                  <a:cxn ang="0">
                    <a:pos x="1233" y="147"/>
                  </a:cxn>
                  <a:cxn ang="0">
                    <a:pos x="1242" y="109"/>
                  </a:cxn>
                  <a:cxn ang="0">
                    <a:pos x="1265" y="80"/>
                  </a:cxn>
                  <a:cxn ang="0">
                    <a:pos x="1299" y="63"/>
                  </a:cxn>
                  <a:cxn ang="0">
                    <a:pos x="1497" y="61"/>
                  </a:cxn>
                  <a:cxn ang="0">
                    <a:pos x="1534" y="70"/>
                  </a:cxn>
                  <a:cxn ang="0">
                    <a:pos x="1564" y="94"/>
                  </a:cxn>
                  <a:cxn ang="0">
                    <a:pos x="1580" y="127"/>
                  </a:cxn>
                  <a:cxn ang="0">
                    <a:pos x="1580" y="166"/>
                  </a:cxn>
                  <a:cxn ang="0">
                    <a:pos x="1564" y="200"/>
                  </a:cxn>
                  <a:cxn ang="0">
                    <a:pos x="1534" y="223"/>
                  </a:cxn>
                  <a:cxn ang="0">
                    <a:pos x="1497" y="232"/>
                  </a:cxn>
                  <a:cxn ang="0">
                    <a:pos x="1449" y="234"/>
                  </a:cxn>
                  <a:cxn ang="0">
                    <a:pos x="1899" y="0"/>
                  </a:cxn>
                  <a:cxn ang="0">
                    <a:pos x="2377" y="78"/>
                  </a:cxn>
                  <a:cxn ang="0">
                    <a:pos x="2399" y="92"/>
                  </a:cxn>
                  <a:cxn ang="0">
                    <a:pos x="2431" y="114"/>
                  </a:cxn>
                  <a:cxn ang="0">
                    <a:pos x="2470" y="145"/>
                  </a:cxn>
                  <a:cxn ang="0">
                    <a:pos x="2514" y="185"/>
                  </a:cxn>
                  <a:cxn ang="0">
                    <a:pos x="2561" y="236"/>
                  </a:cxn>
                  <a:cxn ang="0">
                    <a:pos x="2611" y="299"/>
                  </a:cxn>
                  <a:cxn ang="0">
                    <a:pos x="2661" y="374"/>
                  </a:cxn>
                  <a:cxn ang="0">
                    <a:pos x="2710" y="461"/>
                  </a:cxn>
                  <a:cxn ang="0">
                    <a:pos x="2756" y="562"/>
                  </a:cxn>
                  <a:cxn ang="0">
                    <a:pos x="2797" y="679"/>
                  </a:cxn>
                  <a:cxn ang="0">
                    <a:pos x="2831" y="811"/>
                  </a:cxn>
                  <a:cxn ang="0">
                    <a:pos x="2858" y="958"/>
                  </a:cxn>
                  <a:cxn ang="0">
                    <a:pos x="2874" y="1123"/>
                  </a:cxn>
                  <a:cxn ang="0">
                    <a:pos x="0" y="1230"/>
                  </a:cxn>
                  <a:cxn ang="0">
                    <a:pos x="1" y="1216"/>
                  </a:cxn>
                  <a:cxn ang="0">
                    <a:pos x="6" y="1179"/>
                  </a:cxn>
                  <a:cxn ang="0">
                    <a:pos x="15" y="1120"/>
                  </a:cxn>
                  <a:cxn ang="0">
                    <a:pos x="28" y="1043"/>
                  </a:cxn>
                  <a:cxn ang="0">
                    <a:pos x="45" y="953"/>
                  </a:cxn>
                  <a:cxn ang="0">
                    <a:pos x="68" y="852"/>
                  </a:cxn>
                  <a:cxn ang="0">
                    <a:pos x="96" y="743"/>
                  </a:cxn>
                  <a:cxn ang="0">
                    <a:pos x="132" y="631"/>
                  </a:cxn>
                  <a:cxn ang="0">
                    <a:pos x="173" y="518"/>
                  </a:cxn>
                  <a:cxn ang="0">
                    <a:pos x="222" y="408"/>
                  </a:cxn>
                  <a:cxn ang="0">
                    <a:pos x="278" y="304"/>
                  </a:cxn>
                  <a:cxn ang="0">
                    <a:pos x="343" y="211"/>
                  </a:cxn>
                  <a:cxn ang="0">
                    <a:pos x="416" y="130"/>
                  </a:cxn>
                  <a:cxn ang="0">
                    <a:pos x="843" y="0"/>
                  </a:cxn>
                </a:cxnLst>
                <a:rect l="0" t="0" r="r" b="b"/>
                <a:pathLst>
                  <a:path w="2878" h="1230">
                    <a:moveTo>
                      <a:pt x="843" y="0"/>
                    </a:moveTo>
                    <a:lnTo>
                      <a:pt x="1268" y="763"/>
                    </a:lnTo>
                    <a:lnTo>
                      <a:pt x="1374" y="234"/>
                    </a:lnTo>
                    <a:lnTo>
                      <a:pt x="1374" y="232"/>
                    </a:lnTo>
                    <a:lnTo>
                      <a:pt x="1318" y="232"/>
                    </a:lnTo>
                    <a:lnTo>
                      <a:pt x="1299" y="230"/>
                    </a:lnTo>
                    <a:lnTo>
                      <a:pt x="1281" y="223"/>
                    </a:lnTo>
                    <a:lnTo>
                      <a:pt x="1265" y="214"/>
                    </a:lnTo>
                    <a:lnTo>
                      <a:pt x="1252" y="200"/>
                    </a:lnTo>
                    <a:lnTo>
                      <a:pt x="1242" y="184"/>
                    </a:lnTo>
                    <a:lnTo>
                      <a:pt x="1235" y="166"/>
                    </a:lnTo>
                    <a:lnTo>
                      <a:pt x="1233" y="147"/>
                    </a:lnTo>
                    <a:lnTo>
                      <a:pt x="1235" y="127"/>
                    </a:lnTo>
                    <a:lnTo>
                      <a:pt x="1242" y="109"/>
                    </a:lnTo>
                    <a:lnTo>
                      <a:pt x="1252" y="94"/>
                    </a:lnTo>
                    <a:lnTo>
                      <a:pt x="1265" y="80"/>
                    </a:lnTo>
                    <a:lnTo>
                      <a:pt x="1281" y="70"/>
                    </a:lnTo>
                    <a:lnTo>
                      <a:pt x="1299" y="63"/>
                    </a:lnTo>
                    <a:lnTo>
                      <a:pt x="1318" y="61"/>
                    </a:lnTo>
                    <a:lnTo>
                      <a:pt x="1497" y="61"/>
                    </a:lnTo>
                    <a:lnTo>
                      <a:pt x="1517" y="63"/>
                    </a:lnTo>
                    <a:lnTo>
                      <a:pt x="1534" y="70"/>
                    </a:lnTo>
                    <a:lnTo>
                      <a:pt x="1550" y="80"/>
                    </a:lnTo>
                    <a:lnTo>
                      <a:pt x="1564" y="94"/>
                    </a:lnTo>
                    <a:lnTo>
                      <a:pt x="1574" y="109"/>
                    </a:lnTo>
                    <a:lnTo>
                      <a:pt x="1580" y="127"/>
                    </a:lnTo>
                    <a:lnTo>
                      <a:pt x="1582" y="147"/>
                    </a:lnTo>
                    <a:lnTo>
                      <a:pt x="1580" y="166"/>
                    </a:lnTo>
                    <a:lnTo>
                      <a:pt x="1574" y="184"/>
                    </a:lnTo>
                    <a:lnTo>
                      <a:pt x="1564" y="200"/>
                    </a:lnTo>
                    <a:lnTo>
                      <a:pt x="1550" y="214"/>
                    </a:lnTo>
                    <a:lnTo>
                      <a:pt x="1534" y="223"/>
                    </a:lnTo>
                    <a:lnTo>
                      <a:pt x="1517" y="230"/>
                    </a:lnTo>
                    <a:lnTo>
                      <a:pt x="1497" y="232"/>
                    </a:lnTo>
                    <a:lnTo>
                      <a:pt x="1448" y="232"/>
                    </a:lnTo>
                    <a:lnTo>
                      <a:pt x="1449" y="234"/>
                    </a:lnTo>
                    <a:lnTo>
                      <a:pt x="1566" y="769"/>
                    </a:lnTo>
                    <a:lnTo>
                      <a:pt x="1899" y="0"/>
                    </a:lnTo>
                    <a:lnTo>
                      <a:pt x="2363" y="71"/>
                    </a:lnTo>
                    <a:lnTo>
                      <a:pt x="2377" y="78"/>
                    </a:lnTo>
                    <a:lnTo>
                      <a:pt x="2386" y="84"/>
                    </a:lnTo>
                    <a:lnTo>
                      <a:pt x="2399" y="92"/>
                    </a:lnTo>
                    <a:lnTo>
                      <a:pt x="2414" y="102"/>
                    </a:lnTo>
                    <a:lnTo>
                      <a:pt x="2431" y="114"/>
                    </a:lnTo>
                    <a:lnTo>
                      <a:pt x="2449" y="128"/>
                    </a:lnTo>
                    <a:lnTo>
                      <a:pt x="2470" y="145"/>
                    </a:lnTo>
                    <a:lnTo>
                      <a:pt x="2491" y="163"/>
                    </a:lnTo>
                    <a:lnTo>
                      <a:pt x="2514" y="185"/>
                    </a:lnTo>
                    <a:lnTo>
                      <a:pt x="2538" y="210"/>
                    </a:lnTo>
                    <a:lnTo>
                      <a:pt x="2561" y="236"/>
                    </a:lnTo>
                    <a:lnTo>
                      <a:pt x="2587" y="267"/>
                    </a:lnTo>
                    <a:lnTo>
                      <a:pt x="2611" y="299"/>
                    </a:lnTo>
                    <a:lnTo>
                      <a:pt x="2637" y="334"/>
                    </a:lnTo>
                    <a:lnTo>
                      <a:pt x="2661" y="374"/>
                    </a:lnTo>
                    <a:lnTo>
                      <a:pt x="2686" y="416"/>
                    </a:lnTo>
                    <a:lnTo>
                      <a:pt x="2710" y="461"/>
                    </a:lnTo>
                    <a:lnTo>
                      <a:pt x="2734" y="510"/>
                    </a:lnTo>
                    <a:lnTo>
                      <a:pt x="2756" y="562"/>
                    </a:lnTo>
                    <a:lnTo>
                      <a:pt x="2777" y="619"/>
                    </a:lnTo>
                    <a:lnTo>
                      <a:pt x="2797" y="679"/>
                    </a:lnTo>
                    <a:lnTo>
                      <a:pt x="2815" y="743"/>
                    </a:lnTo>
                    <a:lnTo>
                      <a:pt x="2831" y="811"/>
                    </a:lnTo>
                    <a:lnTo>
                      <a:pt x="2846" y="882"/>
                    </a:lnTo>
                    <a:lnTo>
                      <a:pt x="2858" y="958"/>
                    </a:lnTo>
                    <a:lnTo>
                      <a:pt x="2867" y="1039"/>
                    </a:lnTo>
                    <a:lnTo>
                      <a:pt x="2874" y="1123"/>
                    </a:lnTo>
                    <a:lnTo>
                      <a:pt x="2878" y="1212"/>
                    </a:lnTo>
                    <a:lnTo>
                      <a:pt x="0" y="1230"/>
                    </a:lnTo>
                    <a:lnTo>
                      <a:pt x="0" y="1227"/>
                    </a:lnTo>
                    <a:lnTo>
                      <a:pt x="1" y="1216"/>
                    </a:lnTo>
                    <a:lnTo>
                      <a:pt x="3" y="1201"/>
                    </a:lnTo>
                    <a:lnTo>
                      <a:pt x="6" y="1179"/>
                    </a:lnTo>
                    <a:lnTo>
                      <a:pt x="10" y="1152"/>
                    </a:lnTo>
                    <a:lnTo>
                      <a:pt x="15" y="1120"/>
                    </a:lnTo>
                    <a:lnTo>
                      <a:pt x="21" y="1084"/>
                    </a:lnTo>
                    <a:lnTo>
                      <a:pt x="28" y="1043"/>
                    </a:lnTo>
                    <a:lnTo>
                      <a:pt x="35" y="1000"/>
                    </a:lnTo>
                    <a:lnTo>
                      <a:pt x="45" y="953"/>
                    </a:lnTo>
                    <a:lnTo>
                      <a:pt x="56" y="904"/>
                    </a:lnTo>
                    <a:lnTo>
                      <a:pt x="68" y="852"/>
                    </a:lnTo>
                    <a:lnTo>
                      <a:pt x="81" y="798"/>
                    </a:lnTo>
                    <a:lnTo>
                      <a:pt x="96" y="743"/>
                    </a:lnTo>
                    <a:lnTo>
                      <a:pt x="113" y="687"/>
                    </a:lnTo>
                    <a:lnTo>
                      <a:pt x="132" y="631"/>
                    </a:lnTo>
                    <a:lnTo>
                      <a:pt x="151" y="574"/>
                    </a:lnTo>
                    <a:lnTo>
                      <a:pt x="173" y="518"/>
                    </a:lnTo>
                    <a:lnTo>
                      <a:pt x="196" y="462"/>
                    </a:lnTo>
                    <a:lnTo>
                      <a:pt x="222" y="408"/>
                    </a:lnTo>
                    <a:lnTo>
                      <a:pt x="248" y="355"/>
                    </a:lnTo>
                    <a:lnTo>
                      <a:pt x="278" y="304"/>
                    </a:lnTo>
                    <a:lnTo>
                      <a:pt x="309" y="256"/>
                    </a:lnTo>
                    <a:lnTo>
                      <a:pt x="343" y="211"/>
                    </a:lnTo>
                    <a:lnTo>
                      <a:pt x="379" y="168"/>
                    </a:lnTo>
                    <a:lnTo>
                      <a:pt x="416" y="130"/>
                    </a:lnTo>
                    <a:lnTo>
                      <a:pt x="456" y="96"/>
                    </a:lnTo>
                    <a:lnTo>
                      <a:pt x="84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7" name="Freeform 8"/>
              <p:cNvSpPr>
                <a:spLocks/>
              </p:cNvSpPr>
              <p:nvPr/>
            </p:nvSpPr>
            <p:spPr bwMode="auto">
              <a:xfrm>
                <a:off x="3831386" y="1386229"/>
                <a:ext cx="92873" cy="9838"/>
              </a:xfrm>
              <a:custGeom>
                <a:avLst/>
                <a:gdLst/>
                <a:ahLst/>
                <a:cxnLst>
                  <a:cxn ang="0">
                    <a:pos x="172" y="0"/>
                  </a:cxn>
                  <a:cxn ang="0">
                    <a:pos x="205" y="1"/>
                  </a:cxn>
                  <a:cxn ang="0">
                    <a:pos x="237" y="3"/>
                  </a:cxn>
                  <a:cxn ang="0">
                    <a:pos x="271" y="6"/>
                  </a:cxn>
                  <a:cxn ang="0">
                    <a:pos x="302" y="10"/>
                  </a:cxn>
                  <a:cxn ang="0">
                    <a:pos x="333" y="15"/>
                  </a:cxn>
                  <a:cxn ang="0">
                    <a:pos x="362" y="21"/>
                  </a:cxn>
                  <a:cxn ang="0">
                    <a:pos x="388" y="27"/>
                  </a:cxn>
                  <a:cxn ang="0">
                    <a:pos x="412" y="33"/>
                  </a:cxn>
                  <a:cxn ang="0">
                    <a:pos x="433" y="38"/>
                  </a:cxn>
                  <a:cxn ang="0">
                    <a:pos x="449" y="43"/>
                  </a:cxn>
                  <a:cxn ang="0">
                    <a:pos x="461" y="47"/>
                  </a:cxn>
                  <a:cxn ang="0">
                    <a:pos x="469" y="49"/>
                  </a:cxn>
                  <a:cxn ang="0">
                    <a:pos x="472" y="50"/>
                  </a:cxn>
                  <a:cxn ang="0">
                    <a:pos x="0" y="50"/>
                  </a:cxn>
                  <a:cxn ang="0">
                    <a:pos x="22" y="34"/>
                  </a:cxn>
                  <a:cxn ang="0">
                    <a:pos x="49" y="21"/>
                  </a:cxn>
                  <a:cxn ang="0">
                    <a:pos x="77" y="12"/>
                  </a:cxn>
                  <a:cxn ang="0">
                    <a:pos x="107" y="6"/>
                  </a:cxn>
                  <a:cxn ang="0">
                    <a:pos x="139" y="2"/>
                  </a:cxn>
                  <a:cxn ang="0">
                    <a:pos x="172" y="0"/>
                  </a:cxn>
                </a:cxnLst>
                <a:rect l="0" t="0" r="r" b="b"/>
                <a:pathLst>
                  <a:path w="472" h="50">
                    <a:moveTo>
                      <a:pt x="172" y="0"/>
                    </a:moveTo>
                    <a:lnTo>
                      <a:pt x="205" y="1"/>
                    </a:lnTo>
                    <a:lnTo>
                      <a:pt x="237" y="3"/>
                    </a:lnTo>
                    <a:lnTo>
                      <a:pt x="271" y="6"/>
                    </a:lnTo>
                    <a:lnTo>
                      <a:pt x="302" y="10"/>
                    </a:lnTo>
                    <a:lnTo>
                      <a:pt x="333" y="15"/>
                    </a:lnTo>
                    <a:lnTo>
                      <a:pt x="362" y="21"/>
                    </a:lnTo>
                    <a:lnTo>
                      <a:pt x="388" y="27"/>
                    </a:lnTo>
                    <a:lnTo>
                      <a:pt x="412" y="33"/>
                    </a:lnTo>
                    <a:lnTo>
                      <a:pt x="433" y="38"/>
                    </a:lnTo>
                    <a:lnTo>
                      <a:pt x="449" y="43"/>
                    </a:lnTo>
                    <a:lnTo>
                      <a:pt x="461" y="47"/>
                    </a:lnTo>
                    <a:lnTo>
                      <a:pt x="469" y="49"/>
                    </a:lnTo>
                    <a:lnTo>
                      <a:pt x="472" y="50"/>
                    </a:lnTo>
                    <a:lnTo>
                      <a:pt x="0" y="50"/>
                    </a:lnTo>
                    <a:lnTo>
                      <a:pt x="22" y="34"/>
                    </a:lnTo>
                    <a:lnTo>
                      <a:pt x="49" y="21"/>
                    </a:lnTo>
                    <a:lnTo>
                      <a:pt x="77" y="12"/>
                    </a:lnTo>
                    <a:lnTo>
                      <a:pt x="107" y="6"/>
                    </a:lnTo>
                    <a:lnTo>
                      <a:pt x="139" y="2"/>
                    </a:lnTo>
                    <a:lnTo>
                      <a:pt x="17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48" name="TextBox 47"/>
            <p:cNvSpPr txBox="1"/>
            <p:nvPr/>
          </p:nvSpPr>
          <p:spPr>
            <a:xfrm flipH="1">
              <a:off x="4072461" y="2427814"/>
              <a:ext cx="1219200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This is a sample text Insert your desired text here. </a:t>
              </a:r>
            </a:p>
          </p:txBody>
        </p:sp>
        <p:grpSp>
          <p:nvGrpSpPr>
            <p:cNvPr id="49" name="Group 48"/>
            <p:cNvGrpSpPr/>
            <p:nvPr/>
          </p:nvGrpSpPr>
          <p:grpSpPr>
            <a:xfrm>
              <a:off x="5969000" y="2441087"/>
              <a:ext cx="468377" cy="527453"/>
              <a:chOff x="3429000" y="818953"/>
              <a:chExt cx="566292" cy="637718"/>
            </a:xfrm>
            <a:solidFill>
              <a:schemeClr val="bg1"/>
            </a:solidFill>
          </p:grpSpPr>
          <p:sp>
            <p:nvSpPr>
              <p:cNvPr id="50" name="Freeform 6"/>
              <p:cNvSpPr>
                <a:spLocks noEditPoints="1"/>
              </p:cNvSpPr>
              <p:nvPr/>
            </p:nvSpPr>
            <p:spPr bwMode="auto">
              <a:xfrm>
                <a:off x="3537024" y="818953"/>
                <a:ext cx="335289" cy="385267"/>
              </a:xfrm>
              <a:custGeom>
                <a:avLst/>
                <a:gdLst/>
                <a:ahLst/>
                <a:cxnLst>
                  <a:cxn ang="0">
                    <a:pos x="181" y="962"/>
                  </a:cxn>
                  <a:cxn ang="0">
                    <a:pos x="169" y="1176"/>
                  </a:cxn>
                  <a:cxn ang="0">
                    <a:pos x="211" y="1393"/>
                  </a:cxn>
                  <a:cxn ang="0">
                    <a:pos x="324" y="1612"/>
                  </a:cxn>
                  <a:cxn ang="0">
                    <a:pos x="493" y="1779"/>
                  </a:cxn>
                  <a:cxn ang="0">
                    <a:pos x="704" y="1881"/>
                  </a:cxn>
                  <a:cxn ang="0">
                    <a:pos x="943" y="1902"/>
                  </a:cxn>
                  <a:cxn ang="0">
                    <a:pos x="1171" y="1839"/>
                  </a:cxn>
                  <a:cxn ang="0">
                    <a:pos x="1362" y="1702"/>
                  </a:cxn>
                  <a:cxn ang="0">
                    <a:pos x="1505" y="1507"/>
                  </a:cxn>
                  <a:cxn ang="0">
                    <a:pos x="1582" y="1280"/>
                  </a:cxn>
                  <a:cxn ang="0">
                    <a:pos x="1595" y="1069"/>
                  </a:cxn>
                  <a:cxn ang="0">
                    <a:pos x="1572" y="919"/>
                  </a:cxn>
                  <a:cxn ang="0">
                    <a:pos x="1501" y="816"/>
                  </a:cxn>
                  <a:cxn ang="0">
                    <a:pos x="1388" y="727"/>
                  </a:cxn>
                  <a:cxn ang="0">
                    <a:pos x="1236" y="683"/>
                  </a:cxn>
                  <a:cxn ang="0">
                    <a:pos x="1003" y="682"/>
                  </a:cxn>
                  <a:cxn ang="0">
                    <a:pos x="778" y="661"/>
                  </a:cxn>
                  <a:cxn ang="0">
                    <a:pos x="600" y="631"/>
                  </a:cxn>
                  <a:cxn ang="0">
                    <a:pos x="481" y="603"/>
                  </a:cxn>
                  <a:cxn ang="0">
                    <a:pos x="438" y="591"/>
                  </a:cxn>
                  <a:cxn ang="0">
                    <a:pos x="1089" y="20"/>
                  </a:cxn>
                  <a:cxn ang="0">
                    <a:pos x="1278" y="90"/>
                  </a:cxn>
                  <a:cxn ang="0">
                    <a:pos x="1425" y="199"/>
                  </a:cxn>
                  <a:cxn ang="0">
                    <a:pos x="1535" y="336"/>
                  </a:cxn>
                  <a:cxn ang="0">
                    <a:pos x="1611" y="486"/>
                  </a:cxn>
                  <a:cxn ang="0">
                    <a:pos x="1659" y="639"/>
                  </a:cxn>
                  <a:cxn ang="0">
                    <a:pos x="1681" y="783"/>
                  </a:cxn>
                  <a:cxn ang="0">
                    <a:pos x="1683" y="904"/>
                  </a:cxn>
                  <a:cxn ang="0">
                    <a:pos x="1683" y="1059"/>
                  </a:cxn>
                  <a:cxn ang="0">
                    <a:pos x="1701" y="1181"/>
                  </a:cxn>
                  <a:cxn ang="0">
                    <a:pos x="1647" y="1289"/>
                  </a:cxn>
                  <a:cxn ang="0">
                    <a:pos x="1534" y="1558"/>
                  </a:cxn>
                  <a:cxn ang="0">
                    <a:pos x="1360" y="1770"/>
                  </a:cxn>
                  <a:cxn ang="0">
                    <a:pos x="1139" y="1908"/>
                  </a:cxn>
                  <a:cxn ang="0">
                    <a:pos x="885" y="1958"/>
                  </a:cxn>
                  <a:cxn ang="0">
                    <a:pos x="640" y="1912"/>
                  </a:cxn>
                  <a:cxn ang="0">
                    <a:pos x="425" y="1782"/>
                  </a:cxn>
                  <a:cxn ang="0">
                    <a:pos x="253" y="1583"/>
                  </a:cxn>
                  <a:cxn ang="0">
                    <a:pos x="135" y="1331"/>
                  </a:cxn>
                  <a:cxn ang="0">
                    <a:pos x="38" y="1268"/>
                  </a:cxn>
                  <a:cxn ang="0">
                    <a:pos x="0" y="1148"/>
                  </a:cxn>
                  <a:cxn ang="0">
                    <a:pos x="40" y="1027"/>
                  </a:cxn>
                  <a:cxn ang="0">
                    <a:pos x="77" y="840"/>
                  </a:cxn>
                  <a:cxn ang="0">
                    <a:pos x="102" y="591"/>
                  </a:cxn>
                  <a:cxn ang="0">
                    <a:pos x="167" y="399"/>
                  </a:cxn>
                  <a:cxn ang="0">
                    <a:pos x="260" y="254"/>
                  </a:cxn>
                  <a:cxn ang="0">
                    <a:pos x="369" y="152"/>
                  </a:cxn>
                  <a:cxn ang="0">
                    <a:pos x="481" y="84"/>
                  </a:cxn>
                  <a:cxn ang="0">
                    <a:pos x="583" y="42"/>
                  </a:cxn>
                  <a:cxn ang="0">
                    <a:pos x="663" y="23"/>
                  </a:cxn>
                  <a:cxn ang="0">
                    <a:pos x="710" y="16"/>
                  </a:cxn>
                  <a:cxn ang="0">
                    <a:pos x="853" y="1"/>
                  </a:cxn>
                </a:cxnLst>
                <a:rect l="0" t="0" r="r" b="b"/>
                <a:pathLst>
                  <a:path w="1704" h="1958">
                    <a:moveTo>
                      <a:pt x="438" y="591"/>
                    </a:moveTo>
                    <a:lnTo>
                      <a:pt x="215" y="841"/>
                    </a:lnTo>
                    <a:lnTo>
                      <a:pt x="196" y="901"/>
                    </a:lnTo>
                    <a:lnTo>
                      <a:pt x="181" y="962"/>
                    </a:lnTo>
                    <a:lnTo>
                      <a:pt x="174" y="1014"/>
                    </a:lnTo>
                    <a:lnTo>
                      <a:pt x="169" y="1067"/>
                    </a:lnTo>
                    <a:lnTo>
                      <a:pt x="167" y="1121"/>
                    </a:lnTo>
                    <a:lnTo>
                      <a:pt x="169" y="1176"/>
                    </a:lnTo>
                    <a:lnTo>
                      <a:pt x="174" y="1229"/>
                    </a:lnTo>
                    <a:lnTo>
                      <a:pt x="182" y="1281"/>
                    </a:lnTo>
                    <a:lnTo>
                      <a:pt x="193" y="1332"/>
                    </a:lnTo>
                    <a:lnTo>
                      <a:pt x="211" y="1393"/>
                    </a:lnTo>
                    <a:lnTo>
                      <a:pt x="233" y="1452"/>
                    </a:lnTo>
                    <a:lnTo>
                      <a:pt x="260" y="1508"/>
                    </a:lnTo>
                    <a:lnTo>
                      <a:pt x="290" y="1561"/>
                    </a:lnTo>
                    <a:lnTo>
                      <a:pt x="324" y="1612"/>
                    </a:lnTo>
                    <a:lnTo>
                      <a:pt x="362" y="1659"/>
                    </a:lnTo>
                    <a:lnTo>
                      <a:pt x="402" y="1702"/>
                    </a:lnTo>
                    <a:lnTo>
                      <a:pt x="446" y="1742"/>
                    </a:lnTo>
                    <a:lnTo>
                      <a:pt x="493" y="1779"/>
                    </a:lnTo>
                    <a:lnTo>
                      <a:pt x="542" y="1811"/>
                    </a:lnTo>
                    <a:lnTo>
                      <a:pt x="594" y="1839"/>
                    </a:lnTo>
                    <a:lnTo>
                      <a:pt x="648" y="1862"/>
                    </a:lnTo>
                    <a:lnTo>
                      <a:pt x="704" y="1881"/>
                    </a:lnTo>
                    <a:lnTo>
                      <a:pt x="762" y="1895"/>
                    </a:lnTo>
                    <a:lnTo>
                      <a:pt x="821" y="1902"/>
                    </a:lnTo>
                    <a:lnTo>
                      <a:pt x="882" y="1905"/>
                    </a:lnTo>
                    <a:lnTo>
                      <a:pt x="943" y="1902"/>
                    </a:lnTo>
                    <a:lnTo>
                      <a:pt x="1003" y="1895"/>
                    </a:lnTo>
                    <a:lnTo>
                      <a:pt x="1061" y="1881"/>
                    </a:lnTo>
                    <a:lnTo>
                      <a:pt x="1117" y="1862"/>
                    </a:lnTo>
                    <a:lnTo>
                      <a:pt x="1171" y="1839"/>
                    </a:lnTo>
                    <a:lnTo>
                      <a:pt x="1223" y="1811"/>
                    </a:lnTo>
                    <a:lnTo>
                      <a:pt x="1272" y="1779"/>
                    </a:lnTo>
                    <a:lnTo>
                      <a:pt x="1318" y="1742"/>
                    </a:lnTo>
                    <a:lnTo>
                      <a:pt x="1362" y="1702"/>
                    </a:lnTo>
                    <a:lnTo>
                      <a:pt x="1403" y="1658"/>
                    </a:lnTo>
                    <a:lnTo>
                      <a:pt x="1441" y="1611"/>
                    </a:lnTo>
                    <a:lnTo>
                      <a:pt x="1474" y="1561"/>
                    </a:lnTo>
                    <a:lnTo>
                      <a:pt x="1505" y="1507"/>
                    </a:lnTo>
                    <a:lnTo>
                      <a:pt x="1531" y="1451"/>
                    </a:lnTo>
                    <a:lnTo>
                      <a:pt x="1554" y="1392"/>
                    </a:lnTo>
                    <a:lnTo>
                      <a:pt x="1571" y="1331"/>
                    </a:lnTo>
                    <a:lnTo>
                      <a:pt x="1582" y="1280"/>
                    </a:lnTo>
                    <a:lnTo>
                      <a:pt x="1590" y="1228"/>
                    </a:lnTo>
                    <a:lnTo>
                      <a:pt x="1595" y="1175"/>
                    </a:lnTo>
                    <a:lnTo>
                      <a:pt x="1597" y="1121"/>
                    </a:lnTo>
                    <a:lnTo>
                      <a:pt x="1595" y="1069"/>
                    </a:lnTo>
                    <a:lnTo>
                      <a:pt x="1591" y="1019"/>
                    </a:lnTo>
                    <a:lnTo>
                      <a:pt x="1583" y="968"/>
                    </a:lnTo>
                    <a:lnTo>
                      <a:pt x="1578" y="944"/>
                    </a:lnTo>
                    <a:lnTo>
                      <a:pt x="1572" y="919"/>
                    </a:lnTo>
                    <a:lnTo>
                      <a:pt x="1559" y="894"/>
                    </a:lnTo>
                    <a:lnTo>
                      <a:pt x="1542" y="868"/>
                    </a:lnTo>
                    <a:lnTo>
                      <a:pt x="1522" y="842"/>
                    </a:lnTo>
                    <a:lnTo>
                      <a:pt x="1501" y="816"/>
                    </a:lnTo>
                    <a:lnTo>
                      <a:pt x="1476" y="792"/>
                    </a:lnTo>
                    <a:lnTo>
                      <a:pt x="1449" y="768"/>
                    </a:lnTo>
                    <a:lnTo>
                      <a:pt x="1419" y="746"/>
                    </a:lnTo>
                    <a:lnTo>
                      <a:pt x="1388" y="727"/>
                    </a:lnTo>
                    <a:lnTo>
                      <a:pt x="1353" y="710"/>
                    </a:lnTo>
                    <a:lnTo>
                      <a:pt x="1316" y="697"/>
                    </a:lnTo>
                    <a:lnTo>
                      <a:pt x="1277" y="688"/>
                    </a:lnTo>
                    <a:lnTo>
                      <a:pt x="1236" y="683"/>
                    </a:lnTo>
                    <a:lnTo>
                      <a:pt x="1191" y="682"/>
                    </a:lnTo>
                    <a:lnTo>
                      <a:pt x="1127" y="684"/>
                    </a:lnTo>
                    <a:lnTo>
                      <a:pt x="1064" y="683"/>
                    </a:lnTo>
                    <a:lnTo>
                      <a:pt x="1003" y="682"/>
                    </a:lnTo>
                    <a:lnTo>
                      <a:pt x="943" y="678"/>
                    </a:lnTo>
                    <a:lnTo>
                      <a:pt x="886" y="674"/>
                    </a:lnTo>
                    <a:lnTo>
                      <a:pt x="831" y="668"/>
                    </a:lnTo>
                    <a:lnTo>
                      <a:pt x="778" y="661"/>
                    </a:lnTo>
                    <a:lnTo>
                      <a:pt x="729" y="654"/>
                    </a:lnTo>
                    <a:lnTo>
                      <a:pt x="682" y="646"/>
                    </a:lnTo>
                    <a:lnTo>
                      <a:pt x="639" y="638"/>
                    </a:lnTo>
                    <a:lnTo>
                      <a:pt x="600" y="631"/>
                    </a:lnTo>
                    <a:lnTo>
                      <a:pt x="563" y="624"/>
                    </a:lnTo>
                    <a:lnTo>
                      <a:pt x="532" y="616"/>
                    </a:lnTo>
                    <a:lnTo>
                      <a:pt x="503" y="609"/>
                    </a:lnTo>
                    <a:lnTo>
                      <a:pt x="481" y="603"/>
                    </a:lnTo>
                    <a:lnTo>
                      <a:pt x="462" y="598"/>
                    </a:lnTo>
                    <a:lnTo>
                      <a:pt x="448" y="594"/>
                    </a:lnTo>
                    <a:lnTo>
                      <a:pt x="441" y="592"/>
                    </a:lnTo>
                    <a:lnTo>
                      <a:pt x="438" y="591"/>
                    </a:lnTo>
                    <a:close/>
                    <a:moveTo>
                      <a:pt x="917" y="0"/>
                    </a:moveTo>
                    <a:lnTo>
                      <a:pt x="977" y="3"/>
                    </a:lnTo>
                    <a:lnTo>
                      <a:pt x="1034" y="10"/>
                    </a:lnTo>
                    <a:lnTo>
                      <a:pt x="1089" y="20"/>
                    </a:lnTo>
                    <a:lnTo>
                      <a:pt x="1140" y="33"/>
                    </a:lnTo>
                    <a:lnTo>
                      <a:pt x="1189" y="49"/>
                    </a:lnTo>
                    <a:lnTo>
                      <a:pt x="1235" y="69"/>
                    </a:lnTo>
                    <a:lnTo>
                      <a:pt x="1278" y="90"/>
                    </a:lnTo>
                    <a:lnTo>
                      <a:pt x="1319" y="114"/>
                    </a:lnTo>
                    <a:lnTo>
                      <a:pt x="1356" y="140"/>
                    </a:lnTo>
                    <a:lnTo>
                      <a:pt x="1393" y="169"/>
                    </a:lnTo>
                    <a:lnTo>
                      <a:pt x="1425" y="199"/>
                    </a:lnTo>
                    <a:lnTo>
                      <a:pt x="1457" y="232"/>
                    </a:lnTo>
                    <a:lnTo>
                      <a:pt x="1485" y="265"/>
                    </a:lnTo>
                    <a:lnTo>
                      <a:pt x="1510" y="300"/>
                    </a:lnTo>
                    <a:lnTo>
                      <a:pt x="1535" y="336"/>
                    </a:lnTo>
                    <a:lnTo>
                      <a:pt x="1557" y="372"/>
                    </a:lnTo>
                    <a:lnTo>
                      <a:pt x="1577" y="410"/>
                    </a:lnTo>
                    <a:lnTo>
                      <a:pt x="1595" y="448"/>
                    </a:lnTo>
                    <a:lnTo>
                      <a:pt x="1611" y="486"/>
                    </a:lnTo>
                    <a:lnTo>
                      <a:pt x="1625" y="524"/>
                    </a:lnTo>
                    <a:lnTo>
                      <a:pt x="1638" y="564"/>
                    </a:lnTo>
                    <a:lnTo>
                      <a:pt x="1649" y="602"/>
                    </a:lnTo>
                    <a:lnTo>
                      <a:pt x="1659" y="639"/>
                    </a:lnTo>
                    <a:lnTo>
                      <a:pt x="1666" y="677"/>
                    </a:lnTo>
                    <a:lnTo>
                      <a:pt x="1672" y="713"/>
                    </a:lnTo>
                    <a:lnTo>
                      <a:pt x="1677" y="748"/>
                    </a:lnTo>
                    <a:lnTo>
                      <a:pt x="1681" y="783"/>
                    </a:lnTo>
                    <a:lnTo>
                      <a:pt x="1683" y="815"/>
                    </a:lnTo>
                    <a:lnTo>
                      <a:pt x="1684" y="847"/>
                    </a:lnTo>
                    <a:lnTo>
                      <a:pt x="1684" y="876"/>
                    </a:lnTo>
                    <a:lnTo>
                      <a:pt x="1683" y="904"/>
                    </a:lnTo>
                    <a:lnTo>
                      <a:pt x="1685" y="945"/>
                    </a:lnTo>
                    <a:lnTo>
                      <a:pt x="1686" y="987"/>
                    </a:lnTo>
                    <a:lnTo>
                      <a:pt x="1685" y="1022"/>
                    </a:lnTo>
                    <a:lnTo>
                      <a:pt x="1683" y="1059"/>
                    </a:lnTo>
                    <a:lnTo>
                      <a:pt x="1695" y="1086"/>
                    </a:lnTo>
                    <a:lnTo>
                      <a:pt x="1702" y="1117"/>
                    </a:lnTo>
                    <a:lnTo>
                      <a:pt x="1704" y="1148"/>
                    </a:lnTo>
                    <a:lnTo>
                      <a:pt x="1701" y="1181"/>
                    </a:lnTo>
                    <a:lnTo>
                      <a:pt x="1694" y="1212"/>
                    </a:lnTo>
                    <a:lnTo>
                      <a:pt x="1682" y="1240"/>
                    </a:lnTo>
                    <a:lnTo>
                      <a:pt x="1667" y="1266"/>
                    </a:lnTo>
                    <a:lnTo>
                      <a:pt x="1647" y="1289"/>
                    </a:lnTo>
                    <a:lnTo>
                      <a:pt x="1625" y="1360"/>
                    </a:lnTo>
                    <a:lnTo>
                      <a:pt x="1599" y="1429"/>
                    </a:lnTo>
                    <a:lnTo>
                      <a:pt x="1568" y="1495"/>
                    </a:lnTo>
                    <a:lnTo>
                      <a:pt x="1534" y="1558"/>
                    </a:lnTo>
                    <a:lnTo>
                      <a:pt x="1496" y="1617"/>
                    </a:lnTo>
                    <a:lnTo>
                      <a:pt x="1454" y="1672"/>
                    </a:lnTo>
                    <a:lnTo>
                      <a:pt x="1408" y="1723"/>
                    </a:lnTo>
                    <a:lnTo>
                      <a:pt x="1360" y="1770"/>
                    </a:lnTo>
                    <a:lnTo>
                      <a:pt x="1308" y="1812"/>
                    </a:lnTo>
                    <a:lnTo>
                      <a:pt x="1254" y="1849"/>
                    </a:lnTo>
                    <a:lnTo>
                      <a:pt x="1198" y="1882"/>
                    </a:lnTo>
                    <a:lnTo>
                      <a:pt x="1139" y="1908"/>
                    </a:lnTo>
                    <a:lnTo>
                      <a:pt x="1079" y="1930"/>
                    </a:lnTo>
                    <a:lnTo>
                      <a:pt x="1016" y="1946"/>
                    </a:lnTo>
                    <a:lnTo>
                      <a:pt x="951" y="1955"/>
                    </a:lnTo>
                    <a:lnTo>
                      <a:pt x="885" y="1958"/>
                    </a:lnTo>
                    <a:lnTo>
                      <a:pt x="821" y="1955"/>
                    </a:lnTo>
                    <a:lnTo>
                      <a:pt x="760" y="1947"/>
                    </a:lnTo>
                    <a:lnTo>
                      <a:pt x="699" y="1932"/>
                    </a:lnTo>
                    <a:lnTo>
                      <a:pt x="640" y="1912"/>
                    </a:lnTo>
                    <a:lnTo>
                      <a:pt x="583" y="1887"/>
                    </a:lnTo>
                    <a:lnTo>
                      <a:pt x="528" y="1856"/>
                    </a:lnTo>
                    <a:lnTo>
                      <a:pt x="475" y="1822"/>
                    </a:lnTo>
                    <a:lnTo>
                      <a:pt x="425" y="1782"/>
                    </a:lnTo>
                    <a:lnTo>
                      <a:pt x="378" y="1738"/>
                    </a:lnTo>
                    <a:lnTo>
                      <a:pt x="333" y="1690"/>
                    </a:lnTo>
                    <a:lnTo>
                      <a:pt x="291" y="1638"/>
                    </a:lnTo>
                    <a:lnTo>
                      <a:pt x="253" y="1583"/>
                    </a:lnTo>
                    <a:lnTo>
                      <a:pt x="218" y="1524"/>
                    </a:lnTo>
                    <a:lnTo>
                      <a:pt x="186" y="1463"/>
                    </a:lnTo>
                    <a:lnTo>
                      <a:pt x="159" y="1399"/>
                    </a:lnTo>
                    <a:lnTo>
                      <a:pt x="135" y="1331"/>
                    </a:lnTo>
                    <a:lnTo>
                      <a:pt x="107" y="1322"/>
                    </a:lnTo>
                    <a:lnTo>
                      <a:pt x="81" y="1308"/>
                    </a:lnTo>
                    <a:lnTo>
                      <a:pt x="59" y="1291"/>
                    </a:lnTo>
                    <a:lnTo>
                      <a:pt x="38" y="1268"/>
                    </a:lnTo>
                    <a:lnTo>
                      <a:pt x="22" y="1242"/>
                    </a:lnTo>
                    <a:lnTo>
                      <a:pt x="10" y="1213"/>
                    </a:lnTo>
                    <a:lnTo>
                      <a:pt x="3" y="1182"/>
                    </a:lnTo>
                    <a:lnTo>
                      <a:pt x="0" y="1148"/>
                    </a:lnTo>
                    <a:lnTo>
                      <a:pt x="3" y="1114"/>
                    </a:lnTo>
                    <a:lnTo>
                      <a:pt x="11" y="1082"/>
                    </a:lnTo>
                    <a:lnTo>
                      <a:pt x="22" y="1053"/>
                    </a:lnTo>
                    <a:lnTo>
                      <a:pt x="40" y="1027"/>
                    </a:lnTo>
                    <a:lnTo>
                      <a:pt x="61" y="1005"/>
                    </a:lnTo>
                    <a:lnTo>
                      <a:pt x="84" y="986"/>
                    </a:lnTo>
                    <a:lnTo>
                      <a:pt x="79" y="910"/>
                    </a:lnTo>
                    <a:lnTo>
                      <a:pt x="77" y="840"/>
                    </a:lnTo>
                    <a:lnTo>
                      <a:pt x="79" y="772"/>
                    </a:lnTo>
                    <a:lnTo>
                      <a:pt x="83" y="708"/>
                    </a:lnTo>
                    <a:lnTo>
                      <a:pt x="91" y="648"/>
                    </a:lnTo>
                    <a:lnTo>
                      <a:pt x="102" y="591"/>
                    </a:lnTo>
                    <a:lnTo>
                      <a:pt x="115" y="538"/>
                    </a:lnTo>
                    <a:lnTo>
                      <a:pt x="130" y="489"/>
                    </a:lnTo>
                    <a:lnTo>
                      <a:pt x="147" y="442"/>
                    </a:lnTo>
                    <a:lnTo>
                      <a:pt x="167" y="399"/>
                    </a:lnTo>
                    <a:lnTo>
                      <a:pt x="188" y="359"/>
                    </a:lnTo>
                    <a:lnTo>
                      <a:pt x="211" y="321"/>
                    </a:lnTo>
                    <a:lnTo>
                      <a:pt x="234" y="287"/>
                    </a:lnTo>
                    <a:lnTo>
                      <a:pt x="260" y="254"/>
                    </a:lnTo>
                    <a:lnTo>
                      <a:pt x="286" y="226"/>
                    </a:lnTo>
                    <a:lnTo>
                      <a:pt x="313" y="198"/>
                    </a:lnTo>
                    <a:lnTo>
                      <a:pt x="340" y="174"/>
                    </a:lnTo>
                    <a:lnTo>
                      <a:pt x="369" y="152"/>
                    </a:lnTo>
                    <a:lnTo>
                      <a:pt x="396" y="132"/>
                    </a:lnTo>
                    <a:lnTo>
                      <a:pt x="425" y="114"/>
                    </a:lnTo>
                    <a:lnTo>
                      <a:pt x="453" y="98"/>
                    </a:lnTo>
                    <a:lnTo>
                      <a:pt x="481" y="84"/>
                    </a:lnTo>
                    <a:lnTo>
                      <a:pt x="507" y="71"/>
                    </a:lnTo>
                    <a:lnTo>
                      <a:pt x="534" y="60"/>
                    </a:lnTo>
                    <a:lnTo>
                      <a:pt x="559" y="51"/>
                    </a:lnTo>
                    <a:lnTo>
                      <a:pt x="583" y="42"/>
                    </a:lnTo>
                    <a:lnTo>
                      <a:pt x="605" y="35"/>
                    </a:lnTo>
                    <a:lnTo>
                      <a:pt x="627" y="30"/>
                    </a:lnTo>
                    <a:lnTo>
                      <a:pt x="647" y="26"/>
                    </a:lnTo>
                    <a:lnTo>
                      <a:pt x="663" y="23"/>
                    </a:lnTo>
                    <a:lnTo>
                      <a:pt x="679" y="20"/>
                    </a:lnTo>
                    <a:lnTo>
                      <a:pt x="692" y="18"/>
                    </a:lnTo>
                    <a:lnTo>
                      <a:pt x="703" y="16"/>
                    </a:lnTo>
                    <a:lnTo>
                      <a:pt x="710" y="16"/>
                    </a:lnTo>
                    <a:lnTo>
                      <a:pt x="714" y="15"/>
                    </a:lnTo>
                    <a:lnTo>
                      <a:pt x="716" y="15"/>
                    </a:lnTo>
                    <a:lnTo>
                      <a:pt x="786" y="6"/>
                    </a:lnTo>
                    <a:lnTo>
                      <a:pt x="853" y="1"/>
                    </a:lnTo>
                    <a:lnTo>
                      <a:pt x="91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1" name="Freeform 7"/>
              <p:cNvSpPr>
                <a:spLocks/>
              </p:cNvSpPr>
              <p:nvPr/>
            </p:nvSpPr>
            <p:spPr bwMode="auto">
              <a:xfrm>
                <a:off x="3429000" y="1214649"/>
                <a:ext cx="566292" cy="242022"/>
              </a:xfrm>
              <a:custGeom>
                <a:avLst/>
                <a:gdLst/>
                <a:ahLst/>
                <a:cxnLst>
                  <a:cxn ang="0">
                    <a:pos x="1268" y="763"/>
                  </a:cxn>
                  <a:cxn ang="0">
                    <a:pos x="1374" y="232"/>
                  </a:cxn>
                  <a:cxn ang="0">
                    <a:pos x="1299" y="230"/>
                  </a:cxn>
                  <a:cxn ang="0">
                    <a:pos x="1265" y="214"/>
                  </a:cxn>
                  <a:cxn ang="0">
                    <a:pos x="1242" y="184"/>
                  </a:cxn>
                  <a:cxn ang="0">
                    <a:pos x="1233" y="147"/>
                  </a:cxn>
                  <a:cxn ang="0">
                    <a:pos x="1242" y="109"/>
                  </a:cxn>
                  <a:cxn ang="0">
                    <a:pos x="1265" y="80"/>
                  </a:cxn>
                  <a:cxn ang="0">
                    <a:pos x="1299" y="63"/>
                  </a:cxn>
                  <a:cxn ang="0">
                    <a:pos x="1497" y="61"/>
                  </a:cxn>
                  <a:cxn ang="0">
                    <a:pos x="1534" y="70"/>
                  </a:cxn>
                  <a:cxn ang="0">
                    <a:pos x="1564" y="94"/>
                  </a:cxn>
                  <a:cxn ang="0">
                    <a:pos x="1580" y="127"/>
                  </a:cxn>
                  <a:cxn ang="0">
                    <a:pos x="1580" y="166"/>
                  </a:cxn>
                  <a:cxn ang="0">
                    <a:pos x="1564" y="200"/>
                  </a:cxn>
                  <a:cxn ang="0">
                    <a:pos x="1534" y="223"/>
                  </a:cxn>
                  <a:cxn ang="0">
                    <a:pos x="1497" y="232"/>
                  </a:cxn>
                  <a:cxn ang="0">
                    <a:pos x="1449" y="234"/>
                  </a:cxn>
                  <a:cxn ang="0">
                    <a:pos x="1899" y="0"/>
                  </a:cxn>
                  <a:cxn ang="0">
                    <a:pos x="2377" y="78"/>
                  </a:cxn>
                  <a:cxn ang="0">
                    <a:pos x="2399" y="92"/>
                  </a:cxn>
                  <a:cxn ang="0">
                    <a:pos x="2431" y="114"/>
                  </a:cxn>
                  <a:cxn ang="0">
                    <a:pos x="2470" y="145"/>
                  </a:cxn>
                  <a:cxn ang="0">
                    <a:pos x="2514" y="185"/>
                  </a:cxn>
                  <a:cxn ang="0">
                    <a:pos x="2561" y="236"/>
                  </a:cxn>
                  <a:cxn ang="0">
                    <a:pos x="2611" y="299"/>
                  </a:cxn>
                  <a:cxn ang="0">
                    <a:pos x="2661" y="374"/>
                  </a:cxn>
                  <a:cxn ang="0">
                    <a:pos x="2710" y="461"/>
                  </a:cxn>
                  <a:cxn ang="0">
                    <a:pos x="2756" y="562"/>
                  </a:cxn>
                  <a:cxn ang="0">
                    <a:pos x="2797" y="679"/>
                  </a:cxn>
                  <a:cxn ang="0">
                    <a:pos x="2831" y="811"/>
                  </a:cxn>
                  <a:cxn ang="0">
                    <a:pos x="2858" y="958"/>
                  </a:cxn>
                  <a:cxn ang="0">
                    <a:pos x="2874" y="1123"/>
                  </a:cxn>
                  <a:cxn ang="0">
                    <a:pos x="0" y="1230"/>
                  </a:cxn>
                  <a:cxn ang="0">
                    <a:pos x="1" y="1216"/>
                  </a:cxn>
                  <a:cxn ang="0">
                    <a:pos x="6" y="1179"/>
                  </a:cxn>
                  <a:cxn ang="0">
                    <a:pos x="15" y="1120"/>
                  </a:cxn>
                  <a:cxn ang="0">
                    <a:pos x="28" y="1043"/>
                  </a:cxn>
                  <a:cxn ang="0">
                    <a:pos x="45" y="953"/>
                  </a:cxn>
                  <a:cxn ang="0">
                    <a:pos x="68" y="852"/>
                  </a:cxn>
                  <a:cxn ang="0">
                    <a:pos x="96" y="743"/>
                  </a:cxn>
                  <a:cxn ang="0">
                    <a:pos x="132" y="631"/>
                  </a:cxn>
                  <a:cxn ang="0">
                    <a:pos x="173" y="518"/>
                  </a:cxn>
                  <a:cxn ang="0">
                    <a:pos x="222" y="408"/>
                  </a:cxn>
                  <a:cxn ang="0">
                    <a:pos x="278" y="304"/>
                  </a:cxn>
                  <a:cxn ang="0">
                    <a:pos x="343" y="211"/>
                  </a:cxn>
                  <a:cxn ang="0">
                    <a:pos x="416" y="130"/>
                  </a:cxn>
                  <a:cxn ang="0">
                    <a:pos x="843" y="0"/>
                  </a:cxn>
                </a:cxnLst>
                <a:rect l="0" t="0" r="r" b="b"/>
                <a:pathLst>
                  <a:path w="2878" h="1230">
                    <a:moveTo>
                      <a:pt x="843" y="0"/>
                    </a:moveTo>
                    <a:lnTo>
                      <a:pt x="1268" y="763"/>
                    </a:lnTo>
                    <a:lnTo>
                      <a:pt x="1374" y="234"/>
                    </a:lnTo>
                    <a:lnTo>
                      <a:pt x="1374" y="232"/>
                    </a:lnTo>
                    <a:lnTo>
                      <a:pt x="1318" y="232"/>
                    </a:lnTo>
                    <a:lnTo>
                      <a:pt x="1299" y="230"/>
                    </a:lnTo>
                    <a:lnTo>
                      <a:pt x="1281" y="223"/>
                    </a:lnTo>
                    <a:lnTo>
                      <a:pt x="1265" y="214"/>
                    </a:lnTo>
                    <a:lnTo>
                      <a:pt x="1252" y="200"/>
                    </a:lnTo>
                    <a:lnTo>
                      <a:pt x="1242" y="184"/>
                    </a:lnTo>
                    <a:lnTo>
                      <a:pt x="1235" y="166"/>
                    </a:lnTo>
                    <a:lnTo>
                      <a:pt x="1233" y="147"/>
                    </a:lnTo>
                    <a:lnTo>
                      <a:pt x="1235" y="127"/>
                    </a:lnTo>
                    <a:lnTo>
                      <a:pt x="1242" y="109"/>
                    </a:lnTo>
                    <a:lnTo>
                      <a:pt x="1252" y="94"/>
                    </a:lnTo>
                    <a:lnTo>
                      <a:pt x="1265" y="80"/>
                    </a:lnTo>
                    <a:lnTo>
                      <a:pt x="1281" y="70"/>
                    </a:lnTo>
                    <a:lnTo>
                      <a:pt x="1299" y="63"/>
                    </a:lnTo>
                    <a:lnTo>
                      <a:pt x="1318" y="61"/>
                    </a:lnTo>
                    <a:lnTo>
                      <a:pt x="1497" y="61"/>
                    </a:lnTo>
                    <a:lnTo>
                      <a:pt x="1517" y="63"/>
                    </a:lnTo>
                    <a:lnTo>
                      <a:pt x="1534" y="70"/>
                    </a:lnTo>
                    <a:lnTo>
                      <a:pt x="1550" y="80"/>
                    </a:lnTo>
                    <a:lnTo>
                      <a:pt x="1564" y="94"/>
                    </a:lnTo>
                    <a:lnTo>
                      <a:pt x="1574" y="109"/>
                    </a:lnTo>
                    <a:lnTo>
                      <a:pt x="1580" y="127"/>
                    </a:lnTo>
                    <a:lnTo>
                      <a:pt x="1582" y="147"/>
                    </a:lnTo>
                    <a:lnTo>
                      <a:pt x="1580" y="166"/>
                    </a:lnTo>
                    <a:lnTo>
                      <a:pt x="1574" y="184"/>
                    </a:lnTo>
                    <a:lnTo>
                      <a:pt x="1564" y="200"/>
                    </a:lnTo>
                    <a:lnTo>
                      <a:pt x="1550" y="214"/>
                    </a:lnTo>
                    <a:lnTo>
                      <a:pt x="1534" y="223"/>
                    </a:lnTo>
                    <a:lnTo>
                      <a:pt x="1517" y="230"/>
                    </a:lnTo>
                    <a:lnTo>
                      <a:pt x="1497" y="232"/>
                    </a:lnTo>
                    <a:lnTo>
                      <a:pt x="1448" y="232"/>
                    </a:lnTo>
                    <a:lnTo>
                      <a:pt x="1449" y="234"/>
                    </a:lnTo>
                    <a:lnTo>
                      <a:pt x="1566" y="769"/>
                    </a:lnTo>
                    <a:lnTo>
                      <a:pt x="1899" y="0"/>
                    </a:lnTo>
                    <a:lnTo>
                      <a:pt x="2363" y="71"/>
                    </a:lnTo>
                    <a:lnTo>
                      <a:pt x="2377" y="78"/>
                    </a:lnTo>
                    <a:lnTo>
                      <a:pt x="2386" y="84"/>
                    </a:lnTo>
                    <a:lnTo>
                      <a:pt x="2399" y="92"/>
                    </a:lnTo>
                    <a:lnTo>
                      <a:pt x="2414" y="102"/>
                    </a:lnTo>
                    <a:lnTo>
                      <a:pt x="2431" y="114"/>
                    </a:lnTo>
                    <a:lnTo>
                      <a:pt x="2449" y="128"/>
                    </a:lnTo>
                    <a:lnTo>
                      <a:pt x="2470" y="145"/>
                    </a:lnTo>
                    <a:lnTo>
                      <a:pt x="2491" y="163"/>
                    </a:lnTo>
                    <a:lnTo>
                      <a:pt x="2514" y="185"/>
                    </a:lnTo>
                    <a:lnTo>
                      <a:pt x="2538" y="210"/>
                    </a:lnTo>
                    <a:lnTo>
                      <a:pt x="2561" y="236"/>
                    </a:lnTo>
                    <a:lnTo>
                      <a:pt x="2587" y="267"/>
                    </a:lnTo>
                    <a:lnTo>
                      <a:pt x="2611" y="299"/>
                    </a:lnTo>
                    <a:lnTo>
                      <a:pt x="2637" y="334"/>
                    </a:lnTo>
                    <a:lnTo>
                      <a:pt x="2661" y="374"/>
                    </a:lnTo>
                    <a:lnTo>
                      <a:pt x="2686" y="416"/>
                    </a:lnTo>
                    <a:lnTo>
                      <a:pt x="2710" y="461"/>
                    </a:lnTo>
                    <a:lnTo>
                      <a:pt x="2734" y="510"/>
                    </a:lnTo>
                    <a:lnTo>
                      <a:pt x="2756" y="562"/>
                    </a:lnTo>
                    <a:lnTo>
                      <a:pt x="2777" y="619"/>
                    </a:lnTo>
                    <a:lnTo>
                      <a:pt x="2797" y="679"/>
                    </a:lnTo>
                    <a:lnTo>
                      <a:pt x="2815" y="743"/>
                    </a:lnTo>
                    <a:lnTo>
                      <a:pt x="2831" y="811"/>
                    </a:lnTo>
                    <a:lnTo>
                      <a:pt x="2846" y="882"/>
                    </a:lnTo>
                    <a:lnTo>
                      <a:pt x="2858" y="958"/>
                    </a:lnTo>
                    <a:lnTo>
                      <a:pt x="2867" y="1039"/>
                    </a:lnTo>
                    <a:lnTo>
                      <a:pt x="2874" y="1123"/>
                    </a:lnTo>
                    <a:lnTo>
                      <a:pt x="2878" y="1212"/>
                    </a:lnTo>
                    <a:lnTo>
                      <a:pt x="0" y="1230"/>
                    </a:lnTo>
                    <a:lnTo>
                      <a:pt x="0" y="1227"/>
                    </a:lnTo>
                    <a:lnTo>
                      <a:pt x="1" y="1216"/>
                    </a:lnTo>
                    <a:lnTo>
                      <a:pt x="3" y="1201"/>
                    </a:lnTo>
                    <a:lnTo>
                      <a:pt x="6" y="1179"/>
                    </a:lnTo>
                    <a:lnTo>
                      <a:pt x="10" y="1152"/>
                    </a:lnTo>
                    <a:lnTo>
                      <a:pt x="15" y="1120"/>
                    </a:lnTo>
                    <a:lnTo>
                      <a:pt x="21" y="1084"/>
                    </a:lnTo>
                    <a:lnTo>
                      <a:pt x="28" y="1043"/>
                    </a:lnTo>
                    <a:lnTo>
                      <a:pt x="35" y="1000"/>
                    </a:lnTo>
                    <a:lnTo>
                      <a:pt x="45" y="953"/>
                    </a:lnTo>
                    <a:lnTo>
                      <a:pt x="56" y="904"/>
                    </a:lnTo>
                    <a:lnTo>
                      <a:pt x="68" y="852"/>
                    </a:lnTo>
                    <a:lnTo>
                      <a:pt x="81" y="798"/>
                    </a:lnTo>
                    <a:lnTo>
                      <a:pt x="96" y="743"/>
                    </a:lnTo>
                    <a:lnTo>
                      <a:pt x="113" y="687"/>
                    </a:lnTo>
                    <a:lnTo>
                      <a:pt x="132" y="631"/>
                    </a:lnTo>
                    <a:lnTo>
                      <a:pt x="151" y="574"/>
                    </a:lnTo>
                    <a:lnTo>
                      <a:pt x="173" y="518"/>
                    </a:lnTo>
                    <a:lnTo>
                      <a:pt x="196" y="462"/>
                    </a:lnTo>
                    <a:lnTo>
                      <a:pt x="222" y="408"/>
                    </a:lnTo>
                    <a:lnTo>
                      <a:pt x="248" y="355"/>
                    </a:lnTo>
                    <a:lnTo>
                      <a:pt x="278" y="304"/>
                    </a:lnTo>
                    <a:lnTo>
                      <a:pt x="309" y="256"/>
                    </a:lnTo>
                    <a:lnTo>
                      <a:pt x="343" y="211"/>
                    </a:lnTo>
                    <a:lnTo>
                      <a:pt x="379" y="168"/>
                    </a:lnTo>
                    <a:lnTo>
                      <a:pt x="416" y="130"/>
                    </a:lnTo>
                    <a:lnTo>
                      <a:pt x="456" y="96"/>
                    </a:lnTo>
                    <a:lnTo>
                      <a:pt x="84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" name="Freeform 8"/>
              <p:cNvSpPr>
                <a:spLocks/>
              </p:cNvSpPr>
              <p:nvPr/>
            </p:nvSpPr>
            <p:spPr bwMode="auto">
              <a:xfrm>
                <a:off x="3831386" y="1386229"/>
                <a:ext cx="92873" cy="9838"/>
              </a:xfrm>
              <a:custGeom>
                <a:avLst/>
                <a:gdLst/>
                <a:ahLst/>
                <a:cxnLst>
                  <a:cxn ang="0">
                    <a:pos x="172" y="0"/>
                  </a:cxn>
                  <a:cxn ang="0">
                    <a:pos x="205" y="1"/>
                  </a:cxn>
                  <a:cxn ang="0">
                    <a:pos x="237" y="3"/>
                  </a:cxn>
                  <a:cxn ang="0">
                    <a:pos x="271" y="6"/>
                  </a:cxn>
                  <a:cxn ang="0">
                    <a:pos x="302" y="10"/>
                  </a:cxn>
                  <a:cxn ang="0">
                    <a:pos x="333" y="15"/>
                  </a:cxn>
                  <a:cxn ang="0">
                    <a:pos x="362" y="21"/>
                  </a:cxn>
                  <a:cxn ang="0">
                    <a:pos x="388" y="27"/>
                  </a:cxn>
                  <a:cxn ang="0">
                    <a:pos x="412" y="33"/>
                  </a:cxn>
                  <a:cxn ang="0">
                    <a:pos x="433" y="38"/>
                  </a:cxn>
                  <a:cxn ang="0">
                    <a:pos x="449" y="43"/>
                  </a:cxn>
                  <a:cxn ang="0">
                    <a:pos x="461" y="47"/>
                  </a:cxn>
                  <a:cxn ang="0">
                    <a:pos x="469" y="49"/>
                  </a:cxn>
                  <a:cxn ang="0">
                    <a:pos x="472" y="50"/>
                  </a:cxn>
                  <a:cxn ang="0">
                    <a:pos x="0" y="50"/>
                  </a:cxn>
                  <a:cxn ang="0">
                    <a:pos x="22" y="34"/>
                  </a:cxn>
                  <a:cxn ang="0">
                    <a:pos x="49" y="21"/>
                  </a:cxn>
                  <a:cxn ang="0">
                    <a:pos x="77" y="12"/>
                  </a:cxn>
                  <a:cxn ang="0">
                    <a:pos x="107" y="6"/>
                  </a:cxn>
                  <a:cxn ang="0">
                    <a:pos x="139" y="2"/>
                  </a:cxn>
                  <a:cxn ang="0">
                    <a:pos x="172" y="0"/>
                  </a:cxn>
                </a:cxnLst>
                <a:rect l="0" t="0" r="r" b="b"/>
                <a:pathLst>
                  <a:path w="472" h="50">
                    <a:moveTo>
                      <a:pt x="172" y="0"/>
                    </a:moveTo>
                    <a:lnTo>
                      <a:pt x="205" y="1"/>
                    </a:lnTo>
                    <a:lnTo>
                      <a:pt x="237" y="3"/>
                    </a:lnTo>
                    <a:lnTo>
                      <a:pt x="271" y="6"/>
                    </a:lnTo>
                    <a:lnTo>
                      <a:pt x="302" y="10"/>
                    </a:lnTo>
                    <a:lnTo>
                      <a:pt x="333" y="15"/>
                    </a:lnTo>
                    <a:lnTo>
                      <a:pt x="362" y="21"/>
                    </a:lnTo>
                    <a:lnTo>
                      <a:pt x="388" y="27"/>
                    </a:lnTo>
                    <a:lnTo>
                      <a:pt x="412" y="33"/>
                    </a:lnTo>
                    <a:lnTo>
                      <a:pt x="433" y="38"/>
                    </a:lnTo>
                    <a:lnTo>
                      <a:pt x="449" y="43"/>
                    </a:lnTo>
                    <a:lnTo>
                      <a:pt x="461" y="47"/>
                    </a:lnTo>
                    <a:lnTo>
                      <a:pt x="469" y="49"/>
                    </a:lnTo>
                    <a:lnTo>
                      <a:pt x="472" y="50"/>
                    </a:lnTo>
                    <a:lnTo>
                      <a:pt x="0" y="50"/>
                    </a:lnTo>
                    <a:lnTo>
                      <a:pt x="22" y="34"/>
                    </a:lnTo>
                    <a:lnTo>
                      <a:pt x="49" y="21"/>
                    </a:lnTo>
                    <a:lnTo>
                      <a:pt x="77" y="12"/>
                    </a:lnTo>
                    <a:lnTo>
                      <a:pt x="107" y="6"/>
                    </a:lnTo>
                    <a:lnTo>
                      <a:pt x="139" y="2"/>
                    </a:lnTo>
                    <a:lnTo>
                      <a:pt x="17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53" name="TextBox 52"/>
            <p:cNvSpPr txBox="1"/>
            <p:nvPr/>
          </p:nvSpPr>
          <p:spPr>
            <a:xfrm flipH="1">
              <a:off x="6502395" y="2427814"/>
              <a:ext cx="1219200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This is a sample text Insert your desired text here. </a:t>
              </a: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>
                <a:solidFill>
                  <a:schemeClr val="accent6"/>
                </a:solidFill>
              </a:rPr>
              <a:t>Organizational Chart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>
                <a:solidFill>
                  <a:schemeClr val="accent5"/>
                </a:solidFill>
              </a:rPr>
              <a:t>You can edit this subtitle</a:t>
            </a:r>
          </a:p>
        </p:txBody>
      </p:sp>
      <p:grpSp>
        <p:nvGrpSpPr>
          <p:cNvPr id="33" name="Group 32"/>
          <p:cNvGrpSpPr/>
          <p:nvPr/>
        </p:nvGrpSpPr>
        <p:grpSpPr>
          <a:xfrm>
            <a:off x="1265767" y="1276350"/>
            <a:ext cx="6612467" cy="2667000"/>
            <a:chOff x="1202267" y="514350"/>
            <a:chExt cx="6612467" cy="2667000"/>
          </a:xfrm>
          <a:effectLst>
            <a:reflection blurRad="6350" stA="52000" endA="300" endPos="35000" dir="5400000" sy="-100000" algn="bl" rotWithShape="0"/>
          </a:effectLst>
        </p:grpSpPr>
        <p:sp>
          <p:nvSpPr>
            <p:cNvPr id="6" name="AutoShape 24"/>
            <p:cNvSpPr>
              <a:spLocks noChangeArrowheads="1"/>
            </p:cNvSpPr>
            <p:nvPr/>
          </p:nvSpPr>
          <p:spPr bwMode="auto">
            <a:xfrm>
              <a:off x="3200400" y="514350"/>
              <a:ext cx="2531533" cy="1187657"/>
            </a:xfrm>
            <a:prstGeom prst="roundRect">
              <a:avLst>
                <a:gd name="adj" fmla="val 7282"/>
              </a:avLst>
            </a:prstGeom>
            <a:gradFill flip="none" rotWithShape="1">
              <a:gsLst>
                <a:gs pos="0">
                  <a:srgbClr val="D2A000">
                    <a:shade val="30000"/>
                    <a:satMod val="115000"/>
                  </a:srgbClr>
                </a:gs>
                <a:gs pos="50000">
                  <a:srgbClr val="D2A000">
                    <a:shade val="67500"/>
                    <a:satMod val="115000"/>
                  </a:srgbClr>
                </a:gs>
                <a:gs pos="100000">
                  <a:srgbClr val="D2A000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b="1">
                <a:solidFill>
                  <a:srgbClr val="FFFFFF"/>
                </a:solidFill>
                <a:ea typeface="Microsoft YaHei" pitchFamily="34" charset="-122"/>
                <a:sym typeface="Arial" pitchFamily="34" charset="0"/>
              </a:endParaRPr>
            </a:p>
          </p:txBody>
        </p:sp>
        <p:sp>
          <p:nvSpPr>
            <p:cNvPr id="8" name="AutoShape 24"/>
            <p:cNvSpPr>
              <a:spLocks noChangeArrowheads="1"/>
            </p:cNvSpPr>
            <p:nvPr/>
          </p:nvSpPr>
          <p:spPr bwMode="auto">
            <a:xfrm>
              <a:off x="3429000" y="2239963"/>
              <a:ext cx="2006600" cy="941387"/>
            </a:xfrm>
            <a:prstGeom prst="roundRect">
              <a:avLst>
                <a:gd name="adj" fmla="val 7282"/>
              </a:avLst>
            </a:prstGeom>
            <a:gradFill flip="none" rotWithShape="1">
              <a:gsLst>
                <a:gs pos="0">
                  <a:schemeClr val="accent2">
                    <a:shade val="30000"/>
                    <a:satMod val="115000"/>
                  </a:schemeClr>
                </a:gs>
                <a:gs pos="50000">
                  <a:schemeClr val="accent2">
                    <a:shade val="67500"/>
                    <a:satMod val="115000"/>
                  </a:schemeClr>
                </a:gs>
                <a:gs pos="100000">
                  <a:schemeClr val="accent2">
                    <a:shade val="100000"/>
                    <a:satMod val="115000"/>
                  </a:schemeClr>
                </a:gs>
              </a:gsLst>
              <a:lin ang="18900000" scaled="1"/>
              <a:tileRect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b="1">
                <a:solidFill>
                  <a:srgbClr val="FFFFFF"/>
                </a:solidFill>
                <a:ea typeface="Microsoft YaHei" pitchFamily="34" charset="-122"/>
                <a:sym typeface="Arial" pitchFamily="34" charset="0"/>
              </a:endParaRPr>
            </a:p>
          </p:txBody>
        </p:sp>
        <p:sp>
          <p:nvSpPr>
            <p:cNvPr id="9" name="AutoShape 24"/>
            <p:cNvSpPr>
              <a:spLocks noChangeArrowheads="1"/>
            </p:cNvSpPr>
            <p:nvPr/>
          </p:nvSpPr>
          <p:spPr bwMode="auto">
            <a:xfrm>
              <a:off x="1202267" y="2239963"/>
              <a:ext cx="2006600" cy="941387"/>
            </a:xfrm>
            <a:prstGeom prst="roundRect">
              <a:avLst>
                <a:gd name="adj" fmla="val 7282"/>
              </a:avLst>
            </a:prstGeom>
            <a:gradFill flip="none" rotWithShape="1">
              <a:gsLst>
                <a:gs pos="0">
                  <a:schemeClr val="accent2">
                    <a:shade val="30000"/>
                    <a:satMod val="115000"/>
                  </a:schemeClr>
                </a:gs>
                <a:gs pos="50000">
                  <a:schemeClr val="accent2">
                    <a:shade val="67500"/>
                    <a:satMod val="115000"/>
                  </a:schemeClr>
                </a:gs>
                <a:gs pos="100000">
                  <a:schemeClr val="accent2">
                    <a:shade val="100000"/>
                    <a:satMod val="115000"/>
                  </a:schemeClr>
                </a:gs>
              </a:gsLst>
              <a:lin ang="18900000" scaled="1"/>
              <a:tileRect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b="1">
                <a:solidFill>
                  <a:srgbClr val="FFFFFF"/>
                </a:solidFill>
                <a:ea typeface="Microsoft YaHei" pitchFamily="34" charset="-122"/>
                <a:sym typeface="Arial" pitchFamily="34" charset="0"/>
              </a:endParaRPr>
            </a:p>
          </p:txBody>
        </p:sp>
        <p:sp>
          <p:nvSpPr>
            <p:cNvPr id="10" name="AutoShape 24"/>
            <p:cNvSpPr>
              <a:spLocks noChangeArrowheads="1"/>
            </p:cNvSpPr>
            <p:nvPr/>
          </p:nvSpPr>
          <p:spPr bwMode="auto">
            <a:xfrm>
              <a:off x="5808134" y="2239963"/>
              <a:ext cx="2006600" cy="941387"/>
            </a:xfrm>
            <a:prstGeom prst="roundRect">
              <a:avLst>
                <a:gd name="adj" fmla="val 7282"/>
              </a:avLst>
            </a:prstGeom>
            <a:gradFill flip="none" rotWithShape="1">
              <a:gsLst>
                <a:gs pos="0">
                  <a:schemeClr val="accent2">
                    <a:shade val="30000"/>
                    <a:satMod val="115000"/>
                  </a:schemeClr>
                </a:gs>
                <a:gs pos="50000">
                  <a:schemeClr val="accent2">
                    <a:shade val="67500"/>
                    <a:satMod val="115000"/>
                  </a:schemeClr>
                </a:gs>
                <a:gs pos="100000">
                  <a:schemeClr val="accent2">
                    <a:shade val="100000"/>
                    <a:satMod val="115000"/>
                  </a:schemeClr>
                </a:gs>
              </a:gsLst>
              <a:lin ang="18900000" scaled="1"/>
              <a:tileRect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b="1">
                <a:solidFill>
                  <a:srgbClr val="FFFFFF"/>
                </a:solidFill>
                <a:ea typeface="Microsoft YaHei" pitchFamily="34" charset="-122"/>
                <a:sym typeface="Arial" pitchFamily="34" charset="0"/>
              </a:endParaRPr>
            </a:p>
          </p:txBody>
        </p:sp>
        <p:grpSp>
          <p:nvGrpSpPr>
            <p:cNvPr id="2" name="Group 16"/>
            <p:cNvGrpSpPr/>
            <p:nvPr/>
          </p:nvGrpSpPr>
          <p:grpSpPr>
            <a:xfrm>
              <a:off x="3445934" y="802019"/>
              <a:ext cx="566292" cy="637718"/>
              <a:chOff x="3429000" y="818953"/>
              <a:chExt cx="566292" cy="637718"/>
            </a:xfrm>
            <a:solidFill>
              <a:schemeClr val="bg1"/>
            </a:solidFill>
          </p:grpSpPr>
          <p:sp>
            <p:nvSpPr>
              <p:cNvPr id="1030" name="Freeform 6"/>
              <p:cNvSpPr>
                <a:spLocks noEditPoints="1"/>
              </p:cNvSpPr>
              <p:nvPr/>
            </p:nvSpPr>
            <p:spPr bwMode="auto">
              <a:xfrm>
                <a:off x="3537024" y="818953"/>
                <a:ext cx="335289" cy="385267"/>
              </a:xfrm>
              <a:custGeom>
                <a:avLst/>
                <a:gdLst/>
                <a:ahLst/>
                <a:cxnLst>
                  <a:cxn ang="0">
                    <a:pos x="181" y="962"/>
                  </a:cxn>
                  <a:cxn ang="0">
                    <a:pos x="169" y="1176"/>
                  </a:cxn>
                  <a:cxn ang="0">
                    <a:pos x="211" y="1393"/>
                  </a:cxn>
                  <a:cxn ang="0">
                    <a:pos x="324" y="1612"/>
                  </a:cxn>
                  <a:cxn ang="0">
                    <a:pos x="493" y="1779"/>
                  </a:cxn>
                  <a:cxn ang="0">
                    <a:pos x="704" y="1881"/>
                  </a:cxn>
                  <a:cxn ang="0">
                    <a:pos x="943" y="1902"/>
                  </a:cxn>
                  <a:cxn ang="0">
                    <a:pos x="1171" y="1839"/>
                  </a:cxn>
                  <a:cxn ang="0">
                    <a:pos x="1362" y="1702"/>
                  </a:cxn>
                  <a:cxn ang="0">
                    <a:pos x="1505" y="1507"/>
                  </a:cxn>
                  <a:cxn ang="0">
                    <a:pos x="1582" y="1280"/>
                  </a:cxn>
                  <a:cxn ang="0">
                    <a:pos x="1595" y="1069"/>
                  </a:cxn>
                  <a:cxn ang="0">
                    <a:pos x="1572" y="919"/>
                  </a:cxn>
                  <a:cxn ang="0">
                    <a:pos x="1501" y="816"/>
                  </a:cxn>
                  <a:cxn ang="0">
                    <a:pos x="1388" y="727"/>
                  </a:cxn>
                  <a:cxn ang="0">
                    <a:pos x="1236" y="683"/>
                  </a:cxn>
                  <a:cxn ang="0">
                    <a:pos x="1003" y="682"/>
                  </a:cxn>
                  <a:cxn ang="0">
                    <a:pos x="778" y="661"/>
                  </a:cxn>
                  <a:cxn ang="0">
                    <a:pos x="600" y="631"/>
                  </a:cxn>
                  <a:cxn ang="0">
                    <a:pos x="481" y="603"/>
                  </a:cxn>
                  <a:cxn ang="0">
                    <a:pos x="438" y="591"/>
                  </a:cxn>
                  <a:cxn ang="0">
                    <a:pos x="1089" y="20"/>
                  </a:cxn>
                  <a:cxn ang="0">
                    <a:pos x="1278" y="90"/>
                  </a:cxn>
                  <a:cxn ang="0">
                    <a:pos x="1425" y="199"/>
                  </a:cxn>
                  <a:cxn ang="0">
                    <a:pos x="1535" y="336"/>
                  </a:cxn>
                  <a:cxn ang="0">
                    <a:pos x="1611" y="486"/>
                  </a:cxn>
                  <a:cxn ang="0">
                    <a:pos x="1659" y="639"/>
                  </a:cxn>
                  <a:cxn ang="0">
                    <a:pos x="1681" y="783"/>
                  </a:cxn>
                  <a:cxn ang="0">
                    <a:pos x="1683" y="904"/>
                  </a:cxn>
                  <a:cxn ang="0">
                    <a:pos x="1683" y="1059"/>
                  </a:cxn>
                  <a:cxn ang="0">
                    <a:pos x="1701" y="1181"/>
                  </a:cxn>
                  <a:cxn ang="0">
                    <a:pos x="1647" y="1289"/>
                  </a:cxn>
                  <a:cxn ang="0">
                    <a:pos x="1534" y="1558"/>
                  </a:cxn>
                  <a:cxn ang="0">
                    <a:pos x="1360" y="1770"/>
                  </a:cxn>
                  <a:cxn ang="0">
                    <a:pos x="1139" y="1908"/>
                  </a:cxn>
                  <a:cxn ang="0">
                    <a:pos x="885" y="1958"/>
                  </a:cxn>
                  <a:cxn ang="0">
                    <a:pos x="640" y="1912"/>
                  </a:cxn>
                  <a:cxn ang="0">
                    <a:pos x="425" y="1782"/>
                  </a:cxn>
                  <a:cxn ang="0">
                    <a:pos x="253" y="1583"/>
                  </a:cxn>
                  <a:cxn ang="0">
                    <a:pos x="135" y="1331"/>
                  </a:cxn>
                  <a:cxn ang="0">
                    <a:pos x="38" y="1268"/>
                  </a:cxn>
                  <a:cxn ang="0">
                    <a:pos x="0" y="1148"/>
                  </a:cxn>
                  <a:cxn ang="0">
                    <a:pos x="40" y="1027"/>
                  </a:cxn>
                  <a:cxn ang="0">
                    <a:pos x="77" y="840"/>
                  </a:cxn>
                  <a:cxn ang="0">
                    <a:pos x="102" y="591"/>
                  </a:cxn>
                  <a:cxn ang="0">
                    <a:pos x="167" y="399"/>
                  </a:cxn>
                  <a:cxn ang="0">
                    <a:pos x="260" y="254"/>
                  </a:cxn>
                  <a:cxn ang="0">
                    <a:pos x="369" y="152"/>
                  </a:cxn>
                  <a:cxn ang="0">
                    <a:pos x="481" y="84"/>
                  </a:cxn>
                  <a:cxn ang="0">
                    <a:pos x="583" y="42"/>
                  </a:cxn>
                  <a:cxn ang="0">
                    <a:pos x="663" y="23"/>
                  </a:cxn>
                  <a:cxn ang="0">
                    <a:pos x="710" y="16"/>
                  </a:cxn>
                  <a:cxn ang="0">
                    <a:pos x="853" y="1"/>
                  </a:cxn>
                </a:cxnLst>
                <a:rect l="0" t="0" r="r" b="b"/>
                <a:pathLst>
                  <a:path w="1704" h="1958">
                    <a:moveTo>
                      <a:pt x="438" y="591"/>
                    </a:moveTo>
                    <a:lnTo>
                      <a:pt x="215" y="841"/>
                    </a:lnTo>
                    <a:lnTo>
                      <a:pt x="196" y="901"/>
                    </a:lnTo>
                    <a:lnTo>
                      <a:pt x="181" y="962"/>
                    </a:lnTo>
                    <a:lnTo>
                      <a:pt x="174" y="1014"/>
                    </a:lnTo>
                    <a:lnTo>
                      <a:pt x="169" y="1067"/>
                    </a:lnTo>
                    <a:lnTo>
                      <a:pt x="167" y="1121"/>
                    </a:lnTo>
                    <a:lnTo>
                      <a:pt x="169" y="1176"/>
                    </a:lnTo>
                    <a:lnTo>
                      <a:pt x="174" y="1229"/>
                    </a:lnTo>
                    <a:lnTo>
                      <a:pt x="182" y="1281"/>
                    </a:lnTo>
                    <a:lnTo>
                      <a:pt x="193" y="1332"/>
                    </a:lnTo>
                    <a:lnTo>
                      <a:pt x="211" y="1393"/>
                    </a:lnTo>
                    <a:lnTo>
                      <a:pt x="233" y="1452"/>
                    </a:lnTo>
                    <a:lnTo>
                      <a:pt x="260" y="1508"/>
                    </a:lnTo>
                    <a:lnTo>
                      <a:pt x="290" y="1561"/>
                    </a:lnTo>
                    <a:lnTo>
                      <a:pt x="324" y="1612"/>
                    </a:lnTo>
                    <a:lnTo>
                      <a:pt x="362" y="1659"/>
                    </a:lnTo>
                    <a:lnTo>
                      <a:pt x="402" y="1702"/>
                    </a:lnTo>
                    <a:lnTo>
                      <a:pt x="446" y="1742"/>
                    </a:lnTo>
                    <a:lnTo>
                      <a:pt x="493" y="1779"/>
                    </a:lnTo>
                    <a:lnTo>
                      <a:pt x="542" y="1811"/>
                    </a:lnTo>
                    <a:lnTo>
                      <a:pt x="594" y="1839"/>
                    </a:lnTo>
                    <a:lnTo>
                      <a:pt x="648" y="1862"/>
                    </a:lnTo>
                    <a:lnTo>
                      <a:pt x="704" y="1881"/>
                    </a:lnTo>
                    <a:lnTo>
                      <a:pt x="762" y="1895"/>
                    </a:lnTo>
                    <a:lnTo>
                      <a:pt x="821" y="1902"/>
                    </a:lnTo>
                    <a:lnTo>
                      <a:pt x="882" y="1905"/>
                    </a:lnTo>
                    <a:lnTo>
                      <a:pt x="943" y="1902"/>
                    </a:lnTo>
                    <a:lnTo>
                      <a:pt x="1003" y="1895"/>
                    </a:lnTo>
                    <a:lnTo>
                      <a:pt x="1061" y="1881"/>
                    </a:lnTo>
                    <a:lnTo>
                      <a:pt x="1117" y="1862"/>
                    </a:lnTo>
                    <a:lnTo>
                      <a:pt x="1171" y="1839"/>
                    </a:lnTo>
                    <a:lnTo>
                      <a:pt x="1223" y="1811"/>
                    </a:lnTo>
                    <a:lnTo>
                      <a:pt x="1272" y="1779"/>
                    </a:lnTo>
                    <a:lnTo>
                      <a:pt x="1318" y="1742"/>
                    </a:lnTo>
                    <a:lnTo>
                      <a:pt x="1362" y="1702"/>
                    </a:lnTo>
                    <a:lnTo>
                      <a:pt x="1403" y="1658"/>
                    </a:lnTo>
                    <a:lnTo>
                      <a:pt x="1441" y="1611"/>
                    </a:lnTo>
                    <a:lnTo>
                      <a:pt x="1474" y="1561"/>
                    </a:lnTo>
                    <a:lnTo>
                      <a:pt x="1505" y="1507"/>
                    </a:lnTo>
                    <a:lnTo>
                      <a:pt x="1531" y="1451"/>
                    </a:lnTo>
                    <a:lnTo>
                      <a:pt x="1554" y="1392"/>
                    </a:lnTo>
                    <a:lnTo>
                      <a:pt x="1571" y="1331"/>
                    </a:lnTo>
                    <a:lnTo>
                      <a:pt x="1582" y="1280"/>
                    </a:lnTo>
                    <a:lnTo>
                      <a:pt x="1590" y="1228"/>
                    </a:lnTo>
                    <a:lnTo>
                      <a:pt x="1595" y="1175"/>
                    </a:lnTo>
                    <a:lnTo>
                      <a:pt x="1597" y="1121"/>
                    </a:lnTo>
                    <a:lnTo>
                      <a:pt x="1595" y="1069"/>
                    </a:lnTo>
                    <a:lnTo>
                      <a:pt x="1591" y="1019"/>
                    </a:lnTo>
                    <a:lnTo>
                      <a:pt x="1583" y="968"/>
                    </a:lnTo>
                    <a:lnTo>
                      <a:pt x="1578" y="944"/>
                    </a:lnTo>
                    <a:lnTo>
                      <a:pt x="1572" y="919"/>
                    </a:lnTo>
                    <a:lnTo>
                      <a:pt x="1559" y="894"/>
                    </a:lnTo>
                    <a:lnTo>
                      <a:pt x="1542" y="868"/>
                    </a:lnTo>
                    <a:lnTo>
                      <a:pt x="1522" y="842"/>
                    </a:lnTo>
                    <a:lnTo>
                      <a:pt x="1501" y="816"/>
                    </a:lnTo>
                    <a:lnTo>
                      <a:pt x="1476" y="792"/>
                    </a:lnTo>
                    <a:lnTo>
                      <a:pt x="1449" y="768"/>
                    </a:lnTo>
                    <a:lnTo>
                      <a:pt x="1419" y="746"/>
                    </a:lnTo>
                    <a:lnTo>
                      <a:pt x="1388" y="727"/>
                    </a:lnTo>
                    <a:lnTo>
                      <a:pt x="1353" y="710"/>
                    </a:lnTo>
                    <a:lnTo>
                      <a:pt x="1316" y="697"/>
                    </a:lnTo>
                    <a:lnTo>
                      <a:pt x="1277" y="688"/>
                    </a:lnTo>
                    <a:lnTo>
                      <a:pt x="1236" y="683"/>
                    </a:lnTo>
                    <a:lnTo>
                      <a:pt x="1191" y="682"/>
                    </a:lnTo>
                    <a:lnTo>
                      <a:pt x="1127" y="684"/>
                    </a:lnTo>
                    <a:lnTo>
                      <a:pt x="1064" y="683"/>
                    </a:lnTo>
                    <a:lnTo>
                      <a:pt x="1003" y="682"/>
                    </a:lnTo>
                    <a:lnTo>
                      <a:pt x="943" y="678"/>
                    </a:lnTo>
                    <a:lnTo>
                      <a:pt x="886" y="674"/>
                    </a:lnTo>
                    <a:lnTo>
                      <a:pt x="831" y="668"/>
                    </a:lnTo>
                    <a:lnTo>
                      <a:pt x="778" y="661"/>
                    </a:lnTo>
                    <a:lnTo>
                      <a:pt x="729" y="654"/>
                    </a:lnTo>
                    <a:lnTo>
                      <a:pt x="682" y="646"/>
                    </a:lnTo>
                    <a:lnTo>
                      <a:pt x="639" y="638"/>
                    </a:lnTo>
                    <a:lnTo>
                      <a:pt x="600" y="631"/>
                    </a:lnTo>
                    <a:lnTo>
                      <a:pt x="563" y="624"/>
                    </a:lnTo>
                    <a:lnTo>
                      <a:pt x="532" y="616"/>
                    </a:lnTo>
                    <a:lnTo>
                      <a:pt x="503" y="609"/>
                    </a:lnTo>
                    <a:lnTo>
                      <a:pt x="481" y="603"/>
                    </a:lnTo>
                    <a:lnTo>
                      <a:pt x="462" y="598"/>
                    </a:lnTo>
                    <a:lnTo>
                      <a:pt x="448" y="594"/>
                    </a:lnTo>
                    <a:lnTo>
                      <a:pt x="441" y="592"/>
                    </a:lnTo>
                    <a:lnTo>
                      <a:pt x="438" y="591"/>
                    </a:lnTo>
                    <a:close/>
                    <a:moveTo>
                      <a:pt x="917" y="0"/>
                    </a:moveTo>
                    <a:lnTo>
                      <a:pt x="977" y="3"/>
                    </a:lnTo>
                    <a:lnTo>
                      <a:pt x="1034" y="10"/>
                    </a:lnTo>
                    <a:lnTo>
                      <a:pt x="1089" y="20"/>
                    </a:lnTo>
                    <a:lnTo>
                      <a:pt x="1140" y="33"/>
                    </a:lnTo>
                    <a:lnTo>
                      <a:pt x="1189" y="49"/>
                    </a:lnTo>
                    <a:lnTo>
                      <a:pt x="1235" y="69"/>
                    </a:lnTo>
                    <a:lnTo>
                      <a:pt x="1278" y="90"/>
                    </a:lnTo>
                    <a:lnTo>
                      <a:pt x="1319" y="114"/>
                    </a:lnTo>
                    <a:lnTo>
                      <a:pt x="1356" y="140"/>
                    </a:lnTo>
                    <a:lnTo>
                      <a:pt x="1393" y="169"/>
                    </a:lnTo>
                    <a:lnTo>
                      <a:pt x="1425" y="199"/>
                    </a:lnTo>
                    <a:lnTo>
                      <a:pt x="1457" y="232"/>
                    </a:lnTo>
                    <a:lnTo>
                      <a:pt x="1485" y="265"/>
                    </a:lnTo>
                    <a:lnTo>
                      <a:pt x="1510" y="300"/>
                    </a:lnTo>
                    <a:lnTo>
                      <a:pt x="1535" y="336"/>
                    </a:lnTo>
                    <a:lnTo>
                      <a:pt x="1557" y="372"/>
                    </a:lnTo>
                    <a:lnTo>
                      <a:pt x="1577" y="410"/>
                    </a:lnTo>
                    <a:lnTo>
                      <a:pt x="1595" y="448"/>
                    </a:lnTo>
                    <a:lnTo>
                      <a:pt x="1611" y="486"/>
                    </a:lnTo>
                    <a:lnTo>
                      <a:pt x="1625" y="524"/>
                    </a:lnTo>
                    <a:lnTo>
                      <a:pt x="1638" y="564"/>
                    </a:lnTo>
                    <a:lnTo>
                      <a:pt x="1649" y="602"/>
                    </a:lnTo>
                    <a:lnTo>
                      <a:pt x="1659" y="639"/>
                    </a:lnTo>
                    <a:lnTo>
                      <a:pt x="1666" y="677"/>
                    </a:lnTo>
                    <a:lnTo>
                      <a:pt x="1672" y="713"/>
                    </a:lnTo>
                    <a:lnTo>
                      <a:pt x="1677" y="748"/>
                    </a:lnTo>
                    <a:lnTo>
                      <a:pt x="1681" y="783"/>
                    </a:lnTo>
                    <a:lnTo>
                      <a:pt x="1683" y="815"/>
                    </a:lnTo>
                    <a:lnTo>
                      <a:pt x="1684" y="847"/>
                    </a:lnTo>
                    <a:lnTo>
                      <a:pt x="1684" y="876"/>
                    </a:lnTo>
                    <a:lnTo>
                      <a:pt x="1683" y="904"/>
                    </a:lnTo>
                    <a:lnTo>
                      <a:pt x="1685" y="945"/>
                    </a:lnTo>
                    <a:lnTo>
                      <a:pt x="1686" y="987"/>
                    </a:lnTo>
                    <a:lnTo>
                      <a:pt x="1685" y="1022"/>
                    </a:lnTo>
                    <a:lnTo>
                      <a:pt x="1683" y="1059"/>
                    </a:lnTo>
                    <a:lnTo>
                      <a:pt x="1695" y="1086"/>
                    </a:lnTo>
                    <a:lnTo>
                      <a:pt x="1702" y="1117"/>
                    </a:lnTo>
                    <a:lnTo>
                      <a:pt x="1704" y="1148"/>
                    </a:lnTo>
                    <a:lnTo>
                      <a:pt x="1701" y="1181"/>
                    </a:lnTo>
                    <a:lnTo>
                      <a:pt x="1694" y="1212"/>
                    </a:lnTo>
                    <a:lnTo>
                      <a:pt x="1682" y="1240"/>
                    </a:lnTo>
                    <a:lnTo>
                      <a:pt x="1667" y="1266"/>
                    </a:lnTo>
                    <a:lnTo>
                      <a:pt x="1647" y="1289"/>
                    </a:lnTo>
                    <a:lnTo>
                      <a:pt x="1625" y="1360"/>
                    </a:lnTo>
                    <a:lnTo>
                      <a:pt x="1599" y="1429"/>
                    </a:lnTo>
                    <a:lnTo>
                      <a:pt x="1568" y="1495"/>
                    </a:lnTo>
                    <a:lnTo>
                      <a:pt x="1534" y="1558"/>
                    </a:lnTo>
                    <a:lnTo>
                      <a:pt x="1496" y="1617"/>
                    </a:lnTo>
                    <a:lnTo>
                      <a:pt x="1454" y="1672"/>
                    </a:lnTo>
                    <a:lnTo>
                      <a:pt x="1408" y="1723"/>
                    </a:lnTo>
                    <a:lnTo>
                      <a:pt x="1360" y="1770"/>
                    </a:lnTo>
                    <a:lnTo>
                      <a:pt x="1308" y="1812"/>
                    </a:lnTo>
                    <a:lnTo>
                      <a:pt x="1254" y="1849"/>
                    </a:lnTo>
                    <a:lnTo>
                      <a:pt x="1198" y="1882"/>
                    </a:lnTo>
                    <a:lnTo>
                      <a:pt x="1139" y="1908"/>
                    </a:lnTo>
                    <a:lnTo>
                      <a:pt x="1079" y="1930"/>
                    </a:lnTo>
                    <a:lnTo>
                      <a:pt x="1016" y="1946"/>
                    </a:lnTo>
                    <a:lnTo>
                      <a:pt x="951" y="1955"/>
                    </a:lnTo>
                    <a:lnTo>
                      <a:pt x="885" y="1958"/>
                    </a:lnTo>
                    <a:lnTo>
                      <a:pt x="821" y="1955"/>
                    </a:lnTo>
                    <a:lnTo>
                      <a:pt x="760" y="1947"/>
                    </a:lnTo>
                    <a:lnTo>
                      <a:pt x="699" y="1932"/>
                    </a:lnTo>
                    <a:lnTo>
                      <a:pt x="640" y="1912"/>
                    </a:lnTo>
                    <a:lnTo>
                      <a:pt x="583" y="1887"/>
                    </a:lnTo>
                    <a:lnTo>
                      <a:pt x="528" y="1856"/>
                    </a:lnTo>
                    <a:lnTo>
                      <a:pt x="475" y="1822"/>
                    </a:lnTo>
                    <a:lnTo>
                      <a:pt x="425" y="1782"/>
                    </a:lnTo>
                    <a:lnTo>
                      <a:pt x="378" y="1738"/>
                    </a:lnTo>
                    <a:lnTo>
                      <a:pt x="333" y="1690"/>
                    </a:lnTo>
                    <a:lnTo>
                      <a:pt x="291" y="1638"/>
                    </a:lnTo>
                    <a:lnTo>
                      <a:pt x="253" y="1583"/>
                    </a:lnTo>
                    <a:lnTo>
                      <a:pt x="218" y="1524"/>
                    </a:lnTo>
                    <a:lnTo>
                      <a:pt x="186" y="1463"/>
                    </a:lnTo>
                    <a:lnTo>
                      <a:pt x="159" y="1399"/>
                    </a:lnTo>
                    <a:lnTo>
                      <a:pt x="135" y="1331"/>
                    </a:lnTo>
                    <a:lnTo>
                      <a:pt x="107" y="1322"/>
                    </a:lnTo>
                    <a:lnTo>
                      <a:pt x="81" y="1308"/>
                    </a:lnTo>
                    <a:lnTo>
                      <a:pt x="59" y="1291"/>
                    </a:lnTo>
                    <a:lnTo>
                      <a:pt x="38" y="1268"/>
                    </a:lnTo>
                    <a:lnTo>
                      <a:pt x="22" y="1242"/>
                    </a:lnTo>
                    <a:lnTo>
                      <a:pt x="10" y="1213"/>
                    </a:lnTo>
                    <a:lnTo>
                      <a:pt x="3" y="1182"/>
                    </a:lnTo>
                    <a:lnTo>
                      <a:pt x="0" y="1148"/>
                    </a:lnTo>
                    <a:lnTo>
                      <a:pt x="3" y="1114"/>
                    </a:lnTo>
                    <a:lnTo>
                      <a:pt x="11" y="1082"/>
                    </a:lnTo>
                    <a:lnTo>
                      <a:pt x="22" y="1053"/>
                    </a:lnTo>
                    <a:lnTo>
                      <a:pt x="40" y="1027"/>
                    </a:lnTo>
                    <a:lnTo>
                      <a:pt x="61" y="1005"/>
                    </a:lnTo>
                    <a:lnTo>
                      <a:pt x="84" y="986"/>
                    </a:lnTo>
                    <a:lnTo>
                      <a:pt x="79" y="910"/>
                    </a:lnTo>
                    <a:lnTo>
                      <a:pt x="77" y="840"/>
                    </a:lnTo>
                    <a:lnTo>
                      <a:pt x="79" y="772"/>
                    </a:lnTo>
                    <a:lnTo>
                      <a:pt x="83" y="708"/>
                    </a:lnTo>
                    <a:lnTo>
                      <a:pt x="91" y="648"/>
                    </a:lnTo>
                    <a:lnTo>
                      <a:pt x="102" y="591"/>
                    </a:lnTo>
                    <a:lnTo>
                      <a:pt x="115" y="538"/>
                    </a:lnTo>
                    <a:lnTo>
                      <a:pt x="130" y="489"/>
                    </a:lnTo>
                    <a:lnTo>
                      <a:pt x="147" y="442"/>
                    </a:lnTo>
                    <a:lnTo>
                      <a:pt x="167" y="399"/>
                    </a:lnTo>
                    <a:lnTo>
                      <a:pt x="188" y="359"/>
                    </a:lnTo>
                    <a:lnTo>
                      <a:pt x="211" y="321"/>
                    </a:lnTo>
                    <a:lnTo>
                      <a:pt x="234" y="287"/>
                    </a:lnTo>
                    <a:lnTo>
                      <a:pt x="260" y="254"/>
                    </a:lnTo>
                    <a:lnTo>
                      <a:pt x="286" y="226"/>
                    </a:lnTo>
                    <a:lnTo>
                      <a:pt x="313" y="198"/>
                    </a:lnTo>
                    <a:lnTo>
                      <a:pt x="340" y="174"/>
                    </a:lnTo>
                    <a:lnTo>
                      <a:pt x="369" y="152"/>
                    </a:lnTo>
                    <a:lnTo>
                      <a:pt x="396" y="132"/>
                    </a:lnTo>
                    <a:lnTo>
                      <a:pt x="425" y="114"/>
                    </a:lnTo>
                    <a:lnTo>
                      <a:pt x="453" y="98"/>
                    </a:lnTo>
                    <a:lnTo>
                      <a:pt x="481" y="84"/>
                    </a:lnTo>
                    <a:lnTo>
                      <a:pt x="507" y="71"/>
                    </a:lnTo>
                    <a:lnTo>
                      <a:pt x="534" y="60"/>
                    </a:lnTo>
                    <a:lnTo>
                      <a:pt x="559" y="51"/>
                    </a:lnTo>
                    <a:lnTo>
                      <a:pt x="583" y="42"/>
                    </a:lnTo>
                    <a:lnTo>
                      <a:pt x="605" y="35"/>
                    </a:lnTo>
                    <a:lnTo>
                      <a:pt x="627" y="30"/>
                    </a:lnTo>
                    <a:lnTo>
                      <a:pt x="647" y="26"/>
                    </a:lnTo>
                    <a:lnTo>
                      <a:pt x="663" y="23"/>
                    </a:lnTo>
                    <a:lnTo>
                      <a:pt x="679" y="20"/>
                    </a:lnTo>
                    <a:lnTo>
                      <a:pt x="692" y="18"/>
                    </a:lnTo>
                    <a:lnTo>
                      <a:pt x="703" y="16"/>
                    </a:lnTo>
                    <a:lnTo>
                      <a:pt x="710" y="16"/>
                    </a:lnTo>
                    <a:lnTo>
                      <a:pt x="714" y="15"/>
                    </a:lnTo>
                    <a:lnTo>
                      <a:pt x="716" y="15"/>
                    </a:lnTo>
                    <a:lnTo>
                      <a:pt x="786" y="6"/>
                    </a:lnTo>
                    <a:lnTo>
                      <a:pt x="853" y="1"/>
                    </a:lnTo>
                    <a:lnTo>
                      <a:pt x="91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1" name="Freeform 7"/>
              <p:cNvSpPr>
                <a:spLocks/>
              </p:cNvSpPr>
              <p:nvPr/>
            </p:nvSpPr>
            <p:spPr bwMode="auto">
              <a:xfrm>
                <a:off x="3429000" y="1214649"/>
                <a:ext cx="566292" cy="242022"/>
              </a:xfrm>
              <a:custGeom>
                <a:avLst/>
                <a:gdLst/>
                <a:ahLst/>
                <a:cxnLst>
                  <a:cxn ang="0">
                    <a:pos x="1268" y="763"/>
                  </a:cxn>
                  <a:cxn ang="0">
                    <a:pos x="1374" y="232"/>
                  </a:cxn>
                  <a:cxn ang="0">
                    <a:pos x="1299" y="230"/>
                  </a:cxn>
                  <a:cxn ang="0">
                    <a:pos x="1265" y="214"/>
                  </a:cxn>
                  <a:cxn ang="0">
                    <a:pos x="1242" y="184"/>
                  </a:cxn>
                  <a:cxn ang="0">
                    <a:pos x="1233" y="147"/>
                  </a:cxn>
                  <a:cxn ang="0">
                    <a:pos x="1242" y="109"/>
                  </a:cxn>
                  <a:cxn ang="0">
                    <a:pos x="1265" y="80"/>
                  </a:cxn>
                  <a:cxn ang="0">
                    <a:pos x="1299" y="63"/>
                  </a:cxn>
                  <a:cxn ang="0">
                    <a:pos x="1497" y="61"/>
                  </a:cxn>
                  <a:cxn ang="0">
                    <a:pos x="1534" y="70"/>
                  </a:cxn>
                  <a:cxn ang="0">
                    <a:pos x="1564" y="94"/>
                  </a:cxn>
                  <a:cxn ang="0">
                    <a:pos x="1580" y="127"/>
                  </a:cxn>
                  <a:cxn ang="0">
                    <a:pos x="1580" y="166"/>
                  </a:cxn>
                  <a:cxn ang="0">
                    <a:pos x="1564" y="200"/>
                  </a:cxn>
                  <a:cxn ang="0">
                    <a:pos x="1534" y="223"/>
                  </a:cxn>
                  <a:cxn ang="0">
                    <a:pos x="1497" y="232"/>
                  </a:cxn>
                  <a:cxn ang="0">
                    <a:pos x="1449" y="234"/>
                  </a:cxn>
                  <a:cxn ang="0">
                    <a:pos x="1899" y="0"/>
                  </a:cxn>
                  <a:cxn ang="0">
                    <a:pos x="2377" y="78"/>
                  </a:cxn>
                  <a:cxn ang="0">
                    <a:pos x="2399" y="92"/>
                  </a:cxn>
                  <a:cxn ang="0">
                    <a:pos x="2431" y="114"/>
                  </a:cxn>
                  <a:cxn ang="0">
                    <a:pos x="2470" y="145"/>
                  </a:cxn>
                  <a:cxn ang="0">
                    <a:pos x="2514" y="185"/>
                  </a:cxn>
                  <a:cxn ang="0">
                    <a:pos x="2561" y="236"/>
                  </a:cxn>
                  <a:cxn ang="0">
                    <a:pos x="2611" y="299"/>
                  </a:cxn>
                  <a:cxn ang="0">
                    <a:pos x="2661" y="374"/>
                  </a:cxn>
                  <a:cxn ang="0">
                    <a:pos x="2710" y="461"/>
                  </a:cxn>
                  <a:cxn ang="0">
                    <a:pos x="2756" y="562"/>
                  </a:cxn>
                  <a:cxn ang="0">
                    <a:pos x="2797" y="679"/>
                  </a:cxn>
                  <a:cxn ang="0">
                    <a:pos x="2831" y="811"/>
                  </a:cxn>
                  <a:cxn ang="0">
                    <a:pos x="2858" y="958"/>
                  </a:cxn>
                  <a:cxn ang="0">
                    <a:pos x="2874" y="1123"/>
                  </a:cxn>
                  <a:cxn ang="0">
                    <a:pos x="0" y="1230"/>
                  </a:cxn>
                  <a:cxn ang="0">
                    <a:pos x="1" y="1216"/>
                  </a:cxn>
                  <a:cxn ang="0">
                    <a:pos x="6" y="1179"/>
                  </a:cxn>
                  <a:cxn ang="0">
                    <a:pos x="15" y="1120"/>
                  </a:cxn>
                  <a:cxn ang="0">
                    <a:pos x="28" y="1043"/>
                  </a:cxn>
                  <a:cxn ang="0">
                    <a:pos x="45" y="953"/>
                  </a:cxn>
                  <a:cxn ang="0">
                    <a:pos x="68" y="852"/>
                  </a:cxn>
                  <a:cxn ang="0">
                    <a:pos x="96" y="743"/>
                  </a:cxn>
                  <a:cxn ang="0">
                    <a:pos x="132" y="631"/>
                  </a:cxn>
                  <a:cxn ang="0">
                    <a:pos x="173" y="518"/>
                  </a:cxn>
                  <a:cxn ang="0">
                    <a:pos x="222" y="408"/>
                  </a:cxn>
                  <a:cxn ang="0">
                    <a:pos x="278" y="304"/>
                  </a:cxn>
                  <a:cxn ang="0">
                    <a:pos x="343" y="211"/>
                  </a:cxn>
                  <a:cxn ang="0">
                    <a:pos x="416" y="130"/>
                  </a:cxn>
                  <a:cxn ang="0">
                    <a:pos x="843" y="0"/>
                  </a:cxn>
                </a:cxnLst>
                <a:rect l="0" t="0" r="r" b="b"/>
                <a:pathLst>
                  <a:path w="2878" h="1230">
                    <a:moveTo>
                      <a:pt x="843" y="0"/>
                    </a:moveTo>
                    <a:lnTo>
                      <a:pt x="1268" y="763"/>
                    </a:lnTo>
                    <a:lnTo>
                      <a:pt x="1374" y="234"/>
                    </a:lnTo>
                    <a:lnTo>
                      <a:pt x="1374" y="232"/>
                    </a:lnTo>
                    <a:lnTo>
                      <a:pt x="1318" y="232"/>
                    </a:lnTo>
                    <a:lnTo>
                      <a:pt x="1299" y="230"/>
                    </a:lnTo>
                    <a:lnTo>
                      <a:pt x="1281" y="223"/>
                    </a:lnTo>
                    <a:lnTo>
                      <a:pt x="1265" y="214"/>
                    </a:lnTo>
                    <a:lnTo>
                      <a:pt x="1252" y="200"/>
                    </a:lnTo>
                    <a:lnTo>
                      <a:pt x="1242" y="184"/>
                    </a:lnTo>
                    <a:lnTo>
                      <a:pt x="1235" y="166"/>
                    </a:lnTo>
                    <a:lnTo>
                      <a:pt x="1233" y="147"/>
                    </a:lnTo>
                    <a:lnTo>
                      <a:pt x="1235" y="127"/>
                    </a:lnTo>
                    <a:lnTo>
                      <a:pt x="1242" y="109"/>
                    </a:lnTo>
                    <a:lnTo>
                      <a:pt x="1252" y="94"/>
                    </a:lnTo>
                    <a:lnTo>
                      <a:pt x="1265" y="80"/>
                    </a:lnTo>
                    <a:lnTo>
                      <a:pt x="1281" y="70"/>
                    </a:lnTo>
                    <a:lnTo>
                      <a:pt x="1299" y="63"/>
                    </a:lnTo>
                    <a:lnTo>
                      <a:pt x="1318" y="61"/>
                    </a:lnTo>
                    <a:lnTo>
                      <a:pt x="1497" y="61"/>
                    </a:lnTo>
                    <a:lnTo>
                      <a:pt x="1517" y="63"/>
                    </a:lnTo>
                    <a:lnTo>
                      <a:pt x="1534" y="70"/>
                    </a:lnTo>
                    <a:lnTo>
                      <a:pt x="1550" y="80"/>
                    </a:lnTo>
                    <a:lnTo>
                      <a:pt x="1564" y="94"/>
                    </a:lnTo>
                    <a:lnTo>
                      <a:pt x="1574" y="109"/>
                    </a:lnTo>
                    <a:lnTo>
                      <a:pt x="1580" y="127"/>
                    </a:lnTo>
                    <a:lnTo>
                      <a:pt x="1582" y="147"/>
                    </a:lnTo>
                    <a:lnTo>
                      <a:pt x="1580" y="166"/>
                    </a:lnTo>
                    <a:lnTo>
                      <a:pt x="1574" y="184"/>
                    </a:lnTo>
                    <a:lnTo>
                      <a:pt x="1564" y="200"/>
                    </a:lnTo>
                    <a:lnTo>
                      <a:pt x="1550" y="214"/>
                    </a:lnTo>
                    <a:lnTo>
                      <a:pt x="1534" y="223"/>
                    </a:lnTo>
                    <a:lnTo>
                      <a:pt x="1517" y="230"/>
                    </a:lnTo>
                    <a:lnTo>
                      <a:pt x="1497" y="232"/>
                    </a:lnTo>
                    <a:lnTo>
                      <a:pt x="1448" y="232"/>
                    </a:lnTo>
                    <a:lnTo>
                      <a:pt x="1449" y="234"/>
                    </a:lnTo>
                    <a:lnTo>
                      <a:pt x="1566" y="769"/>
                    </a:lnTo>
                    <a:lnTo>
                      <a:pt x="1899" y="0"/>
                    </a:lnTo>
                    <a:lnTo>
                      <a:pt x="2363" y="71"/>
                    </a:lnTo>
                    <a:lnTo>
                      <a:pt x="2377" y="78"/>
                    </a:lnTo>
                    <a:lnTo>
                      <a:pt x="2386" y="84"/>
                    </a:lnTo>
                    <a:lnTo>
                      <a:pt x="2399" y="92"/>
                    </a:lnTo>
                    <a:lnTo>
                      <a:pt x="2414" y="102"/>
                    </a:lnTo>
                    <a:lnTo>
                      <a:pt x="2431" y="114"/>
                    </a:lnTo>
                    <a:lnTo>
                      <a:pt x="2449" y="128"/>
                    </a:lnTo>
                    <a:lnTo>
                      <a:pt x="2470" y="145"/>
                    </a:lnTo>
                    <a:lnTo>
                      <a:pt x="2491" y="163"/>
                    </a:lnTo>
                    <a:lnTo>
                      <a:pt x="2514" y="185"/>
                    </a:lnTo>
                    <a:lnTo>
                      <a:pt x="2538" y="210"/>
                    </a:lnTo>
                    <a:lnTo>
                      <a:pt x="2561" y="236"/>
                    </a:lnTo>
                    <a:lnTo>
                      <a:pt x="2587" y="267"/>
                    </a:lnTo>
                    <a:lnTo>
                      <a:pt x="2611" y="299"/>
                    </a:lnTo>
                    <a:lnTo>
                      <a:pt x="2637" y="334"/>
                    </a:lnTo>
                    <a:lnTo>
                      <a:pt x="2661" y="374"/>
                    </a:lnTo>
                    <a:lnTo>
                      <a:pt x="2686" y="416"/>
                    </a:lnTo>
                    <a:lnTo>
                      <a:pt x="2710" y="461"/>
                    </a:lnTo>
                    <a:lnTo>
                      <a:pt x="2734" y="510"/>
                    </a:lnTo>
                    <a:lnTo>
                      <a:pt x="2756" y="562"/>
                    </a:lnTo>
                    <a:lnTo>
                      <a:pt x="2777" y="619"/>
                    </a:lnTo>
                    <a:lnTo>
                      <a:pt x="2797" y="679"/>
                    </a:lnTo>
                    <a:lnTo>
                      <a:pt x="2815" y="743"/>
                    </a:lnTo>
                    <a:lnTo>
                      <a:pt x="2831" y="811"/>
                    </a:lnTo>
                    <a:lnTo>
                      <a:pt x="2846" y="882"/>
                    </a:lnTo>
                    <a:lnTo>
                      <a:pt x="2858" y="958"/>
                    </a:lnTo>
                    <a:lnTo>
                      <a:pt x="2867" y="1039"/>
                    </a:lnTo>
                    <a:lnTo>
                      <a:pt x="2874" y="1123"/>
                    </a:lnTo>
                    <a:lnTo>
                      <a:pt x="2878" y="1212"/>
                    </a:lnTo>
                    <a:lnTo>
                      <a:pt x="0" y="1230"/>
                    </a:lnTo>
                    <a:lnTo>
                      <a:pt x="0" y="1227"/>
                    </a:lnTo>
                    <a:lnTo>
                      <a:pt x="1" y="1216"/>
                    </a:lnTo>
                    <a:lnTo>
                      <a:pt x="3" y="1201"/>
                    </a:lnTo>
                    <a:lnTo>
                      <a:pt x="6" y="1179"/>
                    </a:lnTo>
                    <a:lnTo>
                      <a:pt x="10" y="1152"/>
                    </a:lnTo>
                    <a:lnTo>
                      <a:pt x="15" y="1120"/>
                    </a:lnTo>
                    <a:lnTo>
                      <a:pt x="21" y="1084"/>
                    </a:lnTo>
                    <a:lnTo>
                      <a:pt x="28" y="1043"/>
                    </a:lnTo>
                    <a:lnTo>
                      <a:pt x="35" y="1000"/>
                    </a:lnTo>
                    <a:lnTo>
                      <a:pt x="45" y="953"/>
                    </a:lnTo>
                    <a:lnTo>
                      <a:pt x="56" y="904"/>
                    </a:lnTo>
                    <a:lnTo>
                      <a:pt x="68" y="852"/>
                    </a:lnTo>
                    <a:lnTo>
                      <a:pt x="81" y="798"/>
                    </a:lnTo>
                    <a:lnTo>
                      <a:pt x="96" y="743"/>
                    </a:lnTo>
                    <a:lnTo>
                      <a:pt x="113" y="687"/>
                    </a:lnTo>
                    <a:lnTo>
                      <a:pt x="132" y="631"/>
                    </a:lnTo>
                    <a:lnTo>
                      <a:pt x="151" y="574"/>
                    </a:lnTo>
                    <a:lnTo>
                      <a:pt x="173" y="518"/>
                    </a:lnTo>
                    <a:lnTo>
                      <a:pt x="196" y="462"/>
                    </a:lnTo>
                    <a:lnTo>
                      <a:pt x="222" y="408"/>
                    </a:lnTo>
                    <a:lnTo>
                      <a:pt x="248" y="355"/>
                    </a:lnTo>
                    <a:lnTo>
                      <a:pt x="278" y="304"/>
                    </a:lnTo>
                    <a:lnTo>
                      <a:pt x="309" y="256"/>
                    </a:lnTo>
                    <a:lnTo>
                      <a:pt x="343" y="211"/>
                    </a:lnTo>
                    <a:lnTo>
                      <a:pt x="379" y="168"/>
                    </a:lnTo>
                    <a:lnTo>
                      <a:pt x="416" y="130"/>
                    </a:lnTo>
                    <a:lnTo>
                      <a:pt x="456" y="96"/>
                    </a:lnTo>
                    <a:lnTo>
                      <a:pt x="84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8" name="TextBox 17"/>
            <p:cNvSpPr txBox="1"/>
            <p:nvPr/>
          </p:nvSpPr>
          <p:spPr>
            <a:xfrm flipH="1">
              <a:off x="4191000" y="844548"/>
              <a:ext cx="1219200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This is a sample text Insert your desired text here. </a:t>
              </a:r>
            </a:p>
          </p:txBody>
        </p:sp>
        <p:grpSp>
          <p:nvGrpSpPr>
            <p:cNvPr id="3" name="Group 37"/>
            <p:cNvGrpSpPr/>
            <p:nvPr/>
          </p:nvGrpSpPr>
          <p:grpSpPr>
            <a:xfrm>
              <a:off x="2132806" y="1750487"/>
              <a:ext cx="4725988" cy="457200"/>
              <a:chOff x="2132806" y="1750487"/>
              <a:chExt cx="4725988" cy="457200"/>
            </a:xfrm>
          </p:grpSpPr>
          <p:cxnSp>
            <p:nvCxnSpPr>
              <p:cNvPr id="22" name="Straight Connector 21"/>
              <p:cNvCxnSpPr/>
              <p:nvPr/>
            </p:nvCxnSpPr>
            <p:spPr>
              <a:xfrm>
                <a:off x="2133600" y="1962150"/>
                <a:ext cx="4724400" cy="1588"/>
              </a:xfrm>
              <a:prstGeom prst="line">
                <a:avLst/>
              </a:prstGeom>
              <a:ln>
                <a:solidFill>
                  <a:schemeClr val="accent6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Arrow Connector 25"/>
              <p:cNvCxnSpPr/>
              <p:nvPr/>
            </p:nvCxnSpPr>
            <p:spPr>
              <a:xfrm rot="5400000">
                <a:off x="2019300" y="2076450"/>
                <a:ext cx="228600" cy="1588"/>
              </a:xfrm>
              <a:prstGeom prst="straightConnector1">
                <a:avLst/>
              </a:prstGeom>
              <a:ln>
                <a:solidFill>
                  <a:schemeClr val="accent6"/>
                </a:solidFill>
                <a:prstDash val="dash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Arrow Connector 26"/>
              <p:cNvCxnSpPr/>
              <p:nvPr/>
            </p:nvCxnSpPr>
            <p:spPr>
              <a:xfrm rot="5400000">
                <a:off x="6743700" y="2076450"/>
                <a:ext cx="228600" cy="1588"/>
              </a:xfrm>
              <a:prstGeom prst="straightConnector1">
                <a:avLst/>
              </a:prstGeom>
              <a:ln>
                <a:solidFill>
                  <a:schemeClr val="accent6"/>
                </a:solidFill>
                <a:prstDash val="dash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Arrow Connector 34"/>
              <p:cNvCxnSpPr/>
              <p:nvPr/>
            </p:nvCxnSpPr>
            <p:spPr>
              <a:xfrm rot="5400000">
                <a:off x="4267994" y="1978293"/>
                <a:ext cx="457200" cy="1588"/>
              </a:xfrm>
              <a:prstGeom prst="straightConnector1">
                <a:avLst/>
              </a:prstGeom>
              <a:ln>
                <a:solidFill>
                  <a:schemeClr val="accent6"/>
                </a:solidFill>
                <a:prstDash val="dash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" name="Group 38"/>
            <p:cNvGrpSpPr/>
            <p:nvPr/>
          </p:nvGrpSpPr>
          <p:grpSpPr>
            <a:xfrm>
              <a:off x="1447800" y="2441087"/>
              <a:ext cx="468377" cy="527453"/>
              <a:chOff x="3429000" y="818953"/>
              <a:chExt cx="566292" cy="637718"/>
            </a:xfrm>
            <a:solidFill>
              <a:schemeClr val="bg1"/>
            </a:solidFill>
          </p:grpSpPr>
          <p:sp>
            <p:nvSpPr>
              <p:cNvPr id="40" name="Freeform 6"/>
              <p:cNvSpPr>
                <a:spLocks noEditPoints="1"/>
              </p:cNvSpPr>
              <p:nvPr/>
            </p:nvSpPr>
            <p:spPr bwMode="auto">
              <a:xfrm>
                <a:off x="3537024" y="818953"/>
                <a:ext cx="335289" cy="385267"/>
              </a:xfrm>
              <a:custGeom>
                <a:avLst/>
                <a:gdLst/>
                <a:ahLst/>
                <a:cxnLst>
                  <a:cxn ang="0">
                    <a:pos x="181" y="962"/>
                  </a:cxn>
                  <a:cxn ang="0">
                    <a:pos x="169" y="1176"/>
                  </a:cxn>
                  <a:cxn ang="0">
                    <a:pos x="211" y="1393"/>
                  </a:cxn>
                  <a:cxn ang="0">
                    <a:pos x="324" y="1612"/>
                  </a:cxn>
                  <a:cxn ang="0">
                    <a:pos x="493" y="1779"/>
                  </a:cxn>
                  <a:cxn ang="0">
                    <a:pos x="704" y="1881"/>
                  </a:cxn>
                  <a:cxn ang="0">
                    <a:pos x="943" y="1902"/>
                  </a:cxn>
                  <a:cxn ang="0">
                    <a:pos x="1171" y="1839"/>
                  </a:cxn>
                  <a:cxn ang="0">
                    <a:pos x="1362" y="1702"/>
                  </a:cxn>
                  <a:cxn ang="0">
                    <a:pos x="1505" y="1507"/>
                  </a:cxn>
                  <a:cxn ang="0">
                    <a:pos x="1582" y="1280"/>
                  </a:cxn>
                  <a:cxn ang="0">
                    <a:pos x="1595" y="1069"/>
                  </a:cxn>
                  <a:cxn ang="0">
                    <a:pos x="1572" y="919"/>
                  </a:cxn>
                  <a:cxn ang="0">
                    <a:pos x="1501" y="816"/>
                  </a:cxn>
                  <a:cxn ang="0">
                    <a:pos x="1388" y="727"/>
                  </a:cxn>
                  <a:cxn ang="0">
                    <a:pos x="1236" y="683"/>
                  </a:cxn>
                  <a:cxn ang="0">
                    <a:pos x="1003" y="682"/>
                  </a:cxn>
                  <a:cxn ang="0">
                    <a:pos x="778" y="661"/>
                  </a:cxn>
                  <a:cxn ang="0">
                    <a:pos x="600" y="631"/>
                  </a:cxn>
                  <a:cxn ang="0">
                    <a:pos x="481" y="603"/>
                  </a:cxn>
                  <a:cxn ang="0">
                    <a:pos x="438" y="591"/>
                  </a:cxn>
                  <a:cxn ang="0">
                    <a:pos x="1089" y="20"/>
                  </a:cxn>
                  <a:cxn ang="0">
                    <a:pos x="1278" y="90"/>
                  </a:cxn>
                  <a:cxn ang="0">
                    <a:pos x="1425" y="199"/>
                  </a:cxn>
                  <a:cxn ang="0">
                    <a:pos x="1535" y="336"/>
                  </a:cxn>
                  <a:cxn ang="0">
                    <a:pos x="1611" y="486"/>
                  </a:cxn>
                  <a:cxn ang="0">
                    <a:pos x="1659" y="639"/>
                  </a:cxn>
                  <a:cxn ang="0">
                    <a:pos x="1681" y="783"/>
                  </a:cxn>
                  <a:cxn ang="0">
                    <a:pos x="1683" y="904"/>
                  </a:cxn>
                  <a:cxn ang="0">
                    <a:pos x="1683" y="1059"/>
                  </a:cxn>
                  <a:cxn ang="0">
                    <a:pos x="1701" y="1181"/>
                  </a:cxn>
                  <a:cxn ang="0">
                    <a:pos x="1647" y="1289"/>
                  </a:cxn>
                  <a:cxn ang="0">
                    <a:pos x="1534" y="1558"/>
                  </a:cxn>
                  <a:cxn ang="0">
                    <a:pos x="1360" y="1770"/>
                  </a:cxn>
                  <a:cxn ang="0">
                    <a:pos x="1139" y="1908"/>
                  </a:cxn>
                  <a:cxn ang="0">
                    <a:pos x="885" y="1958"/>
                  </a:cxn>
                  <a:cxn ang="0">
                    <a:pos x="640" y="1912"/>
                  </a:cxn>
                  <a:cxn ang="0">
                    <a:pos x="425" y="1782"/>
                  </a:cxn>
                  <a:cxn ang="0">
                    <a:pos x="253" y="1583"/>
                  </a:cxn>
                  <a:cxn ang="0">
                    <a:pos x="135" y="1331"/>
                  </a:cxn>
                  <a:cxn ang="0">
                    <a:pos x="38" y="1268"/>
                  </a:cxn>
                  <a:cxn ang="0">
                    <a:pos x="0" y="1148"/>
                  </a:cxn>
                  <a:cxn ang="0">
                    <a:pos x="40" y="1027"/>
                  </a:cxn>
                  <a:cxn ang="0">
                    <a:pos x="77" y="840"/>
                  </a:cxn>
                  <a:cxn ang="0">
                    <a:pos x="102" y="591"/>
                  </a:cxn>
                  <a:cxn ang="0">
                    <a:pos x="167" y="399"/>
                  </a:cxn>
                  <a:cxn ang="0">
                    <a:pos x="260" y="254"/>
                  </a:cxn>
                  <a:cxn ang="0">
                    <a:pos x="369" y="152"/>
                  </a:cxn>
                  <a:cxn ang="0">
                    <a:pos x="481" y="84"/>
                  </a:cxn>
                  <a:cxn ang="0">
                    <a:pos x="583" y="42"/>
                  </a:cxn>
                  <a:cxn ang="0">
                    <a:pos x="663" y="23"/>
                  </a:cxn>
                  <a:cxn ang="0">
                    <a:pos x="710" y="16"/>
                  </a:cxn>
                  <a:cxn ang="0">
                    <a:pos x="853" y="1"/>
                  </a:cxn>
                </a:cxnLst>
                <a:rect l="0" t="0" r="r" b="b"/>
                <a:pathLst>
                  <a:path w="1704" h="1958">
                    <a:moveTo>
                      <a:pt x="438" y="591"/>
                    </a:moveTo>
                    <a:lnTo>
                      <a:pt x="215" y="841"/>
                    </a:lnTo>
                    <a:lnTo>
                      <a:pt x="196" y="901"/>
                    </a:lnTo>
                    <a:lnTo>
                      <a:pt x="181" y="962"/>
                    </a:lnTo>
                    <a:lnTo>
                      <a:pt x="174" y="1014"/>
                    </a:lnTo>
                    <a:lnTo>
                      <a:pt x="169" y="1067"/>
                    </a:lnTo>
                    <a:lnTo>
                      <a:pt x="167" y="1121"/>
                    </a:lnTo>
                    <a:lnTo>
                      <a:pt x="169" y="1176"/>
                    </a:lnTo>
                    <a:lnTo>
                      <a:pt x="174" y="1229"/>
                    </a:lnTo>
                    <a:lnTo>
                      <a:pt x="182" y="1281"/>
                    </a:lnTo>
                    <a:lnTo>
                      <a:pt x="193" y="1332"/>
                    </a:lnTo>
                    <a:lnTo>
                      <a:pt x="211" y="1393"/>
                    </a:lnTo>
                    <a:lnTo>
                      <a:pt x="233" y="1452"/>
                    </a:lnTo>
                    <a:lnTo>
                      <a:pt x="260" y="1508"/>
                    </a:lnTo>
                    <a:lnTo>
                      <a:pt x="290" y="1561"/>
                    </a:lnTo>
                    <a:lnTo>
                      <a:pt x="324" y="1612"/>
                    </a:lnTo>
                    <a:lnTo>
                      <a:pt x="362" y="1659"/>
                    </a:lnTo>
                    <a:lnTo>
                      <a:pt x="402" y="1702"/>
                    </a:lnTo>
                    <a:lnTo>
                      <a:pt x="446" y="1742"/>
                    </a:lnTo>
                    <a:lnTo>
                      <a:pt x="493" y="1779"/>
                    </a:lnTo>
                    <a:lnTo>
                      <a:pt x="542" y="1811"/>
                    </a:lnTo>
                    <a:lnTo>
                      <a:pt x="594" y="1839"/>
                    </a:lnTo>
                    <a:lnTo>
                      <a:pt x="648" y="1862"/>
                    </a:lnTo>
                    <a:lnTo>
                      <a:pt x="704" y="1881"/>
                    </a:lnTo>
                    <a:lnTo>
                      <a:pt x="762" y="1895"/>
                    </a:lnTo>
                    <a:lnTo>
                      <a:pt x="821" y="1902"/>
                    </a:lnTo>
                    <a:lnTo>
                      <a:pt x="882" y="1905"/>
                    </a:lnTo>
                    <a:lnTo>
                      <a:pt x="943" y="1902"/>
                    </a:lnTo>
                    <a:lnTo>
                      <a:pt x="1003" y="1895"/>
                    </a:lnTo>
                    <a:lnTo>
                      <a:pt x="1061" y="1881"/>
                    </a:lnTo>
                    <a:lnTo>
                      <a:pt x="1117" y="1862"/>
                    </a:lnTo>
                    <a:lnTo>
                      <a:pt x="1171" y="1839"/>
                    </a:lnTo>
                    <a:lnTo>
                      <a:pt x="1223" y="1811"/>
                    </a:lnTo>
                    <a:lnTo>
                      <a:pt x="1272" y="1779"/>
                    </a:lnTo>
                    <a:lnTo>
                      <a:pt x="1318" y="1742"/>
                    </a:lnTo>
                    <a:lnTo>
                      <a:pt x="1362" y="1702"/>
                    </a:lnTo>
                    <a:lnTo>
                      <a:pt x="1403" y="1658"/>
                    </a:lnTo>
                    <a:lnTo>
                      <a:pt x="1441" y="1611"/>
                    </a:lnTo>
                    <a:lnTo>
                      <a:pt x="1474" y="1561"/>
                    </a:lnTo>
                    <a:lnTo>
                      <a:pt x="1505" y="1507"/>
                    </a:lnTo>
                    <a:lnTo>
                      <a:pt x="1531" y="1451"/>
                    </a:lnTo>
                    <a:lnTo>
                      <a:pt x="1554" y="1392"/>
                    </a:lnTo>
                    <a:lnTo>
                      <a:pt x="1571" y="1331"/>
                    </a:lnTo>
                    <a:lnTo>
                      <a:pt x="1582" y="1280"/>
                    </a:lnTo>
                    <a:lnTo>
                      <a:pt x="1590" y="1228"/>
                    </a:lnTo>
                    <a:lnTo>
                      <a:pt x="1595" y="1175"/>
                    </a:lnTo>
                    <a:lnTo>
                      <a:pt x="1597" y="1121"/>
                    </a:lnTo>
                    <a:lnTo>
                      <a:pt x="1595" y="1069"/>
                    </a:lnTo>
                    <a:lnTo>
                      <a:pt x="1591" y="1019"/>
                    </a:lnTo>
                    <a:lnTo>
                      <a:pt x="1583" y="968"/>
                    </a:lnTo>
                    <a:lnTo>
                      <a:pt x="1578" y="944"/>
                    </a:lnTo>
                    <a:lnTo>
                      <a:pt x="1572" y="919"/>
                    </a:lnTo>
                    <a:lnTo>
                      <a:pt x="1559" y="894"/>
                    </a:lnTo>
                    <a:lnTo>
                      <a:pt x="1542" y="868"/>
                    </a:lnTo>
                    <a:lnTo>
                      <a:pt x="1522" y="842"/>
                    </a:lnTo>
                    <a:lnTo>
                      <a:pt x="1501" y="816"/>
                    </a:lnTo>
                    <a:lnTo>
                      <a:pt x="1476" y="792"/>
                    </a:lnTo>
                    <a:lnTo>
                      <a:pt x="1449" y="768"/>
                    </a:lnTo>
                    <a:lnTo>
                      <a:pt x="1419" y="746"/>
                    </a:lnTo>
                    <a:lnTo>
                      <a:pt x="1388" y="727"/>
                    </a:lnTo>
                    <a:lnTo>
                      <a:pt x="1353" y="710"/>
                    </a:lnTo>
                    <a:lnTo>
                      <a:pt x="1316" y="697"/>
                    </a:lnTo>
                    <a:lnTo>
                      <a:pt x="1277" y="688"/>
                    </a:lnTo>
                    <a:lnTo>
                      <a:pt x="1236" y="683"/>
                    </a:lnTo>
                    <a:lnTo>
                      <a:pt x="1191" y="682"/>
                    </a:lnTo>
                    <a:lnTo>
                      <a:pt x="1127" y="684"/>
                    </a:lnTo>
                    <a:lnTo>
                      <a:pt x="1064" y="683"/>
                    </a:lnTo>
                    <a:lnTo>
                      <a:pt x="1003" y="682"/>
                    </a:lnTo>
                    <a:lnTo>
                      <a:pt x="943" y="678"/>
                    </a:lnTo>
                    <a:lnTo>
                      <a:pt x="886" y="674"/>
                    </a:lnTo>
                    <a:lnTo>
                      <a:pt x="831" y="668"/>
                    </a:lnTo>
                    <a:lnTo>
                      <a:pt x="778" y="661"/>
                    </a:lnTo>
                    <a:lnTo>
                      <a:pt x="729" y="654"/>
                    </a:lnTo>
                    <a:lnTo>
                      <a:pt x="682" y="646"/>
                    </a:lnTo>
                    <a:lnTo>
                      <a:pt x="639" y="638"/>
                    </a:lnTo>
                    <a:lnTo>
                      <a:pt x="600" y="631"/>
                    </a:lnTo>
                    <a:lnTo>
                      <a:pt x="563" y="624"/>
                    </a:lnTo>
                    <a:lnTo>
                      <a:pt x="532" y="616"/>
                    </a:lnTo>
                    <a:lnTo>
                      <a:pt x="503" y="609"/>
                    </a:lnTo>
                    <a:lnTo>
                      <a:pt x="481" y="603"/>
                    </a:lnTo>
                    <a:lnTo>
                      <a:pt x="462" y="598"/>
                    </a:lnTo>
                    <a:lnTo>
                      <a:pt x="448" y="594"/>
                    </a:lnTo>
                    <a:lnTo>
                      <a:pt x="441" y="592"/>
                    </a:lnTo>
                    <a:lnTo>
                      <a:pt x="438" y="591"/>
                    </a:lnTo>
                    <a:close/>
                    <a:moveTo>
                      <a:pt x="917" y="0"/>
                    </a:moveTo>
                    <a:lnTo>
                      <a:pt x="977" y="3"/>
                    </a:lnTo>
                    <a:lnTo>
                      <a:pt x="1034" y="10"/>
                    </a:lnTo>
                    <a:lnTo>
                      <a:pt x="1089" y="20"/>
                    </a:lnTo>
                    <a:lnTo>
                      <a:pt x="1140" y="33"/>
                    </a:lnTo>
                    <a:lnTo>
                      <a:pt x="1189" y="49"/>
                    </a:lnTo>
                    <a:lnTo>
                      <a:pt x="1235" y="69"/>
                    </a:lnTo>
                    <a:lnTo>
                      <a:pt x="1278" y="90"/>
                    </a:lnTo>
                    <a:lnTo>
                      <a:pt x="1319" y="114"/>
                    </a:lnTo>
                    <a:lnTo>
                      <a:pt x="1356" y="140"/>
                    </a:lnTo>
                    <a:lnTo>
                      <a:pt x="1393" y="169"/>
                    </a:lnTo>
                    <a:lnTo>
                      <a:pt x="1425" y="199"/>
                    </a:lnTo>
                    <a:lnTo>
                      <a:pt x="1457" y="232"/>
                    </a:lnTo>
                    <a:lnTo>
                      <a:pt x="1485" y="265"/>
                    </a:lnTo>
                    <a:lnTo>
                      <a:pt x="1510" y="300"/>
                    </a:lnTo>
                    <a:lnTo>
                      <a:pt x="1535" y="336"/>
                    </a:lnTo>
                    <a:lnTo>
                      <a:pt x="1557" y="372"/>
                    </a:lnTo>
                    <a:lnTo>
                      <a:pt x="1577" y="410"/>
                    </a:lnTo>
                    <a:lnTo>
                      <a:pt x="1595" y="448"/>
                    </a:lnTo>
                    <a:lnTo>
                      <a:pt x="1611" y="486"/>
                    </a:lnTo>
                    <a:lnTo>
                      <a:pt x="1625" y="524"/>
                    </a:lnTo>
                    <a:lnTo>
                      <a:pt x="1638" y="564"/>
                    </a:lnTo>
                    <a:lnTo>
                      <a:pt x="1649" y="602"/>
                    </a:lnTo>
                    <a:lnTo>
                      <a:pt x="1659" y="639"/>
                    </a:lnTo>
                    <a:lnTo>
                      <a:pt x="1666" y="677"/>
                    </a:lnTo>
                    <a:lnTo>
                      <a:pt x="1672" y="713"/>
                    </a:lnTo>
                    <a:lnTo>
                      <a:pt x="1677" y="748"/>
                    </a:lnTo>
                    <a:lnTo>
                      <a:pt x="1681" y="783"/>
                    </a:lnTo>
                    <a:lnTo>
                      <a:pt x="1683" y="815"/>
                    </a:lnTo>
                    <a:lnTo>
                      <a:pt x="1684" y="847"/>
                    </a:lnTo>
                    <a:lnTo>
                      <a:pt x="1684" y="876"/>
                    </a:lnTo>
                    <a:lnTo>
                      <a:pt x="1683" y="904"/>
                    </a:lnTo>
                    <a:lnTo>
                      <a:pt x="1685" y="945"/>
                    </a:lnTo>
                    <a:lnTo>
                      <a:pt x="1686" y="987"/>
                    </a:lnTo>
                    <a:lnTo>
                      <a:pt x="1685" y="1022"/>
                    </a:lnTo>
                    <a:lnTo>
                      <a:pt x="1683" y="1059"/>
                    </a:lnTo>
                    <a:lnTo>
                      <a:pt x="1695" y="1086"/>
                    </a:lnTo>
                    <a:lnTo>
                      <a:pt x="1702" y="1117"/>
                    </a:lnTo>
                    <a:lnTo>
                      <a:pt x="1704" y="1148"/>
                    </a:lnTo>
                    <a:lnTo>
                      <a:pt x="1701" y="1181"/>
                    </a:lnTo>
                    <a:lnTo>
                      <a:pt x="1694" y="1212"/>
                    </a:lnTo>
                    <a:lnTo>
                      <a:pt x="1682" y="1240"/>
                    </a:lnTo>
                    <a:lnTo>
                      <a:pt x="1667" y="1266"/>
                    </a:lnTo>
                    <a:lnTo>
                      <a:pt x="1647" y="1289"/>
                    </a:lnTo>
                    <a:lnTo>
                      <a:pt x="1625" y="1360"/>
                    </a:lnTo>
                    <a:lnTo>
                      <a:pt x="1599" y="1429"/>
                    </a:lnTo>
                    <a:lnTo>
                      <a:pt x="1568" y="1495"/>
                    </a:lnTo>
                    <a:lnTo>
                      <a:pt x="1534" y="1558"/>
                    </a:lnTo>
                    <a:lnTo>
                      <a:pt x="1496" y="1617"/>
                    </a:lnTo>
                    <a:lnTo>
                      <a:pt x="1454" y="1672"/>
                    </a:lnTo>
                    <a:lnTo>
                      <a:pt x="1408" y="1723"/>
                    </a:lnTo>
                    <a:lnTo>
                      <a:pt x="1360" y="1770"/>
                    </a:lnTo>
                    <a:lnTo>
                      <a:pt x="1308" y="1812"/>
                    </a:lnTo>
                    <a:lnTo>
                      <a:pt x="1254" y="1849"/>
                    </a:lnTo>
                    <a:lnTo>
                      <a:pt x="1198" y="1882"/>
                    </a:lnTo>
                    <a:lnTo>
                      <a:pt x="1139" y="1908"/>
                    </a:lnTo>
                    <a:lnTo>
                      <a:pt x="1079" y="1930"/>
                    </a:lnTo>
                    <a:lnTo>
                      <a:pt x="1016" y="1946"/>
                    </a:lnTo>
                    <a:lnTo>
                      <a:pt x="951" y="1955"/>
                    </a:lnTo>
                    <a:lnTo>
                      <a:pt x="885" y="1958"/>
                    </a:lnTo>
                    <a:lnTo>
                      <a:pt x="821" y="1955"/>
                    </a:lnTo>
                    <a:lnTo>
                      <a:pt x="760" y="1947"/>
                    </a:lnTo>
                    <a:lnTo>
                      <a:pt x="699" y="1932"/>
                    </a:lnTo>
                    <a:lnTo>
                      <a:pt x="640" y="1912"/>
                    </a:lnTo>
                    <a:lnTo>
                      <a:pt x="583" y="1887"/>
                    </a:lnTo>
                    <a:lnTo>
                      <a:pt x="528" y="1856"/>
                    </a:lnTo>
                    <a:lnTo>
                      <a:pt x="475" y="1822"/>
                    </a:lnTo>
                    <a:lnTo>
                      <a:pt x="425" y="1782"/>
                    </a:lnTo>
                    <a:lnTo>
                      <a:pt x="378" y="1738"/>
                    </a:lnTo>
                    <a:lnTo>
                      <a:pt x="333" y="1690"/>
                    </a:lnTo>
                    <a:lnTo>
                      <a:pt x="291" y="1638"/>
                    </a:lnTo>
                    <a:lnTo>
                      <a:pt x="253" y="1583"/>
                    </a:lnTo>
                    <a:lnTo>
                      <a:pt x="218" y="1524"/>
                    </a:lnTo>
                    <a:lnTo>
                      <a:pt x="186" y="1463"/>
                    </a:lnTo>
                    <a:lnTo>
                      <a:pt x="159" y="1399"/>
                    </a:lnTo>
                    <a:lnTo>
                      <a:pt x="135" y="1331"/>
                    </a:lnTo>
                    <a:lnTo>
                      <a:pt x="107" y="1322"/>
                    </a:lnTo>
                    <a:lnTo>
                      <a:pt x="81" y="1308"/>
                    </a:lnTo>
                    <a:lnTo>
                      <a:pt x="59" y="1291"/>
                    </a:lnTo>
                    <a:lnTo>
                      <a:pt x="38" y="1268"/>
                    </a:lnTo>
                    <a:lnTo>
                      <a:pt x="22" y="1242"/>
                    </a:lnTo>
                    <a:lnTo>
                      <a:pt x="10" y="1213"/>
                    </a:lnTo>
                    <a:lnTo>
                      <a:pt x="3" y="1182"/>
                    </a:lnTo>
                    <a:lnTo>
                      <a:pt x="0" y="1148"/>
                    </a:lnTo>
                    <a:lnTo>
                      <a:pt x="3" y="1114"/>
                    </a:lnTo>
                    <a:lnTo>
                      <a:pt x="11" y="1082"/>
                    </a:lnTo>
                    <a:lnTo>
                      <a:pt x="22" y="1053"/>
                    </a:lnTo>
                    <a:lnTo>
                      <a:pt x="40" y="1027"/>
                    </a:lnTo>
                    <a:lnTo>
                      <a:pt x="61" y="1005"/>
                    </a:lnTo>
                    <a:lnTo>
                      <a:pt x="84" y="986"/>
                    </a:lnTo>
                    <a:lnTo>
                      <a:pt x="79" y="910"/>
                    </a:lnTo>
                    <a:lnTo>
                      <a:pt x="77" y="840"/>
                    </a:lnTo>
                    <a:lnTo>
                      <a:pt x="79" y="772"/>
                    </a:lnTo>
                    <a:lnTo>
                      <a:pt x="83" y="708"/>
                    </a:lnTo>
                    <a:lnTo>
                      <a:pt x="91" y="648"/>
                    </a:lnTo>
                    <a:lnTo>
                      <a:pt x="102" y="591"/>
                    </a:lnTo>
                    <a:lnTo>
                      <a:pt x="115" y="538"/>
                    </a:lnTo>
                    <a:lnTo>
                      <a:pt x="130" y="489"/>
                    </a:lnTo>
                    <a:lnTo>
                      <a:pt x="147" y="442"/>
                    </a:lnTo>
                    <a:lnTo>
                      <a:pt x="167" y="399"/>
                    </a:lnTo>
                    <a:lnTo>
                      <a:pt x="188" y="359"/>
                    </a:lnTo>
                    <a:lnTo>
                      <a:pt x="211" y="321"/>
                    </a:lnTo>
                    <a:lnTo>
                      <a:pt x="234" y="287"/>
                    </a:lnTo>
                    <a:lnTo>
                      <a:pt x="260" y="254"/>
                    </a:lnTo>
                    <a:lnTo>
                      <a:pt x="286" y="226"/>
                    </a:lnTo>
                    <a:lnTo>
                      <a:pt x="313" y="198"/>
                    </a:lnTo>
                    <a:lnTo>
                      <a:pt x="340" y="174"/>
                    </a:lnTo>
                    <a:lnTo>
                      <a:pt x="369" y="152"/>
                    </a:lnTo>
                    <a:lnTo>
                      <a:pt x="396" y="132"/>
                    </a:lnTo>
                    <a:lnTo>
                      <a:pt x="425" y="114"/>
                    </a:lnTo>
                    <a:lnTo>
                      <a:pt x="453" y="98"/>
                    </a:lnTo>
                    <a:lnTo>
                      <a:pt x="481" y="84"/>
                    </a:lnTo>
                    <a:lnTo>
                      <a:pt x="507" y="71"/>
                    </a:lnTo>
                    <a:lnTo>
                      <a:pt x="534" y="60"/>
                    </a:lnTo>
                    <a:lnTo>
                      <a:pt x="559" y="51"/>
                    </a:lnTo>
                    <a:lnTo>
                      <a:pt x="583" y="42"/>
                    </a:lnTo>
                    <a:lnTo>
                      <a:pt x="605" y="35"/>
                    </a:lnTo>
                    <a:lnTo>
                      <a:pt x="627" y="30"/>
                    </a:lnTo>
                    <a:lnTo>
                      <a:pt x="647" y="26"/>
                    </a:lnTo>
                    <a:lnTo>
                      <a:pt x="663" y="23"/>
                    </a:lnTo>
                    <a:lnTo>
                      <a:pt x="679" y="20"/>
                    </a:lnTo>
                    <a:lnTo>
                      <a:pt x="692" y="18"/>
                    </a:lnTo>
                    <a:lnTo>
                      <a:pt x="703" y="16"/>
                    </a:lnTo>
                    <a:lnTo>
                      <a:pt x="710" y="16"/>
                    </a:lnTo>
                    <a:lnTo>
                      <a:pt x="714" y="15"/>
                    </a:lnTo>
                    <a:lnTo>
                      <a:pt x="716" y="15"/>
                    </a:lnTo>
                    <a:lnTo>
                      <a:pt x="786" y="6"/>
                    </a:lnTo>
                    <a:lnTo>
                      <a:pt x="853" y="1"/>
                    </a:lnTo>
                    <a:lnTo>
                      <a:pt x="91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" name="Freeform 7"/>
              <p:cNvSpPr>
                <a:spLocks/>
              </p:cNvSpPr>
              <p:nvPr/>
            </p:nvSpPr>
            <p:spPr bwMode="auto">
              <a:xfrm>
                <a:off x="3429000" y="1214649"/>
                <a:ext cx="566292" cy="242022"/>
              </a:xfrm>
              <a:custGeom>
                <a:avLst/>
                <a:gdLst/>
                <a:ahLst/>
                <a:cxnLst>
                  <a:cxn ang="0">
                    <a:pos x="1268" y="763"/>
                  </a:cxn>
                  <a:cxn ang="0">
                    <a:pos x="1374" y="232"/>
                  </a:cxn>
                  <a:cxn ang="0">
                    <a:pos x="1299" y="230"/>
                  </a:cxn>
                  <a:cxn ang="0">
                    <a:pos x="1265" y="214"/>
                  </a:cxn>
                  <a:cxn ang="0">
                    <a:pos x="1242" y="184"/>
                  </a:cxn>
                  <a:cxn ang="0">
                    <a:pos x="1233" y="147"/>
                  </a:cxn>
                  <a:cxn ang="0">
                    <a:pos x="1242" y="109"/>
                  </a:cxn>
                  <a:cxn ang="0">
                    <a:pos x="1265" y="80"/>
                  </a:cxn>
                  <a:cxn ang="0">
                    <a:pos x="1299" y="63"/>
                  </a:cxn>
                  <a:cxn ang="0">
                    <a:pos x="1497" y="61"/>
                  </a:cxn>
                  <a:cxn ang="0">
                    <a:pos x="1534" y="70"/>
                  </a:cxn>
                  <a:cxn ang="0">
                    <a:pos x="1564" y="94"/>
                  </a:cxn>
                  <a:cxn ang="0">
                    <a:pos x="1580" y="127"/>
                  </a:cxn>
                  <a:cxn ang="0">
                    <a:pos x="1580" y="166"/>
                  </a:cxn>
                  <a:cxn ang="0">
                    <a:pos x="1564" y="200"/>
                  </a:cxn>
                  <a:cxn ang="0">
                    <a:pos x="1534" y="223"/>
                  </a:cxn>
                  <a:cxn ang="0">
                    <a:pos x="1497" y="232"/>
                  </a:cxn>
                  <a:cxn ang="0">
                    <a:pos x="1449" y="234"/>
                  </a:cxn>
                  <a:cxn ang="0">
                    <a:pos x="1899" y="0"/>
                  </a:cxn>
                  <a:cxn ang="0">
                    <a:pos x="2377" y="78"/>
                  </a:cxn>
                  <a:cxn ang="0">
                    <a:pos x="2399" y="92"/>
                  </a:cxn>
                  <a:cxn ang="0">
                    <a:pos x="2431" y="114"/>
                  </a:cxn>
                  <a:cxn ang="0">
                    <a:pos x="2470" y="145"/>
                  </a:cxn>
                  <a:cxn ang="0">
                    <a:pos x="2514" y="185"/>
                  </a:cxn>
                  <a:cxn ang="0">
                    <a:pos x="2561" y="236"/>
                  </a:cxn>
                  <a:cxn ang="0">
                    <a:pos x="2611" y="299"/>
                  </a:cxn>
                  <a:cxn ang="0">
                    <a:pos x="2661" y="374"/>
                  </a:cxn>
                  <a:cxn ang="0">
                    <a:pos x="2710" y="461"/>
                  </a:cxn>
                  <a:cxn ang="0">
                    <a:pos x="2756" y="562"/>
                  </a:cxn>
                  <a:cxn ang="0">
                    <a:pos x="2797" y="679"/>
                  </a:cxn>
                  <a:cxn ang="0">
                    <a:pos x="2831" y="811"/>
                  </a:cxn>
                  <a:cxn ang="0">
                    <a:pos x="2858" y="958"/>
                  </a:cxn>
                  <a:cxn ang="0">
                    <a:pos x="2874" y="1123"/>
                  </a:cxn>
                  <a:cxn ang="0">
                    <a:pos x="0" y="1230"/>
                  </a:cxn>
                  <a:cxn ang="0">
                    <a:pos x="1" y="1216"/>
                  </a:cxn>
                  <a:cxn ang="0">
                    <a:pos x="6" y="1179"/>
                  </a:cxn>
                  <a:cxn ang="0">
                    <a:pos x="15" y="1120"/>
                  </a:cxn>
                  <a:cxn ang="0">
                    <a:pos x="28" y="1043"/>
                  </a:cxn>
                  <a:cxn ang="0">
                    <a:pos x="45" y="953"/>
                  </a:cxn>
                  <a:cxn ang="0">
                    <a:pos x="68" y="852"/>
                  </a:cxn>
                  <a:cxn ang="0">
                    <a:pos x="96" y="743"/>
                  </a:cxn>
                  <a:cxn ang="0">
                    <a:pos x="132" y="631"/>
                  </a:cxn>
                  <a:cxn ang="0">
                    <a:pos x="173" y="518"/>
                  </a:cxn>
                  <a:cxn ang="0">
                    <a:pos x="222" y="408"/>
                  </a:cxn>
                  <a:cxn ang="0">
                    <a:pos x="278" y="304"/>
                  </a:cxn>
                  <a:cxn ang="0">
                    <a:pos x="343" y="211"/>
                  </a:cxn>
                  <a:cxn ang="0">
                    <a:pos x="416" y="130"/>
                  </a:cxn>
                  <a:cxn ang="0">
                    <a:pos x="843" y="0"/>
                  </a:cxn>
                </a:cxnLst>
                <a:rect l="0" t="0" r="r" b="b"/>
                <a:pathLst>
                  <a:path w="2878" h="1230">
                    <a:moveTo>
                      <a:pt x="843" y="0"/>
                    </a:moveTo>
                    <a:lnTo>
                      <a:pt x="1268" y="763"/>
                    </a:lnTo>
                    <a:lnTo>
                      <a:pt x="1374" y="234"/>
                    </a:lnTo>
                    <a:lnTo>
                      <a:pt x="1374" y="232"/>
                    </a:lnTo>
                    <a:lnTo>
                      <a:pt x="1318" y="232"/>
                    </a:lnTo>
                    <a:lnTo>
                      <a:pt x="1299" y="230"/>
                    </a:lnTo>
                    <a:lnTo>
                      <a:pt x="1281" y="223"/>
                    </a:lnTo>
                    <a:lnTo>
                      <a:pt x="1265" y="214"/>
                    </a:lnTo>
                    <a:lnTo>
                      <a:pt x="1252" y="200"/>
                    </a:lnTo>
                    <a:lnTo>
                      <a:pt x="1242" y="184"/>
                    </a:lnTo>
                    <a:lnTo>
                      <a:pt x="1235" y="166"/>
                    </a:lnTo>
                    <a:lnTo>
                      <a:pt x="1233" y="147"/>
                    </a:lnTo>
                    <a:lnTo>
                      <a:pt x="1235" y="127"/>
                    </a:lnTo>
                    <a:lnTo>
                      <a:pt x="1242" y="109"/>
                    </a:lnTo>
                    <a:lnTo>
                      <a:pt x="1252" y="94"/>
                    </a:lnTo>
                    <a:lnTo>
                      <a:pt x="1265" y="80"/>
                    </a:lnTo>
                    <a:lnTo>
                      <a:pt x="1281" y="70"/>
                    </a:lnTo>
                    <a:lnTo>
                      <a:pt x="1299" y="63"/>
                    </a:lnTo>
                    <a:lnTo>
                      <a:pt x="1318" y="61"/>
                    </a:lnTo>
                    <a:lnTo>
                      <a:pt x="1497" y="61"/>
                    </a:lnTo>
                    <a:lnTo>
                      <a:pt x="1517" y="63"/>
                    </a:lnTo>
                    <a:lnTo>
                      <a:pt x="1534" y="70"/>
                    </a:lnTo>
                    <a:lnTo>
                      <a:pt x="1550" y="80"/>
                    </a:lnTo>
                    <a:lnTo>
                      <a:pt x="1564" y="94"/>
                    </a:lnTo>
                    <a:lnTo>
                      <a:pt x="1574" y="109"/>
                    </a:lnTo>
                    <a:lnTo>
                      <a:pt x="1580" y="127"/>
                    </a:lnTo>
                    <a:lnTo>
                      <a:pt x="1582" y="147"/>
                    </a:lnTo>
                    <a:lnTo>
                      <a:pt x="1580" y="166"/>
                    </a:lnTo>
                    <a:lnTo>
                      <a:pt x="1574" y="184"/>
                    </a:lnTo>
                    <a:lnTo>
                      <a:pt x="1564" y="200"/>
                    </a:lnTo>
                    <a:lnTo>
                      <a:pt x="1550" y="214"/>
                    </a:lnTo>
                    <a:lnTo>
                      <a:pt x="1534" y="223"/>
                    </a:lnTo>
                    <a:lnTo>
                      <a:pt x="1517" y="230"/>
                    </a:lnTo>
                    <a:lnTo>
                      <a:pt x="1497" y="232"/>
                    </a:lnTo>
                    <a:lnTo>
                      <a:pt x="1448" y="232"/>
                    </a:lnTo>
                    <a:lnTo>
                      <a:pt x="1449" y="234"/>
                    </a:lnTo>
                    <a:lnTo>
                      <a:pt x="1566" y="769"/>
                    </a:lnTo>
                    <a:lnTo>
                      <a:pt x="1899" y="0"/>
                    </a:lnTo>
                    <a:lnTo>
                      <a:pt x="2363" y="71"/>
                    </a:lnTo>
                    <a:lnTo>
                      <a:pt x="2377" y="78"/>
                    </a:lnTo>
                    <a:lnTo>
                      <a:pt x="2386" y="84"/>
                    </a:lnTo>
                    <a:lnTo>
                      <a:pt x="2399" y="92"/>
                    </a:lnTo>
                    <a:lnTo>
                      <a:pt x="2414" y="102"/>
                    </a:lnTo>
                    <a:lnTo>
                      <a:pt x="2431" y="114"/>
                    </a:lnTo>
                    <a:lnTo>
                      <a:pt x="2449" y="128"/>
                    </a:lnTo>
                    <a:lnTo>
                      <a:pt x="2470" y="145"/>
                    </a:lnTo>
                    <a:lnTo>
                      <a:pt x="2491" y="163"/>
                    </a:lnTo>
                    <a:lnTo>
                      <a:pt x="2514" y="185"/>
                    </a:lnTo>
                    <a:lnTo>
                      <a:pt x="2538" y="210"/>
                    </a:lnTo>
                    <a:lnTo>
                      <a:pt x="2561" y="236"/>
                    </a:lnTo>
                    <a:lnTo>
                      <a:pt x="2587" y="267"/>
                    </a:lnTo>
                    <a:lnTo>
                      <a:pt x="2611" y="299"/>
                    </a:lnTo>
                    <a:lnTo>
                      <a:pt x="2637" y="334"/>
                    </a:lnTo>
                    <a:lnTo>
                      <a:pt x="2661" y="374"/>
                    </a:lnTo>
                    <a:lnTo>
                      <a:pt x="2686" y="416"/>
                    </a:lnTo>
                    <a:lnTo>
                      <a:pt x="2710" y="461"/>
                    </a:lnTo>
                    <a:lnTo>
                      <a:pt x="2734" y="510"/>
                    </a:lnTo>
                    <a:lnTo>
                      <a:pt x="2756" y="562"/>
                    </a:lnTo>
                    <a:lnTo>
                      <a:pt x="2777" y="619"/>
                    </a:lnTo>
                    <a:lnTo>
                      <a:pt x="2797" y="679"/>
                    </a:lnTo>
                    <a:lnTo>
                      <a:pt x="2815" y="743"/>
                    </a:lnTo>
                    <a:lnTo>
                      <a:pt x="2831" y="811"/>
                    </a:lnTo>
                    <a:lnTo>
                      <a:pt x="2846" y="882"/>
                    </a:lnTo>
                    <a:lnTo>
                      <a:pt x="2858" y="958"/>
                    </a:lnTo>
                    <a:lnTo>
                      <a:pt x="2867" y="1039"/>
                    </a:lnTo>
                    <a:lnTo>
                      <a:pt x="2874" y="1123"/>
                    </a:lnTo>
                    <a:lnTo>
                      <a:pt x="2878" y="1212"/>
                    </a:lnTo>
                    <a:lnTo>
                      <a:pt x="0" y="1230"/>
                    </a:lnTo>
                    <a:lnTo>
                      <a:pt x="0" y="1227"/>
                    </a:lnTo>
                    <a:lnTo>
                      <a:pt x="1" y="1216"/>
                    </a:lnTo>
                    <a:lnTo>
                      <a:pt x="3" y="1201"/>
                    </a:lnTo>
                    <a:lnTo>
                      <a:pt x="6" y="1179"/>
                    </a:lnTo>
                    <a:lnTo>
                      <a:pt x="10" y="1152"/>
                    </a:lnTo>
                    <a:lnTo>
                      <a:pt x="15" y="1120"/>
                    </a:lnTo>
                    <a:lnTo>
                      <a:pt x="21" y="1084"/>
                    </a:lnTo>
                    <a:lnTo>
                      <a:pt x="28" y="1043"/>
                    </a:lnTo>
                    <a:lnTo>
                      <a:pt x="35" y="1000"/>
                    </a:lnTo>
                    <a:lnTo>
                      <a:pt x="45" y="953"/>
                    </a:lnTo>
                    <a:lnTo>
                      <a:pt x="56" y="904"/>
                    </a:lnTo>
                    <a:lnTo>
                      <a:pt x="68" y="852"/>
                    </a:lnTo>
                    <a:lnTo>
                      <a:pt x="81" y="798"/>
                    </a:lnTo>
                    <a:lnTo>
                      <a:pt x="96" y="743"/>
                    </a:lnTo>
                    <a:lnTo>
                      <a:pt x="113" y="687"/>
                    </a:lnTo>
                    <a:lnTo>
                      <a:pt x="132" y="631"/>
                    </a:lnTo>
                    <a:lnTo>
                      <a:pt x="151" y="574"/>
                    </a:lnTo>
                    <a:lnTo>
                      <a:pt x="173" y="518"/>
                    </a:lnTo>
                    <a:lnTo>
                      <a:pt x="196" y="462"/>
                    </a:lnTo>
                    <a:lnTo>
                      <a:pt x="222" y="408"/>
                    </a:lnTo>
                    <a:lnTo>
                      <a:pt x="248" y="355"/>
                    </a:lnTo>
                    <a:lnTo>
                      <a:pt x="278" y="304"/>
                    </a:lnTo>
                    <a:lnTo>
                      <a:pt x="309" y="256"/>
                    </a:lnTo>
                    <a:lnTo>
                      <a:pt x="343" y="211"/>
                    </a:lnTo>
                    <a:lnTo>
                      <a:pt x="379" y="168"/>
                    </a:lnTo>
                    <a:lnTo>
                      <a:pt x="416" y="130"/>
                    </a:lnTo>
                    <a:lnTo>
                      <a:pt x="456" y="96"/>
                    </a:lnTo>
                    <a:lnTo>
                      <a:pt x="84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43" name="TextBox 42"/>
            <p:cNvSpPr txBox="1"/>
            <p:nvPr/>
          </p:nvSpPr>
          <p:spPr>
            <a:xfrm flipH="1">
              <a:off x="1981195" y="2427814"/>
              <a:ext cx="1219200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This is a sample text Insert your desired text here. </a:t>
              </a:r>
            </a:p>
          </p:txBody>
        </p:sp>
        <p:grpSp>
          <p:nvGrpSpPr>
            <p:cNvPr id="11" name="Group 43"/>
            <p:cNvGrpSpPr/>
            <p:nvPr/>
          </p:nvGrpSpPr>
          <p:grpSpPr>
            <a:xfrm>
              <a:off x="3539066" y="2441087"/>
              <a:ext cx="468377" cy="527453"/>
              <a:chOff x="3429000" y="818953"/>
              <a:chExt cx="566292" cy="637718"/>
            </a:xfrm>
            <a:solidFill>
              <a:schemeClr val="bg1"/>
            </a:solidFill>
          </p:grpSpPr>
          <p:sp>
            <p:nvSpPr>
              <p:cNvPr id="45" name="Freeform 6"/>
              <p:cNvSpPr>
                <a:spLocks noEditPoints="1"/>
              </p:cNvSpPr>
              <p:nvPr/>
            </p:nvSpPr>
            <p:spPr bwMode="auto">
              <a:xfrm>
                <a:off x="3537024" y="818953"/>
                <a:ext cx="335289" cy="385267"/>
              </a:xfrm>
              <a:custGeom>
                <a:avLst/>
                <a:gdLst/>
                <a:ahLst/>
                <a:cxnLst>
                  <a:cxn ang="0">
                    <a:pos x="181" y="962"/>
                  </a:cxn>
                  <a:cxn ang="0">
                    <a:pos x="169" y="1176"/>
                  </a:cxn>
                  <a:cxn ang="0">
                    <a:pos x="211" y="1393"/>
                  </a:cxn>
                  <a:cxn ang="0">
                    <a:pos x="324" y="1612"/>
                  </a:cxn>
                  <a:cxn ang="0">
                    <a:pos x="493" y="1779"/>
                  </a:cxn>
                  <a:cxn ang="0">
                    <a:pos x="704" y="1881"/>
                  </a:cxn>
                  <a:cxn ang="0">
                    <a:pos x="943" y="1902"/>
                  </a:cxn>
                  <a:cxn ang="0">
                    <a:pos x="1171" y="1839"/>
                  </a:cxn>
                  <a:cxn ang="0">
                    <a:pos x="1362" y="1702"/>
                  </a:cxn>
                  <a:cxn ang="0">
                    <a:pos x="1505" y="1507"/>
                  </a:cxn>
                  <a:cxn ang="0">
                    <a:pos x="1582" y="1280"/>
                  </a:cxn>
                  <a:cxn ang="0">
                    <a:pos x="1595" y="1069"/>
                  </a:cxn>
                  <a:cxn ang="0">
                    <a:pos x="1572" y="919"/>
                  </a:cxn>
                  <a:cxn ang="0">
                    <a:pos x="1501" y="816"/>
                  </a:cxn>
                  <a:cxn ang="0">
                    <a:pos x="1388" y="727"/>
                  </a:cxn>
                  <a:cxn ang="0">
                    <a:pos x="1236" y="683"/>
                  </a:cxn>
                  <a:cxn ang="0">
                    <a:pos x="1003" y="682"/>
                  </a:cxn>
                  <a:cxn ang="0">
                    <a:pos x="778" y="661"/>
                  </a:cxn>
                  <a:cxn ang="0">
                    <a:pos x="600" y="631"/>
                  </a:cxn>
                  <a:cxn ang="0">
                    <a:pos x="481" y="603"/>
                  </a:cxn>
                  <a:cxn ang="0">
                    <a:pos x="438" y="591"/>
                  </a:cxn>
                  <a:cxn ang="0">
                    <a:pos x="1089" y="20"/>
                  </a:cxn>
                  <a:cxn ang="0">
                    <a:pos x="1278" y="90"/>
                  </a:cxn>
                  <a:cxn ang="0">
                    <a:pos x="1425" y="199"/>
                  </a:cxn>
                  <a:cxn ang="0">
                    <a:pos x="1535" y="336"/>
                  </a:cxn>
                  <a:cxn ang="0">
                    <a:pos x="1611" y="486"/>
                  </a:cxn>
                  <a:cxn ang="0">
                    <a:pos x="1659" y="639"/>
                  </a:cxn>
                  <a:cxn ang="0">
                    <a:pos x="1681" y="783"/>
                  </a:cxn>
                  <a:cxn ang="0">
                    <a:pos x="1683" y="904"/>
                  </a:cxn>
                  <a:cxn ang="0">
                    <a:pos x="1683" y="1059"/>
                  </a:cxn>
                  <a:cxn ang="0">
                    <a:pos x="1701" y="1181"/>
                  </a:cxn>
                  <a:cxn ang="0">
                    <a:pos x="1647" y="1289"/>
                  </a:cxn>
                  <a:cxn ang="0">
                    <a:pos x="1534" y="1558"/>
                  </a:cxn>
                  <a:cxn ang="0">
                    <a:pos x="1360" y="1770"/>
                  </a:cxn>
                  <a:cxn ang="0">
                    <a:pos x="1139" y="1908"/>
                  </a:cxn>
                  <a:cxn ang="0">
                    <a:pos x="885" y="1958"/>
                  </a:cxn>
                  <a:cxn ang="0">
                    <a:pos x="640" y="1912"/>
                  </a:cxn>
                  <a:cxn ang="0">
                    <a:pos x="425" y="1782"/>
                  </a:cxn>
                  <a:cxn ang="0">
                    <a:pos x="253" y="1583"/>
                  </a:cxn>
                  <a:cxn ang="0">
                    <a:pos x="135" y="1331"/>
                  </a:cxn>
                  <a:cxn ang="0">
                    <a:pos x="38" y="1268"/>
                  </a:cxn>
                  <a:cxn ang="0">
                    <a:pos x="0" y="1148"/>
                  </a:cxn>
                  <a:cxn ang="0">
                    <a:pos x="40" y="1027"/>
                  </a:cxn>
                  <a:cxn ang="0">
                    <a:pos x="77" y="840"/>
                  </a:cxn>
                  <a:cxn ang="0">
                    <a:pos x="102" y="591"/>
                  </a:cxn>
                  <a:cxn ang="0">
                    <a:pos x="167" y="399"/>
                  </a:cxn>
                  <a:cxn ang="0">
                    <a:pos x="260" y="254"/>
                  </a:cxn>
                  <a:cxn ang="0">
                    <a:pos x="369" y="152"/>
                  </a:cxn>
                  <a:cxn ang="0">
                    <a:pos x="481" y="84"/>
                  </a:cxn>
                  <a:cxn ang="0">
                    <a:pos x="583" y="42"/>
                  </a:cxn>
                  <a:cxn ang="0">
                    <a:pos x="663" y="23"/>
                  </a:cxn>
                  <a:cxn ang="0">
                    <a:pos x="710" y="16"/>
                  </a:cxn>
                  <a:cxn ang="0">
                    <a:pos x="853" y="1"/>
                  </a:cxn>
                </a:cxnLst>
                <a:rect l="0" t="0" r="r" b="b"/>
                <a:pathLst>
                  <a:path w="1704" h="1958">
                    <a:moveTo>
                      <a:pt x="438" y="591"/>
                    </a:moveTo>
                    <a:lnTo>
                      <a:pt x="215" y="841"/>
                    </a:lnTo>
                    <a:lnTo>
                      <a:pt x="196" y="901"/>
                    </a:lnTo>
                    <a:lnTo>
                      <a:pt x="181" y="962"/>
                    </a:lnTo>
                    <a:lnTo>
                      <a:pt x="174" y="1014"/>
                    </a:lnTo>
                    <a:lnTo>
                      <a:pt x="169" y="1067"/>
                    </a:lnTo>
                    <a:lnTo>
                      <a:pt x="167" y="1121"/>
                    </a:lnTo>
                    <a:lnTo>
                      <a:pt x="169" y="1176"/>
                    </a:lnTo>
                    <a:lnTo>
                      <a:pt x="174" y="1229"/>
                    </a:lnTo>
                    <a:lnTo>
                      <a:pt x="182" y="1281"/>
                    </a:lnTo>
                    <a:lnTo>
                      <a:pt x="193" y="1332"/>
                    </a:lnTo>
                    <a:lnTo>
                      <a:pt x="211" y="1393"/>
                    </a:lnTo>
                    <a:lnTo>
                      <a:pt x="233" y="1452"/>
                    </a:lnTo>
                    <a:lnTo>
                      <a:pt x="260" y="1508"/>
                    </a:lnTo>
                    <a:lnTo>
                      <a:pt x="290" y="1561"/>
                    </a:lnTo>
                    <a:lnTo>
                      <a:pt x="324" y="1612"/>
                    </a:lnTo>
                    <a:lnTo>
                      <a:pt x="362" y="1659"/>
                    </a:lnTo>
                    <a:lnTo>
                      <a:pt x="402" y="1702"/>
                    </a:lnTo>
                    <a:lnTo>
                      <a:pt x="446" y="1742"/>
                    </a:lnTo>
                    <a:lnTo>
                      <a:pt x="493" y="1779"/>
                    </a:lnTo>
                    <a:lnTo>
                      <a:pt x="542" y="1811"/>
                    </a:lnTo>
                    <a:lnTo>
                      <a:pt x="594" y="1839"/>
                    </a:lnTo>
                    <a:lnTo>
                      <a:pt x="648" y="1862"/>
                    </a:lnTo>
                    <a:lnTo>
                      <a:pt x="704" y="1881"/>
                    </a:lnTo>
                    <a:lnTo>
                      <a:pt x="762" y="1895"/>
                    </a:lnTo>
                    <a:lnTo>
                      <a:pt x="821" y="1902"/>
                    </a:lnTo>
                    <a:lnTo>
                      <a:pt x="882" y="1905"/>
                    </a:lnTo>
                    <a:lnTo>
                      <a:pt x="943" y="1902"/>
                    </a:lnTo>
                    <a:lnTo>
                      <a:pt x="1003" y="1895"/>
                    </a:lnTo>
                    <a:lnTo>
                      <a:pt x="1061" y="1881"/>
                    </a:lnTo>
                    <a:lnTo>
                      <a:pt x="1117" y="1862"/>
                    </a:lnTo>
                    <a:lnTo>
                      <a:pt x="1171" y="1839"/>
                    </a:lnTo>
                    <a:lnTo>
                      <a:pt x="1223" y="1811"/>
                    </a:lnTo>
                    <a:lnTo>
                      <a:pt x="1272" y="1779"/>
                    </a:lnTo>
                    <a:lnTo>
                      <a:pt x="1318" y="1742"/>
                    </a:lnTo>
                    <a:lnTo>
                      <a:pt x="1362" y="1702"/>
                    </a:lnTo>
                    <a:lnTo>
                      <a:pt x="1403" y="1658"/>
                    </a:lnTo>
                    <a:lnTo>
                      <a:pt x="1441" y="1611"/>
                    </a:lnTo>
                    <a:lnTo>
                      <a:pt x="1474" y="1561"/>
                    </a:lnTo>
                    <a:lnTo>
                      <a:pt x="1505" y="1507"/>
                    </a:lnTo>
                    <a:lnTo>
                      <a:pt x="1531" y="1451"/>
                    </a:lnTo>
                    <a:lnTo>
                      <a:pt x="1554" y="1392"/>
                    </a:lnTo>
                    <a:lnTo>
                      <a:pt x="1571" y="1331"/>
                    </a:lnTo>
                    <a:lnTo>
                      <a:pt x="1582" y="1280"/>
                    </a:lnTo>
                    <a:lnTo>
                      <a:pt x="1590" y="1228"/>
                    </a:lnTo>
                    <a:lnTo>
                      <a:pt x="1595" y="1175"/>
                    </a:lnTo>
                    <a:lnTo>
                      <a:pt x="1597" y="1121"/>
                    </a:lnTo>
                    <a:lnTo>
                      <a:pt x="1595" y="1069"/>
                    </a:lnTo>
                    <a:lnTo>
                      <a:pt x="1591" y="1019"/>
                    </a:lnTo>
                    <a:lnTo>
                      <a:pt x="1583" y="968"/>
                    </a:lnTo>
                    <a:lnTo>
                      <a:pt x="1578" y="944"/>
                    </a:lnTo>
                    <a:lnTo>
                      <a:pt x="1572" y="919"/>
                    </a:lnTo>
                    <a:lnTo>
                      <a:pt x="1559" y="894"/>
                    </a:lnTo>
                    <a:lnTo>
                      <a:pt x="1542" y="868"/>
                    </a:lnTo>
                    <a:lnTo>
                      <a:pt x="1522" y="842"/>
                    </a:lnTo>
                    <a:lnTo>
                      <a:pt x="1501" y="816"/>
                    </a:lnTo>
                    <a:lnTo>
                      <a:pt x="1476" y="792"/>
                    </a:lnTo>
                    <a:lnTo>
                      <a:pt x="1449" y="768"/>
                    </a:lnTo>
                    <a:lnTo>
                      <a:pt x="1419" y="746"/>
                    </a:lnTo>
                    <a:lnTo>
                      <a:pt x="1388" y="727"/>
                    </a:lnTo>
                    <a:lnTo>
                      <a:pt x="1353" y="710"/>
                    </a:lnTo>
                    <a:lnTo>
                      <a:pt x="1316" y="697"/>
                    </a:lnTo>
                    <a:lnTo>
                      <a:pt x="1277" y="688"/>
                    </a:lnTo>
                    <a:lnTo>
                      <a:pt x="1236" y="683"/>
                    </a:lnTo>
                    <a:lnTo>
                      <a:pt x="1191" y="682"/>
                    </a:lnTo>
                    <a:lnTo>
                      <a:pt x="1127" y="684"/>
                    </a:lnTo>
                    <a:lnTo>
                      <a:pt x="1064" y="683"/>
                    </a:lnTo>
                    <a:lnTo>
                      <a:pt x="1003" y="682"/>
                    </a:lnTo>
                    <a:lnTo>
                      <a:pt x="943" y="678"/>
                    </a:lnTo>
                    <a:lnTo>
                      <a:pt x="886" y="674"/>
                    </a:lnTo>
                    <a:lnTo>
                      <a:pt x="831" y="668"/>
                    </a:lnTo>
                    <a:lnTo>
                      <a:pt x="778" y="661"/>
                    </a:lnTo>
                    <a:lnTo>
                      <a:pt x="729" y="654"/>
                    </a:lnTo>
                    <a:lnTo>
                      <a:pt x="682" y="646"/>
                    </a:lnTo>
                    <a:lnTo>
                      <a:pt x="639" y="638"/>
                    </a:lnTo>
                    <a:lnTo>
                      <a:pt x="600" y="631"/>
                    </a:lnTo>
                    <a:lnTo>
                      <a:pt x="563" y="624"/>
                    </a:lnTo>
                    <a:lnTo>
                      <a:pt x="532" y="616"/>
                    </a:lnTo>
                    <a:lnTo>
                      <a:pt x="503" y="609"/>
                    </a:lnTo>
                    <a:lnTo>
                      <a:pt x="481" y="603"/>
                    </a:lnTo>
                    <a:lnTo>
                      <a:pt x="462" y="598"/>
                    </a:lnTo>
                    <a:lnTo>
                      <a:pt x="448" y="594"/>
                    </a:lnTo>
                    <a:lnTo>
                      <a:pt x="441" y="592"/>
                    </a:lnTo>
                    <a:lnTo>
                      <a:pt x="438" y="591"/>
                    </a:lnTo>
                    <a:close/>
                    <a:moveTo>
                      <a:pt x="917" y="0"/>
                    </a:moveTo>
                    <a:lnTo>
                      <a:pt x="977" y="3"/>
                    </a:lnTo>
                    <a:lnTo>
                      <a:pt x="1034" y="10"/>
                    </a:lnTo>
                    <a:lnTo>
                      <a:pt x="1089" y="20"/>
                    </a:lnTo>
                    <a:lnTo>
                      <a:pt x="1140" y="33"/>
                    </a:lnTo>
                    <a:lnTo>
                      <a:pt x="1189" y="49"/>
                    </a:lnTo>
                    <a:lnTo>
                      <a:pt x="1235" y="69"/>
                    </a:lnTo>
                    <a:lnTo>
                      <a:pt x="1278" y="90"/>
                    </a:lnTo>
                    <a:lnTo>
                      <a:pt x="1319" y="114"/>
                    </a:lnTo>
                    <a:lnTo>
                      <a:pt x="1356" y="140"/>
                    </a:lnTo>
                    <a:lnTo>
                      <a:pt x="1393" y="169"/>
                    </a:lnTo>
                    <a:lnTo>
                      <a:pt x="1425" y="199"/>
                    </a:lnTo>
                    <a:lnTo>
                      <a:pt x="1457" y="232"/>
                    </a:lnTo>
                    <a:lnTo>
                      <a:pt x="1485" y="265"/>
                    </a:lnTo>
                    <a:lnTo>
                      <a:pt x="1510" y="300"/>
                    </a:lnTo>
                    <a:lnTo>
                      <a:pt x="1535" y="336"/>
                    </a:lnTo>
                    <a:lnTo>
                      <a:pt x="1557" y="372"/>
                    </a:lnTo>
                    <a:lnTo>
                      <a:pt x="1577" y="410"/>
                    </a:lnTo>
                    <a:lnTo>
                      <a:pt x="1595" y="448"/>
                    </a:lnTo>
                    <a:lnTo>
                      <a:pt x="1611" y="486"/>
                    </a:lnTo>
                    <a:lnTo>
                      <a:pt x="1625" y="524"/>
                    </a:lnTo>
                    <a:lnTo>
                      <a:pt x="1638" y="564"/>
                    </a:lnTo>
                    <a:lnTo>
                      <a:pt x="1649" y="602"/>
                    </a:lnTo>
                    <a:lnTo>
                      <a:pt x="1659" y="639"/>
                    </a:lnTo>
                    <a:lnTo>
                      <a:pt x="1666" y="677"/>
                    </a:lnTo>
                    <a:lnTo>
                      <a:pt x="1672" y="713"/>
                    </a:lnTo>
                    <a:lnTo>
                      <a:pt x="1677" y="748"/>
                    </a:lnTo>
                    <a:lnTo>
                      <a:pt x="1681" y="783"/>
                    </a:lnTo>
                    <a:lnTo>
                      <a:pt x="1683" y="815"/>
                    </a:lnTo>
                    <a:lnTo>
                      <a:pt x="1684" y="847"/>
                    </a:lnTo>
                    <a:lnTo>
                      <a:pt x="1684" y="876"/>
                    </a:lnTo>
                    <a:lnTo>
                      <a:pt x="1683" y="904"/>
                    </a:lnTo>
                    <a:lnTo>
                      <a:pt x="1685" y="945"/>
                    </a:lnTo>
                    <a:lnTo>
                      <a:pt x="1686" y="987"/>
                    </a:lnTo>
                    <a:lnTo>
                      <a:pt x="1685" y="1022"/>
                    </a:lnTo>
                    <a:lnTo>
                      <a:pt x="1683" y="1059"/>
                    </a:lnTo>
                    <a:lnTo>
                      <a:pt x="1695" y="1086"/>
                    </a:lnTo>
                    <a:lnTo>
                      <a:pt x="1702" y="1117"/>
                    </a:lnTo>
                    <a:lnTo>
                      <a:pt x="1704" y="1148"/>
                    </a:lnTo>
                    <a:lnTo>
                      <a:pt x="1701" y="1181"/>
                    </a:lnTo>
                    <a:lnTo>
                      <a:pt x="1694" y="1212"/>
                    </a:lnTo>
                    <a:lnTo>
                      <a:pt x="1682" y="1240"/>
                    </a:lnTo>
                    <a:lnTo>
                      <a:pt x="1667" y="1266"/>
                    </a:lnTo>
                    <a:lnTo>
                      <a:pt x="1647" y="1289"/>
                    </a:lnTo>
                    <a:lnTo>
                      <a:pt x="1625" y="1360"/>
                    </a:lnTo>
                    <a:lnTo>
                      <a:pt x="1599" y="1429"/>
                    </a:lnTo>
                    <a:lnTo>
                      <a:pt x="1568" y="1495"/>
                    </a:lnTo>
                    <a:lnTo>
                      <a:pt x="1534" y="1558"/>
                    </a:lnTo>
                    <a:lnTo>
                      <a:pt x="1496" y="1617"/>
                    </a:lnTo>
                    <a:lnTo>
                      <a:pt x="1454" y="1672"/>
                    </a:lnTo>
                    <a:lnTo>
                      <a:pt x="1408" y="1723"/>
                    </a:lnTo>
                    <a:lnTo>
                      <a:pt x="1360" y="1770"/>
                    </a:lnTo>
                    <a:lnTo>
                      <a:pt x="1308" y="1812"/>
                    </a:lnTo>
                    <a:lnTo>
                      <a:pt x="1254" y="1849"/>
                    </a:lnTo>
                    <a:lnTo>
                      <a:pt x="1198" y="1882"/>
                    </a:lnTo>
                    <a:lnTo>
                      <a:pt x="1139" y="1908"/>
                    </a:lnTo>
                    <a:lnTo>
                      <a:pt x="1079" y="1930"/>
                    </a:lnTo>
                    <a:lnTo>
                      <a:pt x="1016" y="1946"/>
                    </a:lnTo>
                    <a:lnTo>
                      <a:pt x="951" y="1955"/>
                    </a:lnTo>
                    <a:lnTo>
                      <a:pt x="885" y="1958"/>
                    </a:lnTo>
                    <a:lnTo>
                      <a:pt x="821" y="1955"/>
                    </a:lnTo>
                    <a:lnTo>
                      <a:pt x="760" y="1947"/>
                    </a:lnTo>
                    <a:lnTo>
                      <a:pt x="699" y="1932"/>
                    </a:lnTo>
                    <a:lnTo>
                      <a:pt x="640" y="1912"/>
                    </a:lnTo>
                    <a:lnTo>
                      <a:pt x="583" y="1887"/>
                    </a:lnTo>
                    <a:lnTo>
                      <a:pt x="528" y="1856"/>
                    </a:lnTo>
                    <a:lnTo>
                      <a:pt x="475" y="1822"/>
                    </a:lnTo>
                    <a:lnTo>
                      <a:pt x="425" y="1782"/>
                    </a:lnTo>
                    <a:lnTo>
                      <a:pt x="378" y="1738"/>
                    </a:lnTo>
                    <a:lnTo>
                      <a:pt x="333" y="1690"/>
                    </a:lnTo>
                    <a:lnTo>
                      <a:pt x="291" y="1638"/>
                    </a:lnTo>
                    <a:lnTo>
                      <a:pt x="253" y="1583"/>
                    </a:lnTo>
                    <a:lnTo>
                      <a:pt x="218" y="1524"/>
                    </a:lnTo>
                    <a:lnTo>
                      <a:pt x="186" y="1463"/>
                    </a:lnTo>
                    <a:lnTo>
                      <a:pt x="159" y="1399"/>
                    </a:lnTo>
                    <a:lnTo>
                      <a:pt x="135" y="1331"/>
                    </a:lnTo>
                    <a:lnTo>
                      <a:pt x="107" y="1322"/>
                    </a:lnTo>
                    <a:lnTo>
                      <a:pt x="81" y="1308"/>
                    </a:lnTo>
                    <a:lnTo>
                      <a:pt x="59" y="1291"/>
                    </a:lnTo>
                    <a:lnTo>
                      <a:pt x="38" y="1268"/>
                    </a:lnTo>
                    <a:lnTo>
                      <a:pt x="22" y="1242"/>
                    </a:lnTo>
                    <a:lnTo>
                      <a:pt x="10" y="1213"/>
                    </a:lnTo>
                    <a:lnTo>
                      <a:pt x="3" y="1182"/>
                    </a:lnTo>
                    <a:lnTo>
                      <a:pt x="0" y="1148"/>
                    </a:lnTo>
                    <a:lnTo>
                      <a:pt x="3" y="1114"/>
                    </a:lnTo>
                    <a:lnTo>
                      <a:pt x="11" y="1082"/>
                    </a:lnTo>
                    <a:lnTo>
                      <a:pt x="22" y="1053"/>
                    </a:lnTo>
                    <a:lnTo>
                      <a:pt x="40" y="1027"/>
                    </a:lnTo>
                    <a:lnTo>
                      <a:pt x="61" y="1005"/>
                    </a:lnTo>
                    <a:lnTo>
                      <a:pt x="84" y="986"/>
                    </a:lnTo>
                    <a:lnTo>
                      <a:pt x="79" y="910"/>
                    </a:lnTo>
                    <a:lnTo>
                      <a:pt x="77" y="840"/>
                    </a:lnTo>
                    <a:lnTo>
                      <a:pt x="79" y="772"/>
                    </a:lnTo>
                    <a:lnTo>
                      <a:pt x="83" y="708"/>
                    </a:lnTo>
                    <a:lnTo>
                      <a:pt x="91" y="648"/>
                    </a:lnTo>
                    <a:lnTo>
                      <a:pt x="102" y="591"/>
                    </a:lnTo>
                    <a:lnTo>
                      <a:pt x="115" y="538"/>
                    </a:lnTo>
                    <a:lnTo>
                      <a:pt x="130" y="489"/>
                    </a:lnTo>
                    <a:lnTo>
                      <a:pt x="147" y="442"/>
                    </a:lnTo>
                    <a:lnTo>
                      <a:pt x="167" y="399"/>
                    </a:lnTo>
                    <a:lnTo>
                      <a:pt x="188" y="359"/>
                    </a:lnTo>
                    <a:lnTo>
                      <a:pt x="211" y="321"/>
                    </a:lnTo>
                    <a:lnTo>
                      <a:pt x="234" y="287"/>
                    </a:lnTo>
                    <a:lnTo>
                      <a:pt x="260" y="254"/>
                    </a:lnTo>
                    <a:lnTo>
                      <a:pt x="286" y="226"/>
                    </a:lnTo>
                    <a:lnTo>
                      <a:pt x="313" y="198"/>
                    </a:lnTo>
                    <a:lnTo>
                      <a:pt x="340" y="174"/>
                    </a:lnTo>
                    <a:lnTo>
                      <a:pt x="369" y="152"/>
                    </a:lnTo>
                    <a:lnTo>
                      <a:pt x="396" y="132"/>
                    </a:lnTo>
                    <a:lnTo>
                      <a:pt x="425" y="114"/>
                    </a:lnTo>
                    <a:lnTo>
                      <a:pt x="453" y="98"/>
                    </a:lnTo>
                    <a:lnTo>
                      <a:pt x="481" y="84"/>
                    </a:lnTo>
                    <a:lnTo>
                      <a:pt x="507" y="71"/>
                    </a:lnTo>
                    <a:lnTo>
                      <a:pt x="534" y="60"/>
                    </a:lnTo>
                    <a:lnTo>
                      <a:pt x="559" y="51"/>
                    </a:lnTo>
                    <a:lnTo>
                      <a:pt x="583" y="42"/>
                    </a:lnTo>
                    <a:lnTo>
                      <a:pt x="605" y="35"/>
                    </a:lnTo>
                    <a:lnTo>
                      <a:pt x="627" y="30"/>
                    </a:lnTo>
                    <a:lnTo>
                      <a:pt x="647" y="26"/>
                    </a:lnTo>
                    <a:lnTo>
                      <a:pt x="663" y="23"/>
                    </a:lnTo>
                    <a:lnTo>
                      <a:pt x="679" y="20"/>
                    </a:lnTo>
                    <a:lnTo>
                      <a:pt x="692" y="18"/>
                    </a:lnTo>
                    <a:lnTo>
                      <a:pt x="703" y="16"/>
                    </a:lnTo>
                    <a:lnTo>
                      <a:pt x="710" y="16"/>
                    </a:lnTo>
                    <a:lnTo>
                      <a:pt x="714" y="15"/>
                    </a:lnTo>
                    <a:lnTo>
                      <a:pt x="716" y="15"/>
                    </a:lnTo>
                    <a:lnTo>
                      <a:pt x="786" y="6"/>
                    </a:lnTo>
                    <a:lnTo>
                      <a:pt x="853" y="1"/>
                    </a:lnTo>
                    <a:lnTo>
                      <a:pt x="91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6" name="Freeform 7"/>
              <p:cNvSpPr>
                <a:spLocks/>
              </p:cNvSpPr>
              <p:nvPr/>
            </p:nvSpPr>
            <p:spPr bwMode="auto">
              <a:xfrm>
                <a:off x="3429000" y="1214649"/>
                <a:ext cx="566292" cy="242022"/>
              </a:xfrm>
              <a:custGeom>
                <a:avLst/>
                <a:gdLst/>
                <a:ahLst/>
                <a:cxnLst>
                  <a:cxn ang="0">
                    <a:pos x="1268" y="763"/>
                  </a:cxn>
                  <a:cxn ang="0">
                    <a:pos x="1374" y="232"/>
                  </a:cxn>
                  <a:cxn ang="0">
                    <a:pos x="1299" y="230"/>
                  </a:cxn>
                  <a:cxn ang="0">
                    <a:pos x="1265" y="214"/>
                  </a:cxn>
                  <a:cxn ang="0">
                    <a:pos x="1242" y="184"/>
                  </a:cxn>
                  <a:cxn ang="0">
                    <a:pos x="1233" y="147"/>
                  </a:cxn>
                  <a:cxn ang="0">
                    <a:pos x="1242" y="109"/>
                  </a:cxn>
                  <a:cxn ang="0">
                    <a:pos x="1265" y="80"/>
                  </a:cxn>
                  <a:cxn ang="0">
                    <a:pos x="1299" y="63"/>
                  </a:cxn>
                  <a:cxn ang="0">
                    <a:pos x="1497" y="61"/>
                  </a:cxn>
                  <a:cxn ang="0">
                    <a:pos x="1534" y="70"/>
                  </a:cxn>
                  <a:cxn ang="0">
                    <a:pos x="1564" y="94"/>
                  </a:cxn>
                  <a:cxn ang="0">
                    <a:pos x="1580" y="127"/>
                  </a:cxn>
                  <a:cxn ang="0">
                    <a:pos x="1580" y="166"/>
                  </a:cxn>
                  <a:cxn ang="0">
                    <a:pos x="1564" y="200"/>
                  </a:cxn>
                  <a:cxn ang="0">
                    <a:pos x="1534" y="223"/>
                  </a:cxn>
                  <a:cxn ang="0">
                    <a:pos x="1497" y="232"/>
                  </a:cxn>
                  <a:cxn ang="0">
                    <a:pos x="1449" y="234"/>
                  </a:cxn>
                  <a:cxn ang="0">
                    <a:pos x="1899" y="0"/>
                  </a:cxn>
                  <a:cxn ang="0">
                    <a:pos x="2377" y="78"/>
                  </a:cxn>
                  <a:cxn ang="0">
                    <a:pos x="2399" y="92"/>
                  </a:cxn>
                  <a:cxn ang="0">
                    <a:pos x="2431" y="114"/>
                  </a:cxn>
                  <a:cxn ang="0">
                    <a:pos x="2470" y="145"/>
                  </a:cxn>
                  <a:cxn ang="0">
                    <a:pos x="2514" y="185"/>
                  </a:cxn>
                  <a:cxn ang="0">
                    <a:pos x="2561" y="236"/>
                  </a:cxn>
                  <a:cxn ang="0">
                    <a:pos x="2611" y="299"/>
                  </a:cxn>
                  <a:cxn ang="0">
                    <a:pos x="2661" y="374"/>
                  </a:cxn>
                  <a:cxn ang="0">
                    <a:pos x="2710" y="461"/>
                  </a:cxn>
                  <a:cxn ang="0">
                    <a:pos x="2756" y="562"/>
                  </a:cxn>
                  <a:cxn ang="0">
                    <a:pos x="2797" y="679"/>
                  </a:cxn>
                  <a:cxn ang="0">
                    <a:pos x="2831" y="811"/>
                  </a:cxn>
                  <a:cxn ang="0">
                    <a:pos x="2858" y="958"/>
                  </a:cxn>
                  <a:cxn ang="0">
                    <a:pos x="2874" y="1123"/>
                  </a:cxn>
                  <a:cxn ang="0">
                    <a:pos x="0" y="1230"/>
                  </a:cxn>
                  <a:cxn ang="0">
                    <a:pos x="1" y="1216"/>
                  </a:cxn>
                  <a:cxn ang="0">
                    <a:pos x="6" y="1179"/>
                  </a:cxn>
                  <a:cxn ang="0">
                    <a:pos x="15" y="1120"/>
                  </a:cxn>
                  <a:cxn ang="0">
                    <a:pos x="28" y="1043"/>
                  </a:cxn>
                  <a:cxn ang="0">
                    <a:pos x="45" y="953"/>
                  </a:cxn>
                  <a:cxn ang="0">
                    <a:pos x="68" y="852"/>
                  </a:cxn>
                  <a:cxn ang="0">
                    <a:pos x="96" y="743"/>
                  </a:cxn>
                  <a:cxn ang="0">
                    <a:pos x="132" y="631"/>
                  </a:cxn>
                  <a:cxn ang="0">
                    <a:pos x="173" y="518"/>
                  </a:cxn>
                  <a:cxn ang="0">
                    <a:pos x="222" y="408"/>
                  </a:cxn>
                  <a:cxn ang="0">
                    <a:pos x="278" y="304"/>
                  </a:cxn>
                  <a:cxn ang="0">
                    <a:pos x="343" y="211"/>
                  </a:cxn>
                  <a:cxn ang="0">
                    <a:pos x="416" y="130"/>
                  </a:cxn>
                  <a:cxn ang="0">
                    <a:pos x="843" y="0"/>
                  </a:cxn>
                </a:cxnLst>
                <a:rect l="0" t="0" r="r" b="b"/>
                <a:pathLst>
                  <a:path w="2878" h="1230">
                    <a:moveTo>
                      <a:pt x="843" y="0"/>
                    </a:moveTo>
                    <a:lnTo>
                      <a:pt x="1268" y="763"/>
                    </a:lnTo>
                    <a:lnTo>
                      <a:pt x="1374" y="234"/>
                    </a:lnTo>
                    <a:lnTo>
                      <a:pt x="1374" y="232"/>
                    </a:lnTo>
                    <a:lnTo>
                      <a:pt x="1318" y="232"/>
                    </a:lnTo>
                    <a:lnTo>
                      <a:pt x="1299" y="230"/>
                    </a:lnTo>
                    <a:lnTo>
                      <a:pt x="1281" y="223"/>
                    </a:lnTo>
                    <a:lnTo>
                      <a:pt x="1265" y="214"/>
                    </a:lnTo>
                    <a:lnTo>
                      <a:pt x="1252" y="200"/>
                    </a:lnTo>
                    <a:lnTo>
                      <a:pt x="1242" y="184"/>
                    </a:lnTo>
                    <a:lnTo>
                      <a:pt x="1235" y="166"/>
                    </a:lnTo>
                    <a:lnTo>
                      <a:pt x="1233" y="147"/>
                    </a:lnTo>
                    <a:lnTo>
                      <a:pt x="1235" y="127"/>
                    </a:lnTo>
                    <a:lnTo>
                      <a:pt x="1242" y="109"/>
                    </a:lnTo>
                    <a:lnTo>
                      <a:pt x="1252" y="94"/>
                    </a:lnTo>
                    <a:lnTo>
                      <a:pt x="1265" y="80"/>
                    </a:lnTo>
                    <a:lnTo>
                      <a:pt x="1281" y="70"/>
                    </a:lnTo>
                    <a:lnTo>
                      <a:pt x="1299" y="63"/>
                    </a:lnTo>
                    <a:lnTo>
                      <a:pt x="1318" y="61"/>
                    </a:lnTo>
                    <a:lnTo>
                      <a:pt x="1497" y="61"/>
                    </a:lnTo>
                    <a:lnTo>
                      <a:pt x="1517" y="63"/>
                    </a:lnTo>
                    <a:lnTo>
                      <a:pt x="1534" y="70"/>
                    </a:lnTo>
                    <a:lnTo>
                      <a:pt x="1550" y="80"/>
                    </a:lnTo>
                    <a:lnTo>
                      <a:pt x="1564" y="94"/>
                    </a:lnTo>
                    <a:lnTo>
                      <a:pt x="1574" y="109"/>
                    </a:lnTo>
                    <a:lnTo>
                      <a:pt x="1580" y="127"/>
                    </a:lnTo>
                    <a:lnTo>
                      <a:pt x="1582" y="147"/>
                    </a:lnTo>
                    <a:lnTo>
                      <a:pt x="1580" y="166"/>
                    </a:lnTo>
                    <a:lnTo>
                      <a:pt x="1574" y="184"/>
                    </a:lnTo>
                    <a:lnTo>
                      <a:pt x="1564" y="200"/>
                    </a:lnTo>
                    <a:lnTo>
                      <a:pt x="1550" y="214"/>
                    </a:lnTo>
                    <a:lnTo>
                      <a:pt x="1534" y="223"/>
                    </a:lnTo>
                    <a:lnTo>
                      <a:pt x="1517" y="230"/>
                    </a:lnTo>
                    <a:lnTo>
                      <a:pt x="1497" y="232"/>
                    </a:lnTo>
                    <a:lnTo>
                      <a:pt x="1448" y="232"/>
                    </a:lnTo>
                    <a:lnTo>
                      <a:pt x="1449" y="234"/>
                    </a:lnTo>
                    <a:lnTo>
                      <a:pt x="1566" y="769"/>
                    </a:lnTo>
                    <a:lnTo>
                      <a:pt x="1899" y="0"/>
                    </a:lnTo>
                    <a:lnTo>
                      <a:pt x="2363" y="71"/>
                    </a:lnTo>
                    <a:lnTo>
                      <a:pt x="2377" y="78"/>
                    </a:lnTo>
                    <a:lnTo>
                      <a:pt x="2386" y="84"/>
                    </a:lnTo>
                    <a:lnTo>
                      <a:pt x="2399" y="92"/>
                    </a:lnTo>
                    <a:lnTo>
                      <a:pt x="2414" y="102"/>
                    </a:lnTo>
                    <a:lnTo>
                      <a:pt x="2431" y="114"/>
                    </a:lnTo>
                    <a:lnTo>
                      <a:pt x="2449" y="128"/>
                    </a:lnTo>
                    <a:lnTo>
                      <a:pt x="2470" y="145"/>
                    </a:lnTo>
                    <a:lnTo>
                      <a:pt x="2491" y="163"/>
                    </a:lnTo>
                    <a:lnTo>
                      <a:pt x="2514" y="185"/>
                    </a:lnTo>
                    <a:lnTo>
                      <a:pt x="2538" y="210"/>
                    </a:lnTo>
                    <a:lnTo>
                      <a:pt x="2561" y="236"/>
                    </a:lnTo>
                    <a:lnTo>
                      <a:pt x="2587" y="267"/>
                    </a:lnTo>
                    <a:lnTo>
                      <a:pt x="2611" y="299"/>
                    </a:lnTo>
                    <a:lnTo>
                      <a:pt x="2637" y="334"/>
                    </a:lnTo>
                    <a:lnTo>
                      <a:pt x="2661" y="374"/>
                    </a:lnTo>
                    <a:lnTo>
                      <a:pt x="2686" y="416"/>
                    </a:lnTo>
                    <a:lnTo>
                      <a:pt x="2710" y="461"/>
                    </a:lnTo>
                    <a:lnTo>
                      <a:pt x="2734" y="510"/>
                    </a:lnTo>
                    <a:lnTo>
                      <a:pt x="2756" y="562"/>
                    </a:lnTo>
                    <a:lnTo>
                      <a:pt x="2777" y="619"/>
                    </a:lnTo>
                    <a:lnTo>
                      <a:pt x="2797" y="679"/>
                    </a:lnTo>
                    <a:lnTo>
                      <a:pt x="2815" y="743"/>
                    </a:lnTo>
                    <a:lnTo>
                      <a:pt x="2831" y="811"/>
                    </a:lnTo>
                    <a:lnTo>
                      <a:pt x="2846" y="882"/>
                    </a:lnTo>
                    <a:lnTo>
                      <a:pt x="2858" y="958"/>
                    </a:lnTo>
                    <a:lnTo>
                      <a:pt x="2867" y="1039"/>
                    </a:lnTo>
                    <a:lnTo>
                      <a:pt x="2874" y="1123"/>
                    </a:lnTo>
                    <a:lnTo>
                      <a:pt x="2878" y="1212"/>
                    </a:lnTo>
                    <a:lnTo>
                      <a:pt x="0" y="1230"/>
                    </a:lnTo>
                    <a:lnTo>
                      <a:pt x="0" y="1227"/>
                    </a:lnTo>
                    <a:lnTo>
                      <a:pt x="1" y="1216"/>
                    </a:lnTo>
                    <a:lnTo>
                      <a:pt x="3" y="1201"/>
                    </a:lnTo>
                    <a:lnTo>
                      <a:pt x="6" y="1179"/>
                    </a:lnTo>
                    <a:lnTo>
                      <a:pt x="10" y="1152"/>
                    </a:lnTo>
                    <a:lnTo>
                      <a:pt x="15" y="1120"/>
                    </a:lnTo>
                    <a:lnTo>
                      <a:pt x="21" y="1084"/>
                    </a:lnTo>
                    <a:lnTo>
                      <a:pt x="28" y="1043"/>
                    </a:lnTo>
                    <a:lnTo>
                      <a:pt x="35" y="1000"/>
                    </a:lnTo>
                    <a:lnTo>
                      <a:pt x="45" y="953"/>
                    </a:lnTo>
                    <a:lnTo>
                      <a:pt x="56" y="904"/>
                    </a:lnTo>
                    <a:lnTo>
                      <a:pt x="68" y="852"/>
                    </a:lnTo>
                    <a:lnTo>
                      <a:pt x="81" y="798"/>
                    </a:lnTo>
                    <a:lnTo>
                      <a:pt x="96" y="743"/>
                    </a:lnTo>
                    <a:lnTo>
                      <a:pt x="113" y="687"/>
                    </a:lnTo>
                    <a:lnTo>
                      <a:pt x="132" y="631"/>
                    </a:lnTo>
                    <a:lnTo>
                      <a:pt x="151" y="574"/>
                    </a:lnTo>
                    <a:lnTo>
                      <a:pt x="173" y="518"/>
                    </a:lnTo>
                    <a:lnTo>
                      <a:pt x="196" y="462"/>
                    </a:lnTo>
                    <a:lnTo>
                      <a:pt x="222" y="408"/>
                    </a:lnTo>
                    <a:lnTo>
                      <a:pt x="248" y="355"/>
                    </a:lnTo>
                    <a:lnTo>
                      <a:pt x="278" y="304"/>
                    </a:lnTo>
                    <a:lnTo>
                      <a:pt x="309" y="256"/>
                    </a:lnTo>
                    <a:lnTo>
                      <a:pt x="343" y="211"/>
                    </a:lnTo>
                    <a:lnTo>
                      <a:pt x="379" y="168"/>
                    </a:lnTo>
                    <a:lnTo>
                      <a:pt x="416" y="130"/>
                    </a:lnTo>
                    <a:lnTo>
                      <a:pt x="456" y="96"/>
                    </a:lnTo>
                    <a:lnTo>
                      <a:pt x="84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48" name="TextBox 47"/>
            <p:cNvSpPr txBox="1"/>
            <p:nvPr/>
          </p:nvSpPr>
          <p:spPr>
            <a:xfrm flipH="1">
              <a:off x="4072461" y="2427814"/>
              <a:ext cx="1219200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This is a sample text Insert your desired text here. </a:t>
              </a:r>
            </a:p>
          </p:txBody>
        </p:sp>
        <p:grpSp>
          <p:nvGrpSpPr>
            <p:cNvPr id="12" name="Group 48"/>
            <p:cNvGrpSpPr/>
            <p:nvPr/>
          </p:nvGrpSpPr>
          <p:grpSpPr>
            <a:xfrm>
              <a:off x="5969000" y="2441087"/>
              <a:ext cx="468377" cy="527453"/>
              <a:chOff x="3429000" y="818953"/>
              <a:chExt cx="566292" cy="637718"/>
            </a:xfrm>
            <a:solidFill>
              <a:schemeClr val="bg1"/>
            </a:solidFill>
          </p:grpSpPr>
          <p:sp>
            <p:nvSpPr>
              <p:cNvPr id="50" name="Freeform 6"/>
              <p:cNvSpPr>
                <a:spLocks noEditPoints="1"/>
              </p:cNvSpPr>
              <p:nvPr/>
            </p:nvSpPr>
            <p:spPr bwMode="auto">
              <a:xfrm>
                <a:off x="3537024" y="818953"/>
                <a:ext cx="335289" cy="385267"/>
              </a:xfrm>
              <a:custGeom>
                <a:avLst/>
                <a:gdLst/>
                <a:ahLst/>
                <a:cxnLst>
                  <a:cxn ang="0">
                    <a:pos x="181" y="962"/>
                  </a:cxn>
                  <a:cxn ang="0">
                    <a:pos x="169" y="1176"/>
                  </a:cxn>
                  <a:cxn ang="0">
                    <a:pos x="211" y="1393"/>
                  </a:cxn>
                  <a:cxn ang="0">
                    <a:pos x="324" y="1612"/>
                  </a:cxn>
                  <a:cxn ang="0">
                    <a:pos x="493" y="1779"/>
                  </a:cxn>
                  <a:cxn ang="0">
                    <a:pos x="704" y="1881"/>
                  </a:cxn>
                  <a:cxn ang="0">
                    <a:pos x="943" y="1902"/>
                  </a:cxn>
                  <a:cxn ang="0">
                    <a:pos x="1171" y="1839"/>
                  </a:cxn>
                  <a:cxn ang="0">
                    <a:pos x="1362" y="1702"/>
                  </a:cxn>
                  <a:cxn ang="0">
                    <a:pos x="1505" y="1507"/>
                  </a:cxn>
                  <a:cxn ang="0">
                    <a:pos x="1582" y="1280"/>
                  </a:cxn>
                  <a:cxn ang="0">
                    <a:pos x="1595" y="1069"/>
                  </a:cxn>
                  <a:cxn ang="0">
                    <a:pos x="1572" y="919"/>
                  </a:cxn>
                  <a:cxn ang="0">
                    <a:pos x="1501" y="816"/>
                  </a:cxn>
                  <a:cxn ang="0">
                    <a:pos x="1388" y="727"/>
                  </a:cxn>
                  <a:cxn ang="0">
                    <a:pos x="1236" y="683"/>
                  </a:cxn>
                  <a:cxn ang="0">
                    <a:pos x="1003" y="682"/>
                  </a:cxn>
                  <a:cxn ang="0">
                    <a:pos x="778" y="661"/>
                  </a:cxn>
                  <a:cxn ang="0">
                    <a:pos x="600" y="631"/>
                  </a:cxn>
                  <a:cxn ang="0">
                    <a:pos x="481" y="603"/>
                  </a:cxn>
                  <a:cxn ang="0">
                    <a:pos x="438" y="591"/>
                  </a:cxn>
                  <a:cxn ang="0">
                    <a:pos x="1089" y="20"/>
                  </a:cxn>
                  <a:cxn ang="0">
                    <a:pos x="1278" y="90"/>
                  </a:cxn>
                  <a:cxn ang="0">
                    <a:pos x="1425" y="199"/>
                  </a:cxn>
                  <a:cxn ang="0">
                    <a:pos x="1535" y="336"/>
                  </a:cxn>
                  <a:cxn ang="0">
                    <a:pos x="1611" y="486"/>
                  </a:cxn>
                  <a:cxn ang="0">
                    <a:pos x="1659" y="639"/>
                  </a:cxn>
                  <a:cxn ang="0">
                    <a:pos x="1681" y="783"/>
                  </a:cxn>
                  <a:cxn ang="0">
                    <a:pos x="1683" y="904"/>
                  </a:cxn>
                  <a:cxn ang="0">
                    <a:pos x="1683" y="1059"/>
                  </a:cxn>
                  <a:cxn ang="0">
                    <a:pos x="1701" y="1181"/>
                  </a:cxn>
                  <a:cxn ang="0">
                    <a:pos x="1647" y="1289"/>
                  </a:cxn>
                  <a:cxn ang="0">
                    <a:pos x="1534" y="1558"/>
                  </a:cxn>
                  <a:cxn ang="0">
                    <a:pos x="1360" y="1770"/>
                  </a:cxn>
                  <a:cxn ang="0">
                    <a:pos x="1139" y="1908"/>
                  </a:cxn>
                  <a:cxn ang="0">
                    <a:pos x="885" y="1958"/>
                  </a:cxn>
                  <a:cxn ang="0">
                    <a:pos x="640" y="1912"/>
                  </a:cxn>
                  <a:cxn ang="0">
                    <a:pos x="425" y="1782"/>
                  </a:cxn>
                  <a:cxn ang="0">
                    <a:pos x="253" y="1583"/>
                  </a:cxn>
                  <a:cxn ang="0">
                    <a:pos x="135" y="1331"/>
                  </a:cxn>
                  <a:cxn ang="0">
                    <a:pos x="38" y="1268"/>
                  </a:cxn>
                  <a:cxn ang="0">
                    <a:pos x="0" y="1148"/>
                  </a:cxn>
                  <a:cxn ang="0">
                    <a:pos x="40" y="1027"/>
                  </a:cxn>
                  <a:cxn ang="0">
                    <a:pos x="77" y="840"/>
                  </a:cxn>
                  <a:cxn ang="0">
                    <a:pos x="102" y="591"/>
                  </a:cxn>
                  <a:cxn ang="0">
                    <a:pos x="167" y="399"/>
                  </a:cxn>
                  <a:cxn ang="0">
                    <a:pos x="260" y="254"/>
                  </a:cxn>
                  <a:cxn ang="0">
                    <a:pos x="369" y="152"/>
                  </a:cxn>
                  <a:cxn ang="0">
                    <a:pos x="481" y="84"/>
                  </a:cxn>
                  <a:cxn ang="0">
                    <a:pos x="583" y="42"/>
                  </a:cxn>
                  <a:cxn ang="0">
                    <a:pos x="663" y="23"/>
                  </a:cxn>
                  <a:cxn ang="0">
                    <a:pos x="710" y="16"/>
                  </a:cxn>
                  <a:cxn ang="0">
                    <a:pos x="853" y="1"/>
                  </a:cxn>
                </a:cxnLst>
                <a:rect l="0" t="0" r="r" b="b"/>
                <a:pathLst>
                  <a:path w="1704" h="1958">
                    <a:moveTo>
                      <a:pt x="438" y="591"/>
                    </a:moveTo>
                    <a:lnTo>
                      <a:pt x="215" y="841"/>
                    </a:lnTo>
                    <a:lnTo>
                      <a:pt x="196" y="901"/>
                    </a:lnTo>
                    <a:lnTo>
                      <a:pt x="181" y="962"/>
                    </a:lnTo>
                    <a:lnTo>
                      <a:pt x="174" y="1014"/>
                    </a:lnTo>
                    <a:lnTo>
                      <a:pt x="169" y="1067"/>
                    </a:lnTo>
                    <a:lnTo>
                      <a:pt x="167" y="1121"/>
                    </a:lnTo>
                    <a:lnTo>
                      <a:pt x="169" y="1176"/>
                    </a:lnTo>
                    <a:lnTo>
                      <a:pt x="174" y="1229"/>
                    </a:lnTo>
                    <a:lnTo>
                      <a:pt x="182" y="1281"/>
                    </a:lnTo>
                    <a:lnTo>
                      <a:pt x="193" y="1332"/>
                    </a:lnTo>
                    <a:lnTo>
                      <a:pt x="211" y="1393"/>
                    </a:lnTo>
                    <a:lnTo>
                      <a:pt x="233" y="1452"/>
                    </a:lnTo>
                    <a:lnTo>
                      <a:pt x="260" y="1508"/>
                    </a:lnTo>
                    <a:lnTo>
                      <a:pt x="290" y="1561"/>
                    </a:lnTo>
                    <a:lnTo>
                      <a:pt x="324" y="1612"/>
                    </a:lnTo>
                    <a:lnTo>
                      <a:pt x="362" y="1659"/>
                    </a:lnTo>
                    <a:lnTo>
                      <a:pt x="402" y="1702"/>
                    </a:lnTo>
                    <a:lnTo>
                      <a:pt x="446" y="1742"/>
                    </a:lnTo>
                    <a:lnTo>
                      <a:pt x="493" y="1779"/>
                    </a:lnTo>
                    <a:lnTo>
                      <a:pt x="542" y="1811"/>
                    </a:lnTo>
                    <a:lnTo>
                      <a:pt x="594" y="1839"/>
                    </a:lnTo>
                    <a:lnTo>
                      <a:pt x="648" y="1862"/>
                    </a:lnTo>
                    <a:lnTo>
                      <a:pt x="704" y="1881"/>
                    </a:lnTo>
                    <a:lnTo>
                      <a:pt x="762" y="1895"/>
                    </a:lnTo>
                    <a:lnTo>
                      <a:pt x="821" y="1902"/>
                    </a:lnTo>
                    <a:lnTo>
                      <a:pt x="882" y="1905"/>
                    </a:lnTo>
                    <a:lnTo>
                      <a:pt x="943" y="1902"/>
                    </a:lnTo>
                    <a:lnTo>
                      <a:pt x="1003" y="1895"/>
                    </a:lnTo>
                    <a:lnTo>
                      <a:pt x="1061" y="1881"/>
                    </a:lnTo>
                    <a:lnTo>
                      <a:pt x="1117" y="1862"/>
                    </a:lnTo>
                    <a:lnTo>
                      <a:pt x="1171" y="1839"/>
                    </a:lnTo>
                    <a:lnTo>
                      <a:pt x="1223" y="1811"/>
                    </a:lnTo>
                    <a:lnTo>
                      <a:pt x="1272" y="1779"/>
                    </a:lnTo>
                    <a:lnTo>
                      <a:pt x="1318" y="1742"/>
                    </a:lnTo>
                    <a:lnTo>
                      <a:pt x="1362" y="1702"/>
                    </a:lnTo>
                    <a:lnTo>
                      <a:pt x="1403" y="1658"/>
                    </a:lnTo>
                    <a:lnTo>
                      <a:pt x="1441" y="1611"/>
                    </a:lnTo>
                    <a:lnTo>
                      <a:pt x="1474" y="1561"/>
                    </a:lnTo>
                    <a:lnTo>
                      <a:pt x="1505" y="1507"/>
                    </a:lnTo>
                    <a:lnTo>
                      <a:pt x="1531" y="1451"/>
                    </a:lnTo>
                    <a:lnTo>
                      <a:pt x="1554" y="1392"/>
                    </a:lnTo>
                    <a:lnTo>
                      <a:pt x="1571" y="1331"/>
                    </a:lnTo>
                    <a:lnTo>
                      <a:pt x="1582" y="1280"/>
                    </a:lnTo>
                    <a:lnTo>
                      <a:pt x="1590" y="1228"/>
                    </a:lnTo>
                    <a:lnTo>
                      <a:pt x="1595" y="1175"/>
                    </a:lnTo>
                    <a:lnTo>
                      <a:pt x="1597" y="1121"/>
                    </a:lnTo>
                    <a:lnTo>
                      <a:pt x="1595" y="1069"/>
                    </a:lnTo>
                    <a:lnTo>
                      <a:pt x="1591" y="1019"/>
                    </a:lnTo>
                    <a:lnTo>
                      <a:pt x="1583" y="968"/>
                    </a:lnTo>
                    <a:lnTo>
                      <a:pt x="1578" y="944"/>
                    </a:lnTo>
                    <a:lnTo>
                      <a:pt x="1572" y="919"/>
                    </a:lnTo>
                    <a:lnTo>
                      <a:pt x="1559" y="894"/>
                    </a:lnTo>
                    <a:lnTo>
                      <a:pt x="1542" y="868"/>
                    </a:lnTo>
                    <a:lnTo>
                      <a:pt x="1522" y="842"/>
                    </a:lnTo>
                    <a:lnTo>
                      <a:pt x="1501" y="816"/>
                    </a:lnTo>
                    <a:lnTo>
                      <a:pt x="1476" y="792"/>
                    </a:lnTo>
                    <a:lnTo>
                      <a:pt x="1449" y="768"/>
                    </a:lnTo>
                    <a:lnTo>
                      <a:pt x="1419" y="746"/>
                    </a:lnTo>
                    <a:lnTo>
                      <a:pt x="1388" y="727"/>
                    </a:lnTo>
                    <a:lnTo>
                      <a:pt x="1353" y="710"/>
                    </a:lnTo>
                    <a:lnTo>
                      <a:pt x="1316" y="697"/>
                    </a:lnTo>
                    <a:lnTo>
                      <a:pt x="1277" y="688"/>
                    </a:lnTo>
                    <a:lnTo>
                      <a:pt x="1236" y="683"/>
                    </a:lnTo>
                    <a:lnTo>
                      <a:pt x="1191" y="682"/>
                    </a:lnTo>
                    <a:lnTo>
                      <a:pt x="1127" y="684"/>
                    </a:lnTo>
                    <a:lnTo>
                      <a:pt x="1064" y="683"/>
                    </a:lnTo>
                    <a:lnTo>
                      <a:pt x="1003" y="682"/>
                    </a:lnTo>
                    <a:lnTo>
                      <a:pt x="943" y="678"/>
                    </a:lnTo>
                    <a:lnTo>
                      <a:pt x="886" y="674"/>
                    </a:lnTo>
                    <a:lnTo>
                      <a:pt x="831" y="668"/>
                    </a:lnTo>
                    <a:lnTo>
                      <a:pt x="778" y="661"/>
                    </a:lnTo>
                    <a:lnTo>
                      <a:pt x="729" y="654"/>
                    </a:lnTo>
                    <a:lnTo>
                      <a:pt x="682" y="646"/>
                    </a:lnTo>
                    <a:lnTo>
                      <a:pt x="639" y="638"/>
                    </a:lnTo>
                    <a:lnTo>
                      <a:pt x="600" y="631"/>
                    </a:lnTo>
                    <a:lnTo>
                      <a:pt x="563" y="624"/>
                    </a:lnTo>
                    <a:lnTo>
                      <a:pt x="532" y="616"/>
                    </a:lnTo>
                    <a:lnTo>
                      <a:pt x="503" y="609"/>
                    </a:lnTo>
                    <a:lnTo>
                      <a:pt x="481" y="603"/>
                    </a:lnTo>
                    <a:lnTo>
                      <a:pt x="462" y="598"/>
                    </a:lnTo>
                    <a:lnTo>
                      <a:pt x="448" y="594"/>
                    </a:lnTo>
                    <a:lnTo>
                      <a:pt x="441" y="592"/>
                    </a:lnTo>
                    <a:lnTo>
                      <a:pt x="438" y="591"/>
                    </a:lnTo>
                    <a:close/>
                    <a:moveTo>
                      <a:pt x="917" y="0"/>
                    </a:moveTo>
                    <a:lnTo>
                      <a:pt x="977" y="3"/>
                    </a:lnTo>
                    <a:lnTo>
                      <a:pt x="1034" y="10"/>
                    </a:lnTo>
                    <a:lnTo>
                      <a:pt x="1089" y="20"/>
                    </a:lnTo>
                    <a:lnTo>
                      <a:pt x="1140" y="33"/>
                    </a:lnTo>
                    <a:lnTo>
                      <a:pt x="1189" y="49"/>
                    </a:lnTo>
                    <a:lnTo>
                      <a:pt x="1235" y="69"/>
                    </a:lnTo>
                    <a:lnTo>
                      <a:pt x="1278" y="90"/>
                    </a:lnTo>
                    <a:lnTo>
                      <a:pt x="1319" y="114"/>
                    </a:lnTo>
                    <a:lnTo>
                      <a:pt x="1356" y="140"/>
                    </a:lnTo>
                    <a:lnTo>
                      <a:pt x="1393" y="169"/>
                    </a:lnTo>
                    <a:lnTo>
                      <a:pt x="1425" y="199"/>
                    </a:lnTo>
                    <a:lnTo>
                      <a:pt x="1457" y="232"/>
                    </a:lnTo>
                    <a:lnTo>
                      <a:pt x="1485" y="265"/>
                    </a:lnTo>
                    <a:lnTo>
                      <a:pt x="1510" y="300"/>
                    </a:lnTo>
                    <a:lnTo>
                      <a:pt x="1535" y="336"/>
                    </a:lnTo>
                    <a:lnTo>
                      <a:pt x="1557" y="372"/>
                    </a:lnTo>
                    <a:lnTo>
                      <a:pt x="1577" y="410"/>
                    </a:lnTo>
                    <a:lnTo>
                      <a:pt x="1595" y="448"/>
                    </a:lnTo>
                    <a:lnTo>
                      <a:pt x="1611" y="486"/>
                    </a:lnTo>
                    <a:lnTo>
                      <a:pt x="1625" y="524"/>
                    </a:lnTo>
                    <a:lnTo>
                      <a:pt x="1638" y="564"/>
                    </a:lnTo>
                    <a:lnTo>
                      <a:pt x="1649" y="602"/>
                    </a:lnTo>
                    <a:lnTo>
                      <a:pt x="1659" y="639"/>
                    </a:lnTo>
                    <a:lnTo>
                      <a:pt x="1666" y="677"/>
                    </a:lnTo>
                    <a:lnTo>
                      <a:pt x="1672" y="713"/>
                    </a:lnTo>
                    <a:lnTo>
                      <a:pt x="1677" y="748"/>
                    </a:lnTo>
                    <a:lnTo>
                      <a:pt x="1681" y="783"/>
                    </a:lnTo>
                    <a:lnTo>
                      <a:pt x="1683" y="815"/>
                    </a:lnTo>
                    <a:lnTo>
                      <a:pt x="1684" y="847"/>
                    </a:lnTo>
                    <a:lnTo>
                      <a:pt x="1684" y="876"/>
                    </a:lnTo>
                    <a:lnTo>
                      <a:pt x="1683" y="904"/>
                    </a:lnTo>
                    <a:lnTo>
                      <a:pt x="1685" y="945"/>
                    </a:lnTo>
                    <a:lnTo>
                      <a:pt x="1686" y="987"/>
                    </a:lnTo>
                    <a:lnTo>
                      <a:pt x="1685" y="1022"/>
                    </a:lnTo>
                    <a:lnTo>
                      <a:pt x="1683" y="1059"/>
                    </a:lnTo>
                    <a:lnTo>
                      <a:pt x="1695" y="1086"/>
                    </a:lnTo>
                    <a:lnTo>
                      <a:pt x="1702" y="1117"/>
                    </a:lnTo>
                    <a:lnTo>
                      <a:pt x="1704" y="1148"/>
                    </a:lnTo>
                    <a:lnTo>
                      <a:pt x="1701" y="1181"/>
                    </a:lnTo>
                    <a:lnTo>
                      <a:pt x="1694" y="1212"/>
                    </a:lnTo>
                    <a:lnTo>
                      <a:pt x="1682" y="1240"/>
                    </a:lnTo>
                    <a:lnTo>
                      <a:pt x="1667" y="1266"/>
                    </a:lnTo>
                    <a:lnTo>
                      <a:pt x="1647" y="1289"/>
                    </a:lnTo>
                    <a:lnTo>
                      <a:pt x="1625" y="1360"/>
                    </a:lnTo>
                    <a:lnTo>
                      <a:pt x="1599" y="1429"/>
                    </a:lnTo>
                    <a:lnTo>
                      <a:pt x="1568" y="1495"/>
                    </a:lnTo>
                    <a:lnTo>
                      <a:pt x="1534" y="1558"/>
                    </a:lnTo>
                    <a:lnTo>
                      <a:pt x="1496" y="1617"/>
                    </a:lnTo>
                    <a:lnTo>
                      <a:pt x="1454" y="1672"/>
                    </a:lnTo>
                    <a:lnTo>
                      <a:pt x="1408" y="1723"/>
                    </a:lnTo>
                    <a:lnTo>
                      <a:pt x="1360" y="1770"/>
                    </a:lnTo>
                    <a:lnTo>
                      <a:pt x="1308" y="1812"/>
                    </a:lnTo>
                    <a:lnTo>
                      <a:pt x="1254" y="1849"/>
                    </a:lnTo>
                    <a:lnTo>
                      <a:pt x="1198" y="1882"/>
                    </a:lnTo>
                    <a:lnTo>
                      <a:pt x="1139" y="1908"/>
                    </a:lnTo>
                    <a:lnTo>
                      <a:pt x="1079" y="1930"/>
                    </a:lnTo>
                    <a:lnTo>
                      <a:pt x="1016" y="1946"/>
                    </a:lnTo>
                    <a:lnTo>
                      <a:pt x="951" y="1955"/>
                    </a:lnTo>
                    <a:lnTo>
                      <a:pt x="885" y="1958"/>
                    </a:lnTo>
                    <a:lnTo>
                      <a:pt x="821" y="1955"/>
                    </a:lnTo>
                    <a:lnTo>
                      <a:pt x="760" y="1947"/>
                    </a:lnTo>
                    <a:lnTo>
                      <a:pt x="699" y="1932"/>
                    </a:lnTo>
                    <a:lnTo>
                      <a:pt x="640" y="1912"/>
                    </a:lnTo>
                    <a:lnTo>
                      <a:pt x="583" y="1887"/>
                    </a:lnTo>
                    <a:lnTo>
                      <a:pt x="528" y="1856"/>
                    </a:lnTo>
                    <a:lnTo>
                      <a:pt x="475" y="1822"/>
                    </a:lnTo>
                    <a:lnTo>
                      <a:pt x="425" y="1782"/>
                    </a:lnTo>
                    <a:lnTo>
                      <a:pt x="378" y="1738"/>
                    </a:lnTo>
                    <a:lnTo>
                      <a:pt x="333" y="1690"/>
                    </a:lnTo>
                    <a:lnTo>
                      <a:pt x="291" y="1638"/>
                    </a:lnTo>
                    <a:lnTo>
                      <a:pt x="253" y="1583"/>
                    </a:lnTo>
                    <a:lnTo>
                      <a:pt x="218" y="1524"/>
                    </a:lnTo>
                    <a:lnTo>
                      <a:pt x="186" y="1463"/>
                    </a:lnTo>
                    <a:lnTo>
                      <a:pt x="159" y="1399"/>
                    </a:lnTo>
                    <a:lnTo>
                      <a:pt x="135" y="1331"/>
                    </a:lnTo>
                    <a:lnTo>
                      <a:pt x="107" y="1322"/>
                    </a:lnTo>
                    <a:lnTo>
                      <a:pt x="81" y="1308"/>
                    </a:lnTo>
                    <a:lnTo>
                      <a:pt x="59" y="1291"/>
                    </a:lnTo>
                    <a:lnTo>
                      <a:pt x="38" y="1268"/>
                    </a:lnTo>
                    <a:lnTo>
                      <a:pt x="22" y="1242"/>
                    </a:lnTo>
                    <a:lnTo>
                      <a:pt x="10" y="1213"/>
                    </a:lnTo>
                    <a:lnTo>
                      <a:pt x="3" y="1182"/>
                    </a:lnTo>
                    <a:lnTo>
                      <a:pt x="0" y="1148"/>
                    </a:lnTo>
                    <a:lnTo>
                      <a:pt x="3" y="1114"/>
                    </a:lnTo>
                    <a:lnTo>
                      <a:pt x="11" y="1082"/>
                    </a:lnTo>
                    <a:lnTo>
                      <a:pt x="22" y="1053"/>
                    </a:lnTo>
                    <a:lnTo>
                      <a:pt x="40" y="1027"/>
                    </a:lnTo>
                    <a:lnTo>
                      <a:pt x="61" y="1005"/>
                    </a:lnTo>
                    <a:lnTo>
                      <a:pt x="84" y="986"/>
                    </a:lnTo>
                    <a:lnTo>
                      <a:pt x="79" y="910"/>
                    </a:lnTo>
                    <a:lnTo>
                      <a:pt x="77" y="840"/>
                    </a:lnTo>
                    <a:lnTo>
                      <a:pt x="79" y="772"/>
                    </a:lnTo>
                    <a:lnTo>
                      <a:pt x="83" y="708"/>
                    </a:lnTo>
                    <a:lnTo>
                      <a:pt x="91" y="648"/>
                    </a:lnTo>
                    <a:lnTo>
                      <a:pt x="102" y="591"/>
                    </a:lnTo>
                    <a:lnTo>
                      <a:pt x="115" y="538"/>
                    </a:lnTo>
                    <a:lnTo>
                      <a:pt x="130" y="489"/>
                    </a:lnTo>
                    <a:lnTo>
                      <a:pt x="147" y="442"/>
                    </a:lnTo>
                    <a:lnTo>
                      <a:pt x="167" y="399"/>
                    </a:lnTo>
                    <a:lnTo>
                      <a:pt x="188" y="359"/>
                    </a:lnTo>
                    <a:lnTo>
                      <a:pt x="211" y="321"/>
                    </a:lnTo>
                    <a:lnTo>
                      <a:pt x="234" y="287"/>
                    </a:lnTo>
                    <a:lnTo>
                      <a:pt x="260" y="254"/>
                    </a:lnTo>
                    <a:lnTo>
                      <a:pt x="286" y="226"/>
                    </a:lnTo>
                    <a:lnTo>
                      <a:pt x="313" y="198"/>
                    </a:lnTo>
                    <a:lnTo>
                      <a:pt x="340" y="174"/>
                    </a:lnTo>
                    <a:lnTo>
                      <a:pt x="369" y="152"/>
                    </a:lnTo>
                    <a:lnTo>
                      <a:pt x="396" y="132"/>
                    </a:lnTo>
                    <a:lnTo>
                      <a:pt x="425" y="114"/>
                    </a:lnTo>
                    <a:lnTo>
                      <a:pt x="453" y="98"/>
                    </a:lnTo>
                    <a:lnTo>
                      <a:pt x="481" y="84"/>
                    </a:lnTo>
                    <a:lnTo>
                      <a:pt x="507" y="71"/>
                    </a:lnTo>
                    <a:lnTo>
                      <a:pt x="534" y="60"/>
                    </a:lnTo>
                    <a:lnTo>
                      <a:pt x="559" y="51"/>
                    </a:lnTo>
                    <a:lnTo>
                      <a:pt x="583" y="42"/>
                    </a:lnTo>
                    <a:lnTo>
                      <a:pt x="605" y="35"/>
                    </a:lnTo>
                    <a:lnTo>
                      <a:pt x="627" y="30"/>
                    </a:lnTo>
                    <a:lnTo>
                      <a:pt x="647" y="26"/>
                    </a:lnTo>
                    <a:lnTo>
                      <a:pt x="663" y="23"/>
                    </a:lnTo>
                    <a:lnTo>
                      <a:pt x="679" y="20"/>
                    </a:lnTo>
                    <a:lnTo>
                      <a:pt x="692" y="18"/>
                    </a:lnTo>
                    <a:lnTo>
                      <a:pt x="703" y="16"/>
                    </a:lnTo>
                    <a:lnTo>
                      <a:pt x="710" y="16"/>
                    </a:lnTo>
                    <a:lnTo>
                      <a:pt x="714" y="15"/>
                    </a:lnTo>
                    <a:lnTo>
                      <a:pt x="716" y="15"/>
                    </a:lnTo>
                    <a:lnTo>
                      <a:pt x="786" y="6"/>
                    </a:lnTo>
                    <a:lnTo>
                      <a:pt x="853" y="1"/>
                    </a:lnTo>
                    <a:lnTo>
                      <a:pt x="91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1" name="Freeform 7"/>
              <p:cNvSpPr>
                <a:spLocks/>
              </p:cNvSpPr>
              <p:nvPr/>
            </p:nvSpPr>
            <p:spPr bwMode="auto">
              <a:xfrm>
                <a:off x="3429000" y="1214649"/>
                <a:ext cx="566292" cy="242022"/>
              </a:xfrm>
              <a:custGeom>
                <a:avLst/>
                <a:gdLst/>
                <a:ahLst/>
                <a:cxnLst>
                  <a:cxn ang="0">
                    <a:pos x="1268" y="763"/>
                  </a:cxn>
                  <a:cxn ang="0">
                    <a:pos x="1374" y="232"/>
                  </a:cxn>
                  <a:cxn ang="0">
                    <a:pos x="1299" y="230"/>
                  </a:cxn>
                  <a:cxn ang="0">
                    <a:pos x="1265" y="214"/>
                  </a:cxn>
                  <a:cxn ang="0">
                    <a:pos x="1242" y="184"/>
                  </a:cxn>
                  <a:cxn ang="0">
                    <a:pos x="1233" y="147"/>
                  </a:cxn>
                  <a:cxn ang="0">
                    <a:pos x="1242" y="109"/>
                  </a:cxn>
                  <a:cxn ang="0">
                    <a:pos x="1265" y="80"/>
                  </a:cxn>
                  <a:cxn ang="0">
                    <a:pos x="1299" y="63"/>
                  </a:cxn>
                  <a:cxn ang="0">
                    <a:pos x="1497" y="61"/>
                  </a:cxn>
                  <a:cxn ang="0">
                    <a:pos x="1534" y="70"/>
                  </a:cxn>
                  <a:cxn ang="0">
                    <a:pos x="1564" y="94"/>
                  </a:cxn>
                  <a:cxn ang="0">
                    <a:pos x="1580" y="127"/>
                  </a:cxn>
                  <a:cxn ang="0">
                    <a:pos x="1580" y="166"/>
                  </a:cxn>
                  <a:cxn ang="0">
                    <a:pos x="1564" y="200"/>
                  </a:cxn>
                  <a:cxn ang="0">
                    <a:pos x="1534" y="223"/>
                  </a:cxn>
                  <a:cxn ang="0">
                    <a:pos x="1497" y="232"/>
                  </a:cxn>
                  <a:cxn ang="0">
                    <a:pos x="1449" y="234"/>
                  </a:cxn>
                  <a:cxn ang="0">
                    <a:pos x="1899" y="0"/>
                  </a:cxn>
                  <a:cxn ang="0">
                    <a:pos x="2377" y="78"/>
                  </a:cxn>
                  <a:cxn ang="0">
                    <a:pos x="2399" y="92"/>
                  </a:cxn>
                  <a:cxn ang="0">
                    <a:pos x="2431" y="114"/>
                  </a:cxn>
                  <a:cxn ang="0">
                    <a:pos x="2470" y="145"/>
                  </a:cxn>
                  <a:cxn ang="0">
                    <a:pos x="2514" y="185"/>
                  </a:cxn>
                  <a:cxn ang="0">
                    <a:pos x="2561" y="236"/>
                  </a:cxn>
                  <a:cxn ang="0">
                    <a:pos x="2611" y="299"/>
                  </a:cxn>
                  <a:cxn ang="0">
                    <a:pos x="2661" y="374"/>
                  </a:cxn>
                  <a:cxn ang="0">
                    <a:pos x="2710" y="461"/>
                  </a:cxn>
                  <a:cxn ang="0">
                    <a:pos x="2756" y="562"/>
                  </a:cxn>
                  <a:cxn ang="0">
                    <a:pos x="2797" y="679"/>
                  </a:cxn>
                  <a:cxn ang="0">
                    <a:pos x="2831" y="811"/>
                  </a:cxn>
                  <a:cxn ang="0">
                    <a:pos x="2858" y="958"/>
                  </a:cxn>
                  <a:cxn ang="0">
                    <a:pos x="2874" y="1123"/>
                  </a:cxn>
                  <a:cxn ang="0">
                    <a:pos x="0" y="1230"/>
                  </a:cxn>
                  <a:cxn ang="0">
                    <a:pos x="1" y="1216"/>
                  </a:cxn>
                  <a:cxn ang="0">
                    <a:pos x="6" y="1179"/>
                  </a:cxn>
                  <a:cxn ang="0">
                    <a:pos x="15" y="1120"/>
                  </a:cxn>
                  <a:cxn ang="0">
                    <a:pos x="28" y="1043"/>
                  </a:cxn>
                  <a:cxn ang="0">
                    <a:pos x="45" y="953"/>
                  </a:cxn>
                  <a:cxn ang="0">
                    <a:pos x="68" y="852"/>
                  </a:cxn>
                  <a:cxn ang="0">
                    <a:pos x="96" y="743"/>
                  </a:cxn>
                  <a:cxn ang="0">
                    <a:pos x="132" y="631"/>
                  </a:cxn>
                  <a:cxn ang="0">
                    <a:pos x="173" y="518"/>
                  </a:cxn>
                  <a:cxn ang="0">
                    <a:pos x="222" y="408"/>
                  </a:cxn>
                  <a:cxn ang="0">
                    <a:pos x="278" y="304"/>
                  </a:cxn>
                  <a:cxn ang="0">
                    <a:pos x="343" y="211"/>
                  </a:cxn>
                  <a:cxn ang="0">
                    <a:pos x="416" y="130"/>
                  </a:cxn>
                  <a:cxn ang="0">
                    <a:pos x="843" y="0"/>
                  </a:cxn>
                </a:cxnLst>
                <a:rect l="0" t="0" r="r" b="b"/>
                <a:pathLst>
                  <a:path w="2878" h="1230">
                    <a:moveTo>
                      <a:pt x="843" y="0"/>
                    </a:moveTo>
                    <a:lnTo>
                      <a:pt x="1268" y="763"/>
                    </a:lnTo>
                    <a:lnTo>
                      <a:pt x="1374" y="234"/>
                    </a:lnTo>
                    <a:lnTo>
                      <a:pt x="1374" y="232"/>
                    </a:lnTo>
                    <a:lnTo>
                      <a:pt x="1318" y="232"/>
                    </a:lnTo>
                    <a:lnTo>
                      <a:pt x="1299" y="230"/>
                    </a:lnTo>
                    <a:lnTo>
                      <a:pt x="1281" y="223"/>
                    </a:lnTo>
                    <a:lnTo>
                      <a:pt x="1265" y="214"/>
                    </a:lnTo>
                    <a:lnTo>
                      <a:pt x="1252" y="200"/>
                    </a:lnTo>
                    <a:lnTo>
                      <a:pt x="1242" y="184"/>
                    </a:lnTo>
                    <a:lnTo>
                      <a:pt x="1235" y="166"/>
                    </a:lnTo>
                    <a:lnTo>
                      <a:pt x="1233" y="147"/>
                    </a:lnTo>
                    <a:lnTo>
                      <a:pt x="1235" y="127"/>
                    </a:lnTo>
                    <a:lnTo>
                      <a:pt x="1242" y="109"/>
                    </a:lnTo>
                    <a:lnTo>
                      <a:pt x="1252" y="94"/>
                    </a:lnTo>
                    <a:lnTo>
                      <a:pt x="1265" y="80"/>
                    </a:lnTo>
                    <a:lnTo>
                      <a:pt x="1281" y="70"/>
                    </a:lnTo>
                    <a:lnTo>
                      <a:pt x="1299" y="63"/>
                    </a:lnTo>
                    <a:lnTo>
                      <a:pt x="1318" y="61"/>
                    </a:lnTo>
                    <a:lnTo>
                      <a:pt x="1497" y="61"/>
                    </a:lnTo>
                    <a:lnTo>
                      <a:pt x="1517" y="63"/>
                    </a:lnTo>
                    <a:lnTo>
                      <a:pt x="1534" y="70"/>
                    </a:lnTo>
                    <a:lnTo>
                      <a:pt x="1550" y="80"/>
                    </a:lnTo>
                    <a:lnTo>
                      <a:pt x="1564" y="94"/>
                    </a:lnTo>
                    <a:lnTo>
                      <a:pt x="1574" y="109"/>
                    </a:lnTo>
                    <a:lnTo>
                      <a:pt x="1580" y="127"/>
                    </a:lnTo>
                    <a:lnTo>
                      <a:pt x="1582" y="147"/>
                    </a:lnTo>
                    <a:lnTo>
                      <a:pt x="1580" y="166"/>
                    </a:lnTo>
                    <a:lnTo>
                      <a:pt x="1574" y="184"/>
                    </a:lnTo>
                    <a:lnTo>
                      <a:pt x="1564" y="200"/>
                    </a:lnTo>
                    <a:lnTo>
                      <a:pt x="1550" y="214"/>
                    </a:lnTo>
                    <a:lnTo>
                      <a:pt x="1534" y="223"/>
                    </a:lnTo>
                    <a:lnTo>
                      <a:pt x="1517" y="230"/>
                    </a:lnTo>
                    <a:lnTo>
                      <a:pt x="1497" y="232"/>
                    </a:lnTo>
                    <a:lnTo>
                      <a:pt x="1448" y="232"/>
                    </a:lnTo>
                    <a:lnTo>
                      <a:pt x="1449" y="234"/>
                    </a:lnTo>
                    <a:lnTo>
                      <a:pt x="1566" y="769"/>
                    </a:lnTo>
                    <a:lnTo>
                      <a:pt x="1899" y="0"/>
                    </a:lnTo>
                    <a:lnTo>
                      <a:pt x="2363" y="71"/>
                    </a:lnTo>
                    <a:lnTo>
                      <a:pt x="2377" y="78"/>
                    </a:lnTo>
                    <a:lnTo>
                      <a:pt x="2386" y="84"/>
                    </a:lnTo>
                    <a:lnTo>
                      <a:pt x="2399" y="92"/>
                    </a:lnTo>
                    <a:lnTo>
                      <a:pt x="2414" y="102"/>
                    </a:lnTo>
                    <a:lnTo>
                      <a:pt x="2431" y="114"/>
                    </a:lnTo>
                    <a:lnTo>
                      <a:pt x="2449" y="128"/>
                    </a:lnTo>
                    <a:lnTo>
                      <a:pt x="2470" y="145"/>
                    </a:lnTo>
                    <a:lnTo>
                      <a:pt x="2491" y="163"/>
                    </a:lnTo>
                    <a:lnTo>
                      <a:pt x="2514" y="185"/>
                    </a:lnTo>
                    <a:lnTo>
                      <a:pt x="2538" y="210"/>
                    </a:lnTo>
                    <a:lnTo>
                      <a:pt x="2561" y="236"/>
                    </a:lnTo>
                    <a:lnTo>
                      <a:pt x="2587" y="267"/>
                    </a:lnTo>
                    <a:lnTo>
                      <a:pt x="2611" y="299"/>
                    </a:lnTo>
                    <a:lnTo>
                      <a:pt x="2637" y="334"/>
                    </a:lnTo>
                    <a:lnTo>
                      <a:pt x="2661" y="374"/>
                    </a:lnTo>
                    <a:lnTo>
                      <a:pt x="2686" y="416"/>
                    </a:lnTo>
                    <a:lnTo>
                      <a:pt x="2710" y="461"/>
                    </a:lnTo>
                    <a:lnTo>
                      <a:pt x="2734" y="510"/>
                    </a:lnTo>
                    <a:lnTo>
                      <a:pt x="2756" y="562"/>
                    </a:lnTo>
                    <a:lnTo>
                      <a:pt x="2777" y="619"/>
                    </a:lnTo>
                    <a:lnTo>
                      <a:pt x="2797" y="679"/>
                    </a:lnTo>
                    <a:lnTo>
                      <a:pt x="2815" y="743"/>
                    </a:lnTo>
                    <a:lnTo>
                      <a:pt x="2831" y="811"/>
                    </a:lnTo>
                    <a:lnTo>
                      <a:pt x="2846" y="882"/>
                    </a:lnTo>
                    <a:lnTo>
                      <a:pt x="2858" y="958"/>
                    </a:lnTo>
                    <a:lnTo>
                      <a:pt x="2867" y="1039"/>
                    </a:lnTo>
                    <a:lnTo>
                      <a:pt x="2874" y="1123"/>
                    </a:lnTo>
                    <a:lnTo>
                      <a:pt x="2878" y="1212"/>
                    </a:lnTo>
                    <a:lnTo>
                      <a:pt x="0" y="1230"/>
                    </a:lnTo>
                    <a:lnTo>
                      <a:pt x="0" y="1227"/>
                    </a:lnTo>
                    <a:lnTo>
                      <a:pt x="1" y="1216"/>
                    </a:lnTo>
                    <a:lnTo>
                      <a:pt x="3" y="1201"/>
                    </a:lnTo>
                    <a:lnTo>
                      <a:pt x="6" y="1179"/>
                    </a:lnTo>
                    <a:lnTo>
                      <a:pt x="10" y="1152"/>
                    </a:lnTo>
                    <a:lnTo>
                      <a:pt x="15" y="1120"/>
                    </a:lnTo>
                    <a:lnTo>
                      <a:pt x="21" y="1084"/>
                    </a:lnTo>
                    <a:lnTo>
                      <a:pt x="28" y="1043"/>
                    </a:lnTo>
                    <a:lnTo>
                      <a:pt x="35" y="1000"/>
                    </a:lnTo>
                    <a:lnTo>
                      <a:pt x="45" y="953"/>
                    </a:lnTo>
                    <a:lnTo>
                      <a:pt x="56" y="904"/>
                    </a:lnTo>
                    <a:lnTo>
                      <a:pt x="68" y="852"/>
                    </a:lnTo>
                    <a:lnTo>
                      <a:pt x="81" y="798"/>
                    </a:lnTo>
                    <a:lnTo>
                      <a:pt x="96" y="743"/>
                    </a:lnTo>
                    <a:lnTo>
                      <a:pt x="113" y="687"/>
                    </a:lnTo>
                    <a:lnTo>
                      <a:pt x="132" y="631"/>
                    </a:lnTo>
                    <a:lnTo>
                      <a:pt x="151" y="574"/>
                    </a:lnTo>
                    <a:lnTo>
                      <a:pt x="173" y="518"/>
                    </a:lnTo>
                    <a:lnTo>
                      <a:pt x="196" y="462"/>
                    </a:lnTo>
                    <a:lnTo>
                      <a:pt x="222" y="408"/>
                    </a:lnTo>
                    <a:lnTo>
                      <a:pt x="248" y="355"/>
                    </a:lnTo>
                    <a:lnTo>
                      <a:pt x="278" y="304"/>
                    </a:lnTo>
                    <a:lnTo>
                      <a:pt x="309" y="256"/>
                    </a:lnTo>
                    <a:lnTo>
                      <a:pt x="343" y="211"/>
                    </a:lnTo>
                    <a:lnTo>
                      <a:pt x="379" y="168"/>
                    </a:lnTo>
                    <a:lnTo>
                      <a:pt x="416" y="130"/>
                    </a:lnTo>
                    <a:lnTo>
                      <a:pt x="456" y="96"/>
                    </a:lnTo>
                    <a:lnTo>
                      <a:pt x="84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53" name="TextBox 52"/>
            <p:cNvSpPr txBox="1"/>
            <p:nvPr/>
          </p:nvSpPr>
          <p:spPr>
            <a:xfrm flipH="1">
              <a:off x="6502395" y="2427814"/>
              <a:ext cx="1219200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This is a sample text Insert your desired text here. </a:t>
              </a: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>
                <a:solidFill>
                  <a:schemeClr val="accent6"/>
                </a:solidFill>
              </a:rPr>
              <a:t>Organizational Chart – Structure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>
                <a:solidFill>
                  <a:schemeClr val="accent5"/>
                </a:solidFill>
              </a:rPr>
              <a:t>You can edit this subtitle</a:t>
            </a:r>
          </a:p>
        </p:txBody>
      </p:sp>
      <p:grpSp>
        <p:nvGrpSpPr>
          <p:cNvPr id="98" name="Group 97"/>
          <p:cNvGrpSpPr/>
          <p:nvPr/>
        </p:nvGrpSpPr>
        <p:grpSpPr>
          <a:xfrm>
            <a:off x="508263" y="2207684"/>
            <a:ext cx="2514600" cy="1219200"/>
            <a:chOff x="508263" y="2207684"/>
            <a:chExt cx="2514600" cy="1219200"/>
          </a:xfrm>
        </p:grpSpPr>
        <p:sp>
          <p:nvSpPr>
            <p:cNvPr id="39" name="AutoShape 24"/>
            <p:cNvSpPr>
              <a:spLocks noChangeArrowheads="1"/>
            </p:cNvSpPr>
            <p:nvPr/>
          </p:nvSpPr>
          <p:spPr bwMode="auto">
            <a:xfrm>
              <a:off x="508263" y="2207684"/>
              <a:ext cx="2514600" cy="1219200"/>
            </a:xfrm>
            <a:prstGeom prst="roundRect">
              <a:avLst>
                <a:gd name="adj" fmla="val 7282"/>
              </a:avLst>
            </a:prstGeom>
            <a:gradFill flip="none" rotWithShape="1">
              <a:gsLst>
                <a:gs pos="0">
                  <a:srgbClr val="D2A000">
                    <a:shade val="30000"/>
                    <a:satMod val="115000"/>
                  </a:srgbClr>
                </a:gs>
                <a:gs pos="50000">
                  <a:srgbClr val="D2A000">
                    <a:shade val="67500"/>
                    <a:satMod val="115000"/>
                  </a:srgbClr>
                </a:gs>
                <a:gs pos="100000">
                  <a:srgbClr val="D2A000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b="1">
                <a:solidFill>
                  <a:srgbClr val="FFFFFF"/>
                </a:solidFill>
                <a:ea typeface="Microsoft YaHei" pitchFamily="34" charset="-122"/>
                <a:sym typeface="Arial" pitchFamily="34" charset="0"/>
              </a:endParaRPr>
            </a:p>
          </p:txBody>
        </p:sp>
        <p:grpSp>
          <p:nvGrpSpPr>
            <p:cNvPr id="2" name="Group 16"/>
            <p:cNvGrpSpPr/>
            <p:nvPr/>
          </p:nvGrpSpPr>
          <p:grpSpPr>
            <a:xfrm>
              <a:off x="669127" y="2345052"/>
              <a:ext cx="812540" cy="915024"/>
              <a:chOff x="3429000" y="818953"/>
              <a:chExt cx="566292" cy="637718"/>
            </a:xfrm>
            <a:solidFill>
              <a:schemeClr val="bg1"/>
            </a:solidFill>
          </p:grpSpPr>
          <p:sp>
            <p:nvSpPr>
              <p:cNvPr id="1030" name="Freeform 6"/>
              <p:cNvSpPr>
                <a:spLocks noEditPoints="1"/>
              </p:cNvSpPr>
              <p:nvPr/>
            </p:nvSpPr>
            <p:spPr bwMode="auto">
              <a:xfrm>
                <a:off x="3537024" y="818953"/>
                <a:ext cx="335289" cy="385267"/>
              </a:xfrm>
              <a:custGeom>
                <a:avLst/>
                <a:gdLst/>
                <a:ahLst/>
                <a:cxnLst>
                  <a:cxn ang="0">
                    <a:pos x="181" y="962"/>
                  </a:cxn>
                  <a:cxn ang="0">
                    <a:pos x="169" y="1176"/>
                  </a:cxn>
                  <a:cxn ang="0">
                    <a:pos x="211" y="1393"/>
                  </a:cxn>
                  <a:cxn ang="0">
                    <a:pos x="324" y="1612"/>
                  </a:cxn>
                  <a:cxn ang="0">
                    <a:pos x="493" y="1779"/>
                  </a:cxn>
                  <a:cxn ang="0">
                    <a:pos x="704" y="1881"/>
                  </a:cxn>
                  <a:cxn ang="0">
                    <a:pos x="943" y="1902"/>
                  </a:cxn>
                  <a:cxn ang="0">
                    <a:pos x="1171" y="1839"/>
                  </a:cxn>
                  <a:cxn ang="0">
                    <a:pos x="1362" y="1702"/>
                  </a:cxn>
                  <a:cxn ang="0">
                    <a:pos x="1505" y="1507"/>
                  </a:cxn>
                  <a:cxn ang="0">
                    <a:pos x="1582" y="1280"/>
                  </a:cxn>
                  <a:cxn ang="0">
                    <a:pos x="1595" y="1069"/>
                  </a:cxn>
                  <a:cxn ang="0">
                    <a:pos x="1572" y="919"/>
                  </a:cxn>
                  <a:cxn ang="0">
                    <a:pos x="1501" y="816"/>
                  </a:cxn>
                  <a:cxn ang="0">
                    <a:pos x="1388" y="727"/>
                  </a:cxn>
                  <a:cxn ang="0">
                    <a:pos x="1236" y="683"/>
                  </a:cxn>
                  <a:cxn ang="0">
                    <a:pos x="1003" y="682"/>
                  </a:cxn>
                  <a:cxn ang="0">
                    <a:pos x="778" y="661"/>
                  </a:cxn>
                  <a:cxn ang="0">
                    <a:pos x="600" y="631"/>
                  </a:cxn>
                  <a:cxn ang="0">
                    <a:pos x="481" y="603"/>
                  </a:cxn>
                  <a:cxn ang="0">
                    <a:pos x="438" y="591"/>
                  </a:cxn>
                  <a:cxn ang="0">
                    <a:pos x="1089" y="20"/>
                  </a:cxn>
                  <a:cxn ang="0">
                    <a:pos x="1278" y="90"/>
                  </a:cxn>
                  <a:cxn ang="0">
                    <a:pos x="1425" y="199"/>
                  </a:cxn>
                  <a:cxn ang="0">
                    <a:pos x="1535" y="336"/>
                  </a:cxn>
                  <a:cxn ang="0">
                    <a:pos x="1611" y="486"/>
                  </a:cxn>
                  <a:cxn ang="0">
                    <a:pos x="1659" y="639"/>
                  </a:cxn>
                  <a:cxn ang="0">
                    <a:pos x="1681" y="783"/>
                  </a:cxn>
                  <a:cxn ang="0">
                    <a:pos x="1683" y="904"/>
                  </a:cxn>
                  <a:cxn ang="0">
                    <a:pos x="1683" y="1059"/>
                  </a:cxn>
                  <a:cxn ang="0">
                    <a:pos x="1701" y="1181"/>
                  </a:cxn>
                  <a:cxn ang="0">
                    <a:pos x="1647" y="1289"/>
                  </a:cxn>
                  <a:cxn ang="0">
                    <a:pos x="1534" y="1558"/>
                  </a:cxn>
                  <a:cxn ang="0">
                    <a:pos x="1360" y="1770"/>
                  </a:cxn>
                  <a:cxn ang="0">
                    <a:pos x="1139" y="1908"/>
                  </a:cxn>
                  <a:cxn ang="0">
                    <a:pos x="885" y="1958"/>
                  </a:cxn>
                  <a:cxn ang="0">
                    <a:pos x="640" y="1912"/>
                  </a:cxn>
                  <a:cxn ang="0">
                    <a:pos x="425" y="1782"/>
                  </a:cxn>
                  <a:cxn ang="0">
                    <a:pos x="253" y="1583"/>
                  </a:cxn>
                  <a:cxn ang="0">
                    <a:pos x="135" y="1331"/>
                  </a:cxn>
                  <a:cxn ang="0">
                    <a:pos x="38" y="1268"/>
                  </a:cxn>
                  <a:cxn ang="0">
                    <a:pos x="0" y="1148"/>
                  </a:cxn>
                  <a:cxn ang="0">
                    <a:pos x="40" y="1027"/>
                  </a:cxn>
                  <a:cxn ang="0">
                    <a:pos x="77" y="840"/>
                  </a:cxn>
                  <a:cxn ang="0">
                    <a:pos x="102" y="591"/>
                  </a:cxn>
                  <a:cxn ang="0">
                    <a:pos x="167" y="399"/>
                  </a:cxn>
                  <a:cxn ang="0">
                    <a:pos x="260" y="254"/>
                  </a:cxn>
                  <a:cxn ang="0">
                    <a:pos x="369" y="152"/>
                  </a:cxn>
                  <a:cxn ang="0">
                    <a:pos x="481" y="84"/>
                  </a:cxn>
                  <a:cxn ang="0">
                    <a:pos x="583" y="42"/>
                  </a:cxn>
                  <a:cxn ang="0">
                    <a:pos x="663" y="23"/>
                  </a:cxn>
                  <a:cxn ang="0">
                    <a:pos x="710" y="16"/>
                  </a:cxn>
                  <a:cxn ang="0">
                    <a:pos x="853" y="1"/>
                  </a:cxn>
                </a:cxnLst>
                <a:rect l="0" t="0" r="r" b="b"/>
                <a:pathLst>
                  <a:path w="1704" h="1958">
                    <a:moveTo>
                      <a:pt x="438" y="591"/>
                    </a:moveTo>
                    <a:lnTo>
                      <a:pt x="215" y="841"/>
                    </a:lnTo>
                    <a:lnTo>
                      <a:pt x="196" y="901"/>
                    </a:lnTo>
                    <a:lnTo>
                      <a:pt x="181" y="962"/>
                    </a:lnTo>
                    <a:lnTo>
                      <a:pt x="174" y="1014"/>
                    </a:lnTo>
                    <a:lnTo>
                      <a:pt x="169" y="1067"/>
                    </a:lnTo>
                    <a:lnTo>
                      <a:pt x="167" y="1121"/>
                    </a:lnTo>
                    <a:lnTo>
                      <a:pt x="169" y="1176"/>
                    </a:lnTo>
                    <a:lnTo>
                      <a:pt x="174" y="1229"/>
                    </a:lnTo>
                    <a:lnTo>
                      <a:pt x="182" y="1281"/>
                    </a:lnTo>
                    <a:lnTo>
                      <a:pt x="193" y="1332"/>
                    </a:lnTo>
                    <a:lnTo>
                      <a:pt x="211" y="1393"/>
                    </a:lnTo>
                    <a:lnTo>
                      <a:pt x="233" y="1452"/>
                    </a:lnTo>
                    <a:lnTo>
                      <a:pt x="260" y="1508"/>
                    </a:lnTo>
                    <a:lnTo>
                      <a:pt x="290" y="1561"/>
                    </a:lnTo>
                    <a:lnTo>
                      <a:pt x="324" y="1612"/>
                    </a:lnTo>
                    <a:lnTo>
                      <a:pt x="362" y="1659"/>
                    </a:lnTo>
                    <a:lnTo>
                      <a:pt x="402" y="1702"/>
                    </a:lnTo>
                    <a:lnTo>
                      <a:pt x="446" y="1742"/>
                    </a:lnTo>
                    <a:lnTo>
                      <a:pt x="493" y="1779"/>
                    </a:lnTo>
                    <a:lnTo>
                      <a:pt x="542" y="1811"/>
                    </a:lnTo>
                    <a:lnTo>
                      <a:pt x="594" y="1839"/>
                    </a:lnTo>
                    <a:lnTo>
                      <a:pt x="648" y="1862"/>
                    </a:lnTo>
                    <a:lnTo>
                      <a:pt x="704" y="1881"/>
                    </a:lnTo>
                    <a:lnTo>
                      <a:pt x="762" y="1895"/>
                    </a:lnTo>
                    <a:lnTo>
                      <a:pt x="821" y="1902"/>
                    </a:lnTo>
                    <a:lnTo>
                      <a:pt x="882" y="1905"/>
                    </a:lnTo>
                    <a:lnTo>
                      <a:pt x="943" y="1902"/>
                    </a:lnTo>
                    <a:lnTo>
                      <a:pt x="1003" y="1895"/>
                    </a:lnTo>
                    <a:lnTo>
                      <a:pt x="1061" y="1881"/>
                    </a:lnTo>
                    <a:lnTo>
                      <a:pt x="1117" y="1862"/>
                    </a:lnTo>
                    <a:lnTo>
                      <a:pt x="1171" y="1839"/>
                    </a:lnTo>
                    <a:lnTo>
                      <a:pt x="1223" y="1811"/>
                    </a:lnTo>
                    <a:lnTo>
                      <a:pt x="1272" y="1779"/>
                    </a:lnTo>
                    <a:lnTo>
                      <a:pt x="1318" y="1742"/>
                    </a:lnTo>
                    <a:lnTo>
                      <a:pt x="1362" y="1702"/>
                    </a:lnTo>
                    <a:lnTo>
                      <a:pt x="1403" y="1658"/>
                    </a:lnTo>
                    <a:lnTo>
                      <a:pt x="1441" y="1611"/>
                    </a:lnTo>
                    <a:lnTo>
                      <a:pt x="1474" y="1561"/>
                    </a:lnTo>
                    <a:lnTo>
                      <a:pt x="1505" y="1507"/>
                    </a:lnTo>
                    <a:lnTo>
                      <a:pt x="1531" y="1451"/>
                    </a:lnTo>
                    <a:lnTo>
                      <a:pt x="1554" y="1392"/>
                    </a:lnTo>
                    <a:lnTo>
                      <a:pt x="1571" y="1331"/>
                    </a:lnTo>
                    <a:lnTo>
                      <a:pt x="1582" y="1280"/>
                    </a:lnTo>
                    <a:lnTo>
                      <a:pt x="1590" y="1228"/>
                    </a:lnTo>
                    <a:lnTo>
                      <a:pt x="1595" y="1175"/>
                    </a:lnTo>
                    <a:lnTo>
                      <a:pt x="1597" y="1121"/>
                    </a:lnTo>
                    <a:lnTo>
                      <a:pt x="1595" y="1069"/>
                    </a:lnTo>
                    <a:lnTo>
                      <a:pt x="1591" y="1019"/>
                    </a:lnTo>
                    <a:lnTo>
                      <a:pt x="1583" y="968"/>
                    </a:lnTo>
                    <a:lnTo>
                      <a:pt x="1578" y="944"/>
                    </a:lnTo>
                    <a:lnTo>
                      <a:pt x="1572" y="919"/>
                    </a:lnTo>
                    <a:lnTo>
                      <a:pt x="1559" y="894"/>
                    </a:lnTo>
                    <a:lnTo>
                      <a:pt x="1542" y="868"/>
                    </a:lnTo>
                    <a:lnTo>
                      <a:pt x="1522" y="842"/>
                    </a:lnTo>
                    <a:lnTo>
                      <a:pt x="1501" y="816"/>
                    </a:lnTo>
                    <a:lnTo>
                      <a:pt x="1476" y="792"/>
                    </a:lnTo>
                    <a:lnTo>
                      <a:pt x="1449" y="768"/>
                    </a:lnTo>
                    <a:lnTo>
                      <a:pt x="1419" y="746"/>
                    </a:lnTo>
                    <a:lnTo>
                      <a:pt x="1388" y="727"/>
                    </a:lnTo>
                    <a:lnTo>
                      <a:pt x="1353" y="710"/>
                    </a:lnTo>
                    <a:lnTo>
                      <a:pt x="1316" y="697"/>
                    </a:lnTo>
                    <a:lnTo>
                      <a:pt x="1277" y="688"/>
                    </a:lnTo>
                    <a:lnTo>
                      <a:pt x="1236" y="683"/>
                    </a:lnTo>
                    <a:lnTo>
                      <a:pt x="1191" y="682"/>
                    </a:lnTo>
                    <a:lnTo>
                      <a:pt x="1127" y="684"/>
                    </a:lnTo>
                    <a:lnTo>
                      <a:pt x="1064" y="683"/>
                    </a:lnTo>
                    <a:lnTo>
                      <a:pt x="1003" y="682"/>
                    </a:lnTo>
                    <a:lnTo>
                      <a:pt x="943" y="678"/>
                    </a:lnTo>
                    <a:lnTo>
                      <a:pt x="886" y="674"/>
                    </a:lnTo>
                    <a:lnTo>
                      <a:pt x="831" y="668"/>
                    </a:lnTo>
                    <a:lnTo>
                      <a:pt x="778" y="661"/>
                    </a:lnTo>
                    <a:lnTo>
                      <a:pt x="729" y="654"/>
                    </a:lnTo>
                    <a:lnTo>
                      <a:pt x="682" y="646"/>
                    </a:lnTo>
                    <a:lnTo>
                      <a:pt x="639" y="638"/>
                    </a:lnTo>
                    <a:lnTo>
                      <a:pt x="600" y="631"/>
                    </a:lnTo>
                    <a:lnTo>
                      <a:pt x="563" y="624"/>
                    </a:lnTo>
                    <a:lnTo>
                      <a:pt x="532" y="616"/>
                    </a:lnTo>
                    <a:lnTo>
                      <a:pt x="503" y="609"/>
                    </a:lnTo>
                    <a:lnTo>
                      <a:pt x="481" y="603"/>
                    </a:lnTo>
                    <a:lnTo>
                      <a:pt x="462" y="598"/>
                    </a:lnTo>
                    <a:lnTo>
                      <a:pt x="448" y="594"/>
                    </a:lnTo>
                    <a:lnTo>
                      <a:pt x="441" y="592"/>
                    </a:lnTo>
                    <a:lnTo>
                      <a:pt x="438" y="591"/>
                    </a:lnTo>
                    <a:close/>
                    <a:moveTo>
                      <a:pt x="917" y="0"/>
                    </a:moveTo>
                    <a:lnTo>
                      <a:pt x="977" y="3"/>
                    </a:lnTo>
                    <a:lnTo>
                      <a:pt x="1034" y="10"/>
                    </a:lnTo>
                    <a:lnTo>
                      <a:pt x="1089" y="20"/>
                    </a:lnTo>
                    <a:lnTo>
                      <a:pt x="1140" y="33"/>
                    </a:lnTo>
                    <a:lnTo>
                      <a:pt x="1189" y="49"/>
                    </a:lnTo>
                    <a:lnTo>
                      <a:pt x="1235" y="69"/>
                    </a:lnTo>
                    <a:lnTo>
                      <a:pt x="1278" y="90"/>
                    </a:lnTo>
                    <a:lnTo>
                      <a:pt x="1319" y="114"/>
                    </a:lnTo>
                    <a:lnTo>
                      <a:pt x="1356" y="140"/>
                    </a:lnTo>
                    <a:lnTo>
                      <a:pt x="1393" y="169"/>
                    </a:lnTo>
                    <a:lnTo>
                      <a:pt x="1425" y="199"/>
                    </a:lnTo>
                    <a:lnTo>
                      <a:pt x="1457" y="232"/>
                    </a:lnTo>
                    <a:lnTo>
                      <a:pt x="1485" y="265"/>
                    </a:lnTo>
                    <a:lnTo>
                      <a:pt x="1510" y="300"/>
                    </a:lnTo>
                    <a:lnTo>
                      <a:pt x="1535" y="336"/>
                    </a:lnTo>
                    <a:lnTo>
                      <a:pt x="1557" y="372"/>
                    </a:lnTo>
                    <a:lnTo>
                      <a:pt x="1577" y="410"/>
                    </a:lnTo>
                    <a:lnTo>
                      <a:pt x="1595" y="448"/>
                    </a:lnTo>
                    <a:lnTo>
                      <a:pt x="1611" y="486"/>
                    </a:lnTo>
                    <a:lnTo>
                      <a:pt x="1625" y="524"/>
                    </a:lnTo>
                    <a:lnTo>
                      <a:pt x="1638" y="564"/>
                    </a:lnTo>
                    <a:lnTo>
                      <a:pt x="1649" y="602"/>
                    </a:lnTo>
                    <a:lnTo>
                      <a:pt x="1659" y="639"/>
                    </a:lnTo>
                    <a:lnTo>
                      <a:pt x="1666" y="677"/>
                    </a:lnTo>
                    <a:lnTo>
                      <a:pt x="1672" y="713"/>
                    </a:lnTo>
                    <a:lnTo>
                      <a:pt x="1677" y="748"/>
                    </a:lnTo>
                    <a:lnTo>
                      <a:pt x="1681" y="783"/>
                    </a:lnTo>
                    <a:lnTo>
                      <a:pt x="1683" y="815"/>
                    </a:lnTo>
                    <a:lnTo>
                      <a:pt x="1684" y="847"/>
                    </a:lnTo>
                    <a:lnTo>
                      <a:pt x="1684" y="876"/>
                    </a:lnTo>
                    <a:lnTo>
                      <a:pt x="1683" y="904"/>
                    </a:lnTo>
                    <a:lnTo>
                      <a:pt x="1685" y="945"/>
                    </a:lnTo>
                    <a:lnTo>
                      <a:pt x="1686" y="987"/>
                    </a:lnTo>
                    <a:lnTo>
                      <a:pt x="1685" y="1022"/>
                    </a:lnTo>
                    <a:lnTo>
                      <a:pt x="1683" y="1059"/>
                    </a:lnTo>
                    <a:lnTo>
                      <a:pt x="1695" y="1086"/>
                    </a:lnTo>
                    <a:lnTo>
                      <a:pt x="1702" y="1117"/>
                    </a:lnTo>
                    <a:lnTo>
                      <a:pt x="1704" y="1148"/>
                    </a:lnTo>
                    <a:lnTo>
                      <a:pt x="1701" y="1181"/>
                    </a:lnTo>
                    <a:lnTo>
                      <a:pt x="1694" y="1212"/>
                    </a:lnTo>
                    <a:lnTo>
                      <a:pt x="1682" y="1240"/>
                    </a:lnTo>
                    <a:lnTo>
                      <a:pt x="1667" y="1266"/>
                    </a:lnTo>
                    <a:lnTo>
                      <a:pt x="1647" y="1289"/>
                    </a:lnTo>
                    <a:lnTo>
                      <a:pt x="1625" y="1360"/>
                    </a:lnTo>
                    <a:lnTo>
                      <a:pt x="1599" y="1429"/>
                    </a:lnTo>
                    <a:lnTo>
                      <a:pt x="1568" y="1495"/>
                    </a:lnTo>
                    <a:lnTo>
                      <a:pt x="1534" y="1558"/>
                    </a:lnTo>
                    <a:lnTo>
                      <a:pt x="1496" y="1617"/>
                    </a:lnTo>
                    <a:lnTo>
                      <a:pt x="1454" y="1672"/>
                    </a:lnTo>
                    <a:lnTo>
                      <a:pt x="1408" y="1723"/>
                    </a:lnTo>
                    <a:lnTo>
                      <a:pt x="1360" y="1770"/>
                    </a:lnTo>
                    <a:lnTo>
                      <a:pt x="1308" y="1812"/>
                    </a:lnTo>
                    <a:lnTo>
                      <a:pt x="1254" y="1849"/>
                    </a:lnTo>
                    <a:lnTo>
                      <a:pt x="1198" y="1882"/>
                    </a:lnTo>
                    <a:lnTo>
                      <a:pt x="1139" y="1908"/>
                    </a:lnTo>
                    <a:lnTo>
                      <a:pt x="1079" y="1930"/>
                    </a:lnTo>
                    <a:lnTo>
                      <a:pt x="1016" y="1946"/>
                    </a:lnTo>
                    <a:lnTo>
                      <a:pt x="951" y="1955"/>
                    </a:lnTo>
                    <a:lnTo>
                      <a:pt x="885" y="1958"/>
                    </a:lnTo>
                    <a:lnTo>
                      <a:pt x="821" y="1955"/>
                    </a:lnTo>
                    <a:lnTo>
                      <a:pt x="760" y="1947"/>
                    </a:lnTo>
                    <a:lnTo>
                      <a:pt x="699" y="1932"/>
                    </a:lnTo>
                    <a:lnTo>
                      <a:pt x="640" y="1912"/>
                    </a:lnTo>
                    <a:lnTo>
                      <a:pt x="583" y="1887"/>
                    </a:lnTo>
                    <a:lnTo>
                      <a:pt x="528" y="1856"/>
                    </a:lnTo>
                    <a:lnTo>
                      <a:pt x="475" y="1822"/>
                    </a:lnTo>
                    <a:lnTo>
                      <a:pt x="425" y="1782"/>
                    </a:lnTo>
                    <a:lnTo>
                      <a:pt x="378" y="1738"/>
                    </a:lnTo>
                    <a:lnTo>
                      <a:pt x="333" y="1690"/>
                    </a:lnTo>
                    <a:lnTo>
                      <a:pt x="291" y="1638"/>
                    </a:lnTo>
                    <a:lnTo>
                      <a:pt x="253" y="1583"/>
                    </a:lnTo>
                    <a:lnTo>
                      <a:pt x="218" y="1524"/>
                    </a:lnTo>
                    <a:lnTo>
                      <a:pt x="186" y="1463"/>
                    </a:lnTo>
                    <a:lnTo>
                      <a:pt x="159" y="1399"/>
                    </a:lnTo>
                    <a:lnTo>
                      <a:pt x="135" y="1331"/>
                    </a:lnTo>
                    <a:lnTo>
                      <a:pt x="107" y="1322"/>
                    </a:lnTo>
                    <a:lnTo>
                      <a:pt x="81" y="1308"/>
                    </a:lnTo>
                    <a:lnTo>
                      <a:pt x="59" y="1291"/>
                    </a:lnTo>
                    <a:lnTo>
                      <a:pt x="38" y="1268"/>
                    </a:lnTo>
                    <a:lnTo>
                      <a:pt x="22" y="1242"/>
                    </a:lnTo>
                    <a:lnTo>
                      <a:pt x="10" y="1213"/>
                    </a:lnTo>
                    <a:lnTo>
                      <a:pt x="3" y="1182"/>
                    </a:lnTo>
                    <a:lnTo>
                      <a:pt x="0" y="1148"/>
                    </a:lnTo>
                    <a:lnTo>
                      <a:pt x="3" y="1114"/>
                    </a:lnTo>
                    <a:lnTo>
                      <a:pt x="11" y="1082"/>
                    </a:lnTo>
                    <a:lnTo>
                      <a:pt x="22" y="1053"/>
                    </a:lnTo>
                    <a:lnTo>
                      <a:pt x="40" y="1027"/>
                    </a:lnTo>
                    <a:lnTo>
                      <a:pt x="61" y="1005"/>
                    </a:lnTo>
                    <a:lnTo>
                      <a:pt x="84" y="986"/>
                    </a:lnTo>
                    <a:lnTo>
                      <a:pt x="79" y="910"/>
                    </a:lnTo>
                    <a:lnTo>
                      <a:pt x="77" y="840"/>
                    </a:lnTo>
                    <a:lnTo>
                      <a:pt x="79" y="772"/>
                    </a:lnTo>
                    <a:lnTo>
                      <a:pt x="83" y="708"/>
                    </a:lnTo>
                    <a:lnTo>
                      <a:pt x="91" y="648"/>
                    </a:lnTo>
                    <a:lnTo>
                      <a:pt x="102" y="591"/>
                    </a:lnTo>
                    <a:lnTo>
                      <a:pt x="115" y="538"/>
                    </a:lnTo>
                    <a:lnTo>
                      <a:pt x="130" y="489"/>
                    </a:lnTo>
                    <a:lnTo>
                      <a:pt x="147" y="442"/>
                    </a:lnTo>
                    <a:lnTo>
                      <a:pt x="167" y="399"/>
                    </a:lnTo>
                    <a:lnTo>
                      <a:pt x="188" y="359"/>
                    </a:lnTo>
                    <a:lnTo>
                      <a:pt x="211" y="321"/>
                    </a:lnTo>
                    <a:lnTo>
                      <a:pt x="234" y="287"/>
                    </a:lnTo>
                    <a:lnTo>
                      <a:pt x="260" y="254"/>
                    </a:lnTo>
                    <a:lnTo>
                      <a:pt x="286" y="226"/>
                    </a:lnTo>
                    <a:lnTo>
                      <a:pt x="313" y="198"/>
                    </a:lnTo>
                    <a:lnTo>
                      <a:pt x="340" y="174"/>
                    </a:lnTo>
                    <a:lnTo>
                      <a:pt x="369" y="152"/>
                    </a:lnTo>
                    <a:lnTo>
                      <a:pt x="396" y="132"/>
                    </a:lnTo>
                    <a:lnTo>
                      <a:pt x="425" y="114"/>
                    </a:lnTo>
                    <a:lnTo>
                      <a:pt x="453" y="98"/>
                    </a:lnTo>
                    <a:lnTo>
                      <a:pt x="481" y="84"/>
                    </a:lnTo>
                    <a:lnTo>
                      <a:pt x="507" y="71"/>
                    </a:lnTo>
                    <a:lnTo>
                      <a:pt x="534" y="60"/>
                    </a:lnTo>
                    <a:lnTo>
                      <a:pt x="559" y="51"/>
                    </a:lnTo>
                    <a:lnTo>
                      <a:pt x="583" y="42"/>
                    </a:lnTo>
                    <a:lnTo>
                      <a:pt x="605" y="35"/>
                    </a:lnTo>
                    <a:lnTo>
                      <a:pt x="627" y="30"/>
                    </a:lnTo>
                    <a:lnTo>
                      <a:pt x="647" y="26"/>
                    </a:lnTo>
                    <a:lnTo>
                      <a:pt x="663" y="23"/>
                    </a:lnTo>
                    <a:lnTo>
                      <a:pt x="679" y="20"/>
                    </a:lnTo>
                    <a:lnTo>
                      <a:pt x="692" y="18"/>
                    </a:lnTo>
                    <a:lnTo>
                      <a:pt x="703" y="16"/>
                    </a:lnTo>
                    <a:lnTo>
                      <a:pt x="710" y="16"/>
                    </a:lnTo>
                    <a:lnTo>
                      <a:pt x="714" y="15"/>
                    </a:lnTo>
                    <a:lnTo>
                      <a:pt x="716" y="15"/>
                    </a:lnTo>
                    <a:lnTo>
                      <a:pt x="786" y="6"/>
                    </a:lnTo>
                    <a:lnTo>
                      <a:pt x="853" y="1"/>
                    </a:lnTo>
                    <a:lnTo>
                      <a:pt x="91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1" name="Freeform 7"/>
              <p:cNvSpPr>
                <a:spLocks/>
              </p:cNvSpPr>
              <p:nvPr/>
            </p:nvSpPr>
            <p:spPr bwMode="auto">
              <a:xfrm>
                <a:off x="3429000" y="1214649"/>
                <a:ext cx="566292" cy="242022"/>
              </a:xfrm>
              <a:custGeom>
                <a:avLst/>
                <a:gdLst/>
                <a:ahLst/>
                <a:cxnLst>
                  <a:cxn ang="0">
                    <a:pos x="1268" y="763"/>
                  </a:cxn>
                  <a:cxn ang="0">
                    <a:pos x="1374" y="232"/>
                  </a:cxn>
                  <a:cxn ang="0">
                    <a:pos x="1299" y="230"/>
                  </a:cxn>
                  <a:cxn ang="0">
                    <a:pos x="1265" y="214"/>
                  </a:cxn>
                  <a:cxn ang="0">
                    <a:pos x="1242" y="184"/>
                  </a:cxn>
                  <a:cxn ang="0">
                    <a:pos x="1233" y="147"/>
                  </a:cxn>
                  <a:cxn ang="0">
                    <a:pos x="1242" y="109"/>
                  </a:cxn>
                  <a:cxn ang="0">
                    <a:pos x="1265" y="80"/>
                  </a:cxn>
                  <a:cxn ang="0">
                    <a:pos x="1299" y="63"/>
                  </a:cxn>
                  <a:cxn ang="0">
                    <a:pos x="1497" y="61"/>
                  </a:cxn>
                  <a:cxn ang="0">
                    <a:pos x="1534" y="70"/>
                  </a:cxn>
                  <a:cxn ang="0">
                    <a:pos x="1564" y="94"/>
                  </a:cxn>
                  <a:cxn ang="0">
                    <a:pos x="1580" y="127"/>
                  </a:cxn>
                  <a:cxn ang="0">
                    <a:pos x="1580" y="166"/>
                  </a:cxn>
                  <a:cxn ang="0">
                    <a:pos x="1564" y="200"/>
                  </a:cxn>
                  <a:cxn ang="0">
                    <a:pos x="1534" y="223"/>
                  </a:cxn>
                  <a:cxn ang="0">
                    <a:pos x="1497" y="232"/>
                  </a:cxn>
                  <a:cxn ang="0">
                    <a:pos x="1449" y="234"/>
                  </a:cxn>
                  <a:cxn ang="0">
                    <a:pos x="1899" y="0"/>
                  </a:cxn>
                  <a:cxn ang="0">
                    <a:pos x="2377" y="78"/>
                  </a:cxn>
                  <a:cxn ang="0">
                    <a:pos x="2399" y="92"/>
                  </a:cxn>
                  <a:cxn ang="0">
                    <a:pos x="2431" y="114"/>
                  </a:cxn>
                  <a:cxn ang="0">
                    <a:pos x="2470" y="145"/>
                  </a:cxn>
                  <a:cxn ang="0">
                    <a:pos x="2514" y="185"/>
                  </a:cxn>
                  <a:cxn ang="0">
                    <a:pos x="2561" y="236"/>
                  </a:cxn>
                  <a:cxn ang="0">
                    <a:pos x="2611" y="299"/>
                  </a:cxn>
                  <a:cxn ang="0">
                    <a:pos x="2661" y="374"/>
                  </a:cxn>
                  <a:cxn ang="0">
                    <a:pos x="2710" y="461"/>
                  </a:cxn>
                  <a:cxn ang="0">
                    <a:pos x="2756" y="562"/>
                  </a:cxn>
                  <a:cxn ang="0">
                    <a:pos x="2797" y="679"/>
                  </a:cxn>
                  <a:cxn ang="0">
                    <a:pos x="2831" y="811"/>
                  </a:cxn>
                  <a:cxn ang="0">
                    <a:pos x="2858" y="958"/>
                  </a:cxn>
                  <a:cxn ang="0">
                    <a:pos x="2874" y="1123"/>
                  </a:cxn>
                  <a:cxn ang="0">
                    <a:pos x="0" y="1230"/>
                  </a:cxn>
                  <a:cxn ang="0">
                    <a:pos x="1" y="1216"/>
                  </a:cxn>
                  <a:cxn ang="0">
                    <a:pos x="6" y="1179"/>
                  </a:cxn>
                  <a:cxn ang="0">
                    <a:pos x="15" y="1120"/>
                  </a:cxn>
                  <a:cxn ang="0">
                    <a:pos x="28" y="1043"/>
                  </a:cxn>
                  <a:cxn ang="0">
                    <a:pos x="45" y="953"/>
                  </a:cxn>
                  <a:cxn ang="0">
                    <a:pos x="68" y="852"/>
                  </a:cxn>
                  <a:cxn ang="0">
                    <a:pos x="96" y="743"/>
                  </a:cxn>
                  <a:cxn ang="0">
                    <a:pos x="132" y="631"/>
                  </a:cxn>
                  <a:cxn ang="0">
                    <a:pos x="173" y="518"/>
                  </a:cxn>
                  <a:cxn ang="0">
                    <a:pos x="222" y="408"/>
                  </a:cxn>
                  <a:cxn ang="0">
                    <a:pos x="278" y="304"/>
                  </a:cxn>
                  <a:cxn ang="0">
                    <a:pos x="343" y="211"/>
                  </a:cxn>
                  <a:cxn ang="0">
                    <a:pos x="416" y="130"/>
                  </a:cxn>
                  <a:cxn ang="0">
                    <a:pos x="843" y="0"/>
                  </a:cxn>
                </a:cxnLst>
                <a:rect l="0" t="0" r="r" b="b"/>
                <a:pathLst>
                  <a:path w="2878" h="1230">
                    <a:moveTo>
                      <a:pt x="843" y="0"/>
                    </a:moveTo>
                    <a:lnTo>
                      <a:pt x="1268" y="763"/>
                    </a:lnTo>
                    <a:lnTo>
                      <a:pt x="1374" y="234"/>
                    </a:lnTo>
                    <a:lnTo>
                      <a:pt x="1374" y="232"/>
                    </a:lnTo>
                    <a:lnTo>
                      <a:pt x="1318" y="232"/>
                    </a:lnTo>
                    <a:lnTo>
                      <a:pt x="1299" y="230"/>
                    </a:lnTo>
                    <a:lnTo>
                      <a:pt x="1281" y="223"/>
                    </a:lnTo>
                    <a:lnTo>
                      <a:pt x="1265" y="214"/>
                    </a:lnTo>
                    <a:lnTo>
                      <a:pt x="1252" y="200"/>
                    </a:lnTo>
                    <a:lnTo>
                      <a:pt x="1242" y="184"/>
                    </a:lnTo>
                    <a:lnTo>
                      <a:pt x="1235" y="166"/>
                    </a:lnTo>
                    <a:lnTo>
                      <a:pt x="1233" y="147"/>
                    </a:lnTo>
                    <a:lnTo>
                      <a:pt x="1235" y="127"/>
                    </a:lnTo>
                    <a:lnTo>
                      <a:pt x="1242" y="109"/>
                    </a:lnTo>
                    <a:lnTo>
                      <a:pt x="1252" y="94"/>
                    </a:lnTo>
                    <a:lnTo>
                      <a:pt x="1265" y="80"/>
                    </a:lnTo>
                    <a:lnTo>
                      <a:pt x="1281" y="70"/>
                    </a:lnTo>
                    <a:lnTo>
                      <a:pt x="1299" y="63"/>
                    </a:lnTo>
                    <a:lnTo>
                      <a:pt x="1318" y="61"/>
                    </a:lnTo>
                    <a:lnTo>
                      <a:pt x="1497" y="61"/>
                    </a:lnTo>
                    <a:lnTo>
                      <a:pt x="1517" y="63"/>
                    </a:lnTo>
                    <a:lnTo>
                      <a:pt x="1534" y="70"/>
                    </a:lnTo>
                    <a:lnTo>
                      <a:pt x="1550" y="80"/>
                    </a:lnTo>
                    <a:lnTo>
                      <a:pt x="1564" y="94"/>
                    </a:lnTo>
                    <a:lnTo>
                      <a:pt x="1574" y="109"/>
                    </a:lnTo>
                    <a:lnTo>
                      <a:pt x="1580" y="127"/>
                    </a:lnTo>
                    <a:lnTo>
                      <a:pt x="1582" y="147"/>
                    </a:lnTo>
                    <a:lnTo>
                      <a:pt x="1580" y="166"/>
                    </a:lnTo>
                    <a:lnTo>
                      <a:pt x="1574" y="184"/>
                    </a:lnTo>
                    <a:lnTo>
                      <a:pt x="1564" y="200"/>
                    </a:lnTo>
                    <a:lnTo>
                      <a:pt x="1550" y="214"/>
                    </a:lnTo>
                    <a:lnTo>
                      <a:pt x="1534" y="223"/>
                    </a:lnTo>
                    <a:lnTo>
                      <a:pt x="1517" y="230"/>
                    </a:lnTo>
                    <a:lnTo>
                      <a:pt x="1497" y="232"/>
                    </a:lnTo>
                    <a:lnTo>
                      <a:pt x="1448" y="232"/>
                    </a:lnTo>
                    <a:lnTo>
                      <a:pt x="1449" y="234"/>
                    </a:lnTo>
                    <a:lnTo>
                      <a:pt x="1566" y="769"/>
                    </a:lnTo>
                    <a:lnTo>
                      <a:pt x="1899" y="0"/>
                    </a:lnTo>
                    <a:lnTo>
                      <a:pt x="2363" y="71"/>
                    </a:lnTo>
                    <a:lnTo>
                      <a:pt x="2377" y="78"/>
                    </a:lnTo>
                    <a:lnTo>
                      <a:pt x="2386" y="84"/>
                    </a:lnTo>
                    <a:lnTo>
                      <a:pt x="2399" y="92"/>
                    </a:lnTo>
                    <a:lnTo>
                      <a:pt x="2414" y="102"/>
                    </a:lnTo>
                    <a:lnTo>
                      <a:pt x="2431" y="114"/>
                    </a:lnTo>
                    <a:lnTo>
                      <a:pt x="2449" y="128"/>
                    </a:lnTo>
                    <a:lnTo>
                      <a:pt x="2470" y="145"/>
                    </a:lnTo>
                    <a:lnTo>
                      <a:pt x="2491" y="163"/>
                    </a:lnTo>
                    <a:lnTo>
                      <a:pt x="2514" y="185"/>
                    </a:lnTo>
                    <a:lnTo>
                      <a:pt x="2538" y="210"/>
                    </a:lnTo>
                    <a:lnTo>
                      <a:pt x="2561" y="236"/>
                    </a:lnTo>
                    <a:lnTo>
                      <a:pt x="2587" y="267"/>
                    </a:lnTo>
                    <a:lnTo>
                      <a:pt x="2611" y="299"/>
                    </a:lnTo>
                    <a:lnTo>
                      <a:pt x="2637" y="334"/>
                    </a:lnTo>
                    <a:lnTo>
                      <a:pt x="2661" y="374"/>
                    </a:lnTo>
                    <a:lnTo>
                      <a:pt x="2686" y="416"/>
                    </a:lnTo>
                    <a:lnTo>
                      <a:pt x="2710" y="461"/>
                    </a:lnTo>
                    <a:lnTo>
                      <a:pt x="2734" y="510"/>
                    </a:lnTo>
                    <a:lnTo>
                      <a:pt x="2756" y="562"/>
                    </a:lnTo>
                    <a:lnTo>
                      <a:pt x="2777" y="619"/>
                    </a:lnTo>
                    <a:lnTo>
                      <a:pt x="2797" y="679"/>
                    </a:lnTo>
                    <a:lnTo>
                      <a:pt x="2815" y="743"/>
                    </a:lnTo>
                    <a:lnTo>
                      <a:pt x="2831" y="811"/>
                    </a:lnTo>
                    <a:lnTo>
                      <a:pt x="2846" y="882"/>
                    </a:lnTo>
                    <a:lnTo>
                      <a:pt x="2858" y="958"/>
                    </a:lnTo>
                    <a:lnTo>
                      <a:pt x="2867" y="1039"/>
                    </a:lnTo>
                    <a:lnTo>
                      <a:pt x="2874" y="1123"/>
                    </a:lnTo>
                    <a:lnTo>
                      <a:pt x="2878" y="1212"/>
                    </a:lnTo>
                    <a:lnTo>
                      <a:pt x="0" y="1230"/>
                    </a:lnTo>
                    <a:lnTo>
                      <a:pt x="0" y="1227"/>
                    </a:lnTo>
                    <a:lnTo>
                      <a:pt x="1" y="1216"/>
                    </a:lnTo>
                    <a:lnTo>
                      <a:pt x="3" y="1201"/>
                    </a:lnTo>
                    <a:lnTo>
                      <a:pt x="6" y="1179"/>
                    </a:lnTo>
                    <a:lnTo>
                      <a:pt x="10" y="1152"/>
                    </a:lnTo>
                    <a:lnTo>
                      <a:pt x="15" y="1120"/>
                    </a:lnTo>
                    <a:lnTo>
                      <a:pt x="21" y="1084"/>
                    </a:lnTo>
                    <a:lnTo>
                      <a:pt x="28" y="1043"/>
                    </a:lnTo>
                    <a:lnTo>
                      <a:pt x="35" y="1000"/>
                    </a:lnTo>
                    <a:lnTo>
                      <a:pt x="45" y="953"/>
                    </a:lnTo>
                    <a:lnTo>
                      <a:pt x="56" y="904"/>
                    </a:lnTo>
                    <a:lnTo>
                      <a:pt x="68" y="852"/>
                    </a:lnTo>
                    <a:lnTo>
                      <a:pt x="81" y="798"/>
                    </a:lnTo>
                    <a:lnTo>
                      <a:pt x="96" y="743"/>
                    </a:lnTo>
                    <a:lnTo>
                      <a:pt x="113" y="687"/>
                    </a:lnTo>
                    <a:lnTo>
                      <a:pt x="132" y="631"/>
                    </a:lnTo>
                    <a:lnTo>
                      <a:pt x="151" y="574"/>
                    </a:lnTo>
                    <a:lnTo>
                      <a:pt x="173" y="518"/>
                    </a:lnTo>
                    <a:lnTo>
                      <a:pt x="196" y="462"/>
                    </a:lnTo>
                    <a:lnTo>
                      <a:pt x="222" y="408"/>
                    </a:lnTo>
                    <a:lnTo>
                      <a:pt x="248" y="355"/>
                    </a:lnTo>
                    <a:lnTo>
                      <a:pt x="278" y="304"/>
                    </a:lnTo>
                    <a:lnTo>
                      <a:pt x="309" y="256"/>
                    </a:lnTo>
                    <a:lnTo>
                      <a:pt x="343" y="211"/>
                    </a:lnTo>
                    <a:lnTo>
                      <a:pt x="379" y="168"/>
                    </a:lnTo>
                    <a:lnTo>
                      <a:pt x="416" y="130"/>
                    </a:lnTo>
                    <a:lnTo>
                      <a:pt x="456" y="96"/>
                    </a:lnTo>
                    <a:lnTo>
                      <a:pt x="84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8" name="TextBox 17"/>
            <p:cNvSpPr txBox="1"/>
            <p:nvPr/>
          </p:nvSpPr>
          <p:spPr>
            <a:xfrm flipH="1">
              <a:off x="1422663" y="2520948"/>
              <a:ext cx="1219200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This is a sample text Insert your desired text here. </a:t>
              </a:r>
            </a:p>
          </p:txBody>
        </p:sp>
      </p:grpSp>
      <p:sp>
        <p:nvSpPr>
          <p:cNvPr id="38" name="AutoShape 23"/>
          <p:cNvSpPr>
            <a:spLocks noChangeArrowheads="1"/>
          </p:cNvSpPr>
          <p:nvPr/>
        </p:nvSpPr>
        <p:spPr bwMode="auto">
          <a:xfrm>
            <a:off x="5935400" y="1047750"/>
            <a:ext cx="2700337" cy="779463"/>
          </a:xfrm>
          <a:prstGeom prst="roundRect">
            <a:avLst>
              <a:gd name="adj" fmla="val 10250"/>
            </a:avLst>
          </a:prstGeom>
          <a:gradFill rotWithShape="1">
            <a:gsLst>
              <a:gs pos="0">
                <a:srgbClr val="FFFFFF"/>
              </a:gs>
              <a:gs pos="100000">
                <a:srgbClr val="E5E5E5"/>
              </a:gs>
            </a:gsLst>
            <a:lin ang="5400000" scaled="1"/>
          </a:gradFill>
          <a:ln w="9525" cmpd="sng">
            <a:solidFill>
              <a:srgbClr val="B2B2B2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50000"/>
              </a:lnSpc>
              <a:buClr>
                <a:schemeClr val="accent1"/>
              </a:buClr>
            </a:pPr>
            <a:endParaRPr lang="en-US" sz="1400">
              <a:ea typeface="Microsoft YaHei" pitchFamily="34" charset="-122"/>
              <a:sym typeface="Arial" pitchFamily="34" charset="0"/>
            </a:endParaRPr>
          </a:p>
        </p:txBody>
      </p:sp>
      <p:grpSp>
        <p:nvGrpSpPr>
          <p:cNvPr id="100" name="Group 99"/>
          <p:cNvGrpSpPr/>
          <p:nvPr/>
        </p:nvGrpSpPr>
        <p:grpSpPr>
          <a:xfrm>
            <a:off x="3471590" y="3198284"/>
            <a:ext cx="2015067" cy="954617"/>
            <a:chOff x="3471590" y="3198284"/>
            <a:chExt cx="2015067" cy="954617"/>
          </a:xfrm>
        </p:grpSpPr>
        <p:sp>
          <p:nvSpPr>
            <p:cNvPr id="55" name="AutoShape 24"/>
            <p:cNvSpPr>
              <a:spLocks noChangeArrowheads="1"/>
            </p:cNvSpPr>
            <p:nvPr/>
          </p:nvSpPr>
          <p:spPr bwMode="auto">
            <a:xfrm>
              <a:off x="3471590" y="3198284"/>
              <a:ext cx="2015067" cy="954617"/>
            </a:xfrm>
            <a:prstGeom prst="roundRect">
              <a:avLst>
                <a:gd name="adj" fmla="val 7282"/>
              </a:avLst>
            </a:prstGeom>
            <a:gradFill flip="none" rotWithShape="1">
              <a:gsLst>
                <a:gs pos="0">
                  <a:schemeClr val="accent2">
                    <a:shade val="30000"/>
                    <a:satMod val="115000"/>
                  </a:schemeClr>
                </a:gs>
                <a:gs pos="50000">
                  <a:schemeClr val="accent2">
                    <a:shade val="67500"/>
                    <a:satMod val="115000"/>
                  </a:schemeClr>
                </a:gs>
                <a:gs pos="100000">
                  <a:schemeClr val="accent2">
                    <a:shade val="100000"/>
                    <a:satMod val="115000"/>
                  </a:schemeClr>
                </a:gs>
              </a:gsLst>
              <a:lin ang="18900000" scaled="1"/>
              <a:tileRect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b="1">
                <a:solidFill>
                  <a:srgbClr val="FFFFFF"/>
                </a:solidFill>
                <a:ea typeface="Microsoft YaHei" pitchFamily="34" charset="-122"/>
                <a:sym typeface="Arial" pitchFamily="34" charset="0"/>
              </a:endParaRPr>
            </a:p>
          </p:txBody>
        </p:sp>
        <p:grpSp>
          <p:nvGrpSpPr>
            <p:cNvPr id="56" name="Group 43"/>
            <p:cNvGrpSpPr/>
            <p:nvPr/>
          </p:nvGrpSpPr>
          <p:grpSpPr>
            <a:xfrm>
              <a:off x="3623996" y="3426884"/>
              <a:ext cx="468378" cy="527453"/>
              <a:chOff x="3429000" y="818953"/>
              <a:chExt cx="566292" cy="637718"/>
            </a:xfrm>
            <a:solidFill>
              <a:schemeClr val="bg1"/>
            </a:solidFill>
          </p:grpSpPr>
          <p:sp>
            <p:nvSpPr>
              <p:cNvPr id="58" name="Freeform 6"/>
              <p:cNvSpPr>
                <a:spLocks noEditPoints="1"/>
              </p:cNvSpPr>
              <p:nvPr/>
            </p:nvSpPr>
            <p:spPr bwMode="auto">
              <a:xfrm>
                <a:off x="3537024" y="818953"/>
                <a:ext cx="335289" cy="385267"/>
              </a:xfrm>
              <a:custGeom>
                <a:avLst/>
                <a:gdLst/>
                <a:ahLst/>
                <a:cxnLst>
                  <a:cxn ang="0">
                    <a:pos x="181" y="962"/>
                  </a:cxn>
                  <a:cxn ang="0">
                    <a:pos x="169" y="1176"/>
                  </a:cxn>
                  <a:cxn ang="0">
                    <a:pos x="211" y="1393"/>
                  </a:cxn>
                  <a:cxn ang="0">
                    <a:pos x="324" y="1612"/>
                  </a:cxn>
                  <a:cxn ang="0">
                    <a:pos x="493" y="1779"/>
                  </a:cxn>
                  <a:cxn ang="0">
                    <a:pos x="704" y="1881"/>
                  </a:cxn>
                  <a:cxn ang="0">
                    <a:pos x="943" y="1902"/>
                  </a:cxn>
                  <a:cxn ang="0">
                    <a:pos x="1171" y="1839"/>
                  </a:cxn>
                  <a:cxn ang="0">
                    <a:pos x="1362" y="1702"/>
                  </a:cxn>
                  <a:cxn ang="0">
                    <a:pos x="1505" y="1507"/>
                  </a:cxn>
                  <a:cxn ang="0">
                    <a:pos x="1582" y="1280"/>
                  </a:cxn>
                  <a:cxn ang="0">
                    <a:pos x="1595" y="1069"/>
                  </a:cxn>
                  <a:cxn ang="0">
                    <a:pos x="1572" y="919"/>
                  </a:cxn>
                  <a:cxn ang="0">
                    <a:pos x="1501" y="816"/>
                  </a:cxn>
                  <a:cxn ang="0">
                    <a:pos x="1388" y="727"/>
                  </a:cxn>
                  <a:cxn ang="0">
                    <a:pos x="1236" y="683"/>
                  </a:cxn>
                  <a:cxn ang="0">
                    <a:pos x="1003" y="682"/>
                  </a:cxn>
                  <a:cxn ang="0">
                    <a:pos x="778" y="661"/>
                  </a:cxn>
                  <a:cxn ang="0">
                    <a:pos x="600" y="631"/>
                  </a:cxn>
                  <a:cxn ang="0">
                    <a:pos x="481" y="603"/>
                  </a:cxn>
                  <a:cxn ang="0">
                    <a:pos x="438" y="591"/>
                  </a:cxn>
                  <a:cxn ang="0">
                    <a:pos x="1089" y="20"/>
                  </a:cxn>
                  <a:cxn ang="0">
                    <a:pos x="1278" y="90"/>
                  </a:cxn>
                  <a:cxn ang="0">
                    <a:pos x="1425" y="199"/>
                  </a:cxn>
                  <a:cxn ang="0">
                    <a:pos x="1535" y="336"/>
                  </a:cxn>
                  <a:cxn ang="0">
                    <a:pos x="1611" y="486"/>
                  </a:cxn>
                  <a:cxn ang="0">
                    <a:pos x="1659" y="639"/>
                  </a:cxn>
                  <a:cxn ang="0">
                    <a:pos x="1681" y="783"/>
                  </a:cxn>
                  <a:cxn ang="0">
                    <a:pos x="1683" y="904"/>
                  </a:cxn>
                  <a:cxn ang="0">
                    <a:pos x="1683" y="1059"/>
                  </a:cxn>
                  <a:cxn ang="0">
                    <a:pos x="1701" y="1181"/>
                  </a:cxn>
                  <a:cxn ang="0">
                    <a:pos x="1647" y="1289"/>
                  </a:cxn>
                  <a:cxn ang="0">
                    <a:pos x="1534" y="1558"/>
                  </a:cxn>
                  <a:cxn ang="0">
                    <a:pos x="1360" y="1770"/>
                  </a:cxn>
                  <a:cxn ang="0">
                    <a:pos x="1139" y="1908"/>
                  </a:cxn>
                  <a:cxn ang="0">
                    <a:pos x="885" y="1958"/>
                  </a:cxn>
                  <a:cxn ang="0">
                    <a:pos x="640" y="1912"/>
                  </a:cxn>
                  <a:cxn ang="0">
                    <a:pos x="425" y="1782"/>
                  </a:cxn>
                  <a:cxn ang="0">
                    <a:pos x="253" y="1583"/>
                  </a:cxn>
                  <a:cxn ang="0">
                    <a:pos x="135" y="1331"/>
                  </a:cxn>
                  <a:cxn ang="0">
                    <a:pos x="38" y="1268"/>
                  </a:cxn>
                  <a:cxn ang="0">
                    <a:pos x="0" y="1148"/>
                  </a:cxn>
                  <a:cxn ang="0">
                    <a:pos x="40" y="1027"/>
                  </a:cxn>
                  <a:cxn ang="0">
                    <a:pos x="77" y="840"/>
                  </a:cxn>
                  <a:cxn ang="0">
                    <a:pos x="102" y="591"/>
                  </a:cxn>
                  <a:cxn ang="0">
                    <a:pos x="167" y="399"/>
                  </a:cxn>
                  <a:cxn ang="0">
                    <a:pos x="260" y="254"/>
                  </a:cxn>
                  <a:cxn ang="0">
                    <a:pos x="369" y="152"/>
                  </a:cxn>
                  <a:cxn ang="0">
                    <a:pos x="481" y="84"/>
                  </a:cxn>
                  <a:cxn ang="0">
                    <a:pos x="583" y="42"/>
                  </a:cxn>
                  <a:cxn ang="0">
                    <a:pos x="663" y="23"/>
                  </a:cxn>
                  <a:cxn ang="0">
                    <a:pos x="710" y="16"/>
                  </a:cxn>
                  <a:cxn ang="0">
                    <a:pos x="853" y="1"/>
                  </a:cxn>
                </a:cxnLst>
                <a:rect l="0" t="0" r="r" b="b"/>
                <a:pathLst>
                  <a:path w="1704" h="1958">
                    <a:moveTo>
                      <a:pt x="438" y="591"/>
                    </a:moveTo>
                    <a:lnTo>
                      <a:pt x="215" y="841"/>
                    </a:lnTo>
                    <a:lnTo>
                      <a:pt x="196" y="901"/>
                    </a:lnTo>
                    <a:lnTo>
                      <a:pt x="181" y="962"/>
                    </a:lnTo>
                    <a:lnTo>
                      <a:pt x="174" y="1014"/>
                    </a:lnTo>
                    <a:lnTo>
                      <a:pt x="169" y="1067"/>
                    </a:lnTo>
                    <a:lnTo>
                      <a:pt x="167" y="1121"/>
                    </a:lnTo>
                    <a:lnTo>
                      <a:pt x="169" y="1176"/>
                    </a:lnTo>
                    <a:lnTo>
                      <a:pt x="174" y="1229"/>
                    </a:lnTo>
                    <a:lnTo>
                      <a:pt x="182" y="1281"/>
                    </a:lnTo>
                    <a:lnTo>
                      <a:pt x="193" y="1332"/>
                    </a:lnTo>
                    <a:lnTo>
                      <a:pt x="211" y="1393"/>
                    </a:lnTo>
                    <a:lnTo>
                      <a:pt x="233" y="1452"/>
                    </a:lnTo>
                    <a:lnTo>
                      <a:pt x="260" y="1508"/>
                    </a:lnTo>
                    <a:lnTo>
                      <a:pt x="290" y="1561"/>
                    </a:lnTo>
                    <a:lnTo>
                      <a:pt x="324" y="1612"/>
                    </a:lnTo>
                    <a:lnTo>
                      <a:pt x="362" y="1659"/>
                    </a:lnTo>
                    <a:lnTo>
                      <a:pt x="402" y="1702"/>
                    </a:lnTo>
                    <a:lnTo>
                      <a:pt x="446" y="1742"/>
                    </a:lnTo>
                    <a:lnTo>
                      <a:pt x="493" y="1779"/>
                    </a:lnTo>
                    <a:lnTo>
                      <a:pt x="542" y="1811"/>
                    </a:lnTo>
                    <a:lnTo>
                      <a:pt x="594" y="1839"/>
                    </a:lnTo>
                    <a:lnTo>
                      <a:pt x="648" y="1862"/>
                    </a:lnTo>
                    <a:lnTo>
                      <a:pt x="704" y="1881"/>
                    </a:lnTo>
                    <a:lnTo>
                      <a:pt x="762" y="1895"/>
                    </a:lnTo>
                    <a:lnTo>
                      <a:pt x="821" y="1902"/>
                    </a:lnTo>
                    <a:lnTo>
                      <a:pt x="882" y="1905"/>
                    </a:lnTo>
                    <a:lnTo>
                      <a:pt x="943" y="1902"/>
                    </a:lnTo>
                    <a:lnTo>
                      <a:pt x="1003" y="1895"/>
                    </a:lnTo>
                    <a:lnTo>
                      <a:pt x="1061" y="1881"/>
                    </a:lnTo>
                    <a:lnTo>
                      <a:pt x="1117" y="1862"/>
                    </a:lnTo>
                    <a:lnTo>
                      <a:pt x="1171" y="1839"/>
                    </a:lnTo>
                    <a:lnTo>
                      <a:pt x="1223" y="1811"/>
                    </a:lnTo>
                    <a:lnTo>
                      <a:pt x="1272" y="1779"/>
                    </a:lnTo>
                    <a:lnTo>
                      <a:pt x="1318" y="1742"/>
                    </a:lnTo>
                    <a:lnTo>
                      <a:pt x="1362" y="1702"/>
                    </a:lnTo>
                    <a:lnTo>
                      <a:pt x="1403" y="1658"/>
                    </a:lnTo>
                    <a:lnTo>
                      <a:pt x="1441" y="1611"/>
                    </a:lnTo>
                    <a:lnTo>
                      <a:pt x="1474" y="1561"/>
                    </a:lnTo>
                    <a:lnTo>
                      <a:pt x="1505" y="1507"/>
                    </a:lnTo>
                    <a:lnTo>
                      <a:pt x="1531" y="1451"/>
                    </a:lnTo>
                    <a:lnTo>
                      <a:pt x="1554" y="1392"/>
                    </a:lnTo>
                    <a:lnTo>
                      <a:pt x="1571" y="1331"/>
                    </a:lnTo>
                    <a:lnTo>
                      <a:pt x="1582" y="1280"/>
                    </a:lnTo>
                    <a:lnTo>
                      <a:pt x="1590" y="1228"/>
                    </a:lnTo>
                    <a:lnTo>
                      <a:pt x="1595" y="1175"/>
                    </a:lnTo>
                    <a:lnTo>
                      <a:pt x="1597" y="1121"/>
                    </a:lnTo>
                    <a:lnTo>
                      <a:pt x="1595" y="1069"/>
                    </a:lnTo>
                    <a:lnTo>
                      <a:pt x="1591" y="1019"/>
                    </a:lnTo>
                    <a:lnTo>
                      <a:pt x="1583" y="968"/>
                    </a:lnTo>
                    <a:lnTo>
                      <a:pt x="1578" y="944"/>
                    </a:lnTo>
                    <a:lnTo>
                      <a:pt x="1572" y="919"/>
                    </a:lnTo>
                    <a:lnTo>
                      <a:pt x="1559" y="894"/>
                    </a:lnTo>
                    <a:lnTo>
                      <a:pt x="1542" y="868"/>
                    </a:lnTo>
                    <a:lnTo>
                      <a:pt x="1522" y="842"/>
                    </a:lnTo>
                    <a:lnTo>
                      <a:pt x="1501" y="816"/>
                    </a:lnTo>
                    <a:lnTo>
                      <a:pt x="1476" y="792"/>
                    </a:lnTo>
                    <a:lnTo>
                      <a:pt x="1449" y="768"/>
                    </a:lnTo>
                    <a:lnTo>
                      <a:pt x="1419" y="746"/>
                    </a:lnTo>
                    <a:lnTo>
                      <a:pt x="1388" y="727"/>
                    </a:lnTo>
                    <a:lnTo>
                      <a:pt x="1353" y="710"/>
                    </a:lnTo>
                    <a:lnTo>
                      <a:pt x="1316" y="697"/>
                    </a:lnTo>
                    <a:lnTo>
                      <a:pt x="1277" y="688"/>
                    </a:lnTo>
                    <a:lnTo>
                      <a:pt x="1236" y="683"/>
                    </a:lnTo>
                    <a:lnTo>
                      <a:pt x="1191" y="682"/>
                    </a:lnTo>
                    <a:lnTo>
                      <a:pt x="1127" y="684"/>
                    </a:lnTo>
                    <a:lnTo>
                      <a:pt x="1064" y="683"/>
                    </a:lnTo>
                    <a:lnTo>
                      <a:pt x="1003" y="682"/>
                    </a:lnTo>
                    <a:lnTo>
                      <a:pt x="943" y="678"/>
                    </a:lnTo>
                    <a:lnTo>
                      <a:pt x="886" y="674"/>
                    </a:lnTo>
                    <a:lnTo>
                      <a:pt x="831" y="668"/>
                    </a:lnTo>
                    <a:lnTo>
                      <a:pt x="778" y="661"/>
                    </a:lnTo>
                    <a:lnTo>
                      <a:pt x="729" y="654"/>
                    </a:lnTo>
                    <a:lnTo>
                      <a:pt x="682" y="646"/>
                    </a:lnTo>
                    <a:lnTo>
                      <a:pt x="639" y="638"/>
                    </a:lnTo>
                    <a:lnTo>
                      <a:pt x="600" y="631"/>
                    </a:lnTo>
                    <a:lnTo>
                      <a:pt x="563" y="624"/>
                    </a:lnTo>
                    <a:lnTo>
                      <a:pt x="532" y="616"/>
                    </a:lnTo>
                    <a:lnTo>
                      <a:pt x="503" y="609"/>
                    </a:lnTo>
                    <a:lnTo>
                      <a:pt x="481" y="603"/>
                    </a:lnTo>
                    <a:lnTo>
                      <a:pt x="462" y="598"/>
                    </a:lnTo>
                    <a:lnTo>
                      <a:pt x="448" y="594"/>
                    </a:lnTo>
                    <a:lnTo>
                      <a:pt x="441" y="592"/>
                    </a:lnTo>
                    <a:lnTo>
                      <a:pt x="438" y="591"/>
                    </a:lnTo>
                    <a:close/>
                    <a:moveTo>
                      <a:pt x="917" y="0"/>
                    </a:moveTo>
                    <a:lnTo>
                      <a:pt x="977" y="3"/>
                    </a:lnTo>
                    <a:lnTo>
                      <a:pt x="1034" y="10"/>
                    </a:lnTo>
                    <a:lnTo>
                      <a:pt x="1089" y="20"/>
                    </a:lnTo>
                    <a:lnTo>
                      <a:pt x="1140" y="33"/>
                    </a:lnTo>
                    <a:lnTo>
                      <a:pt x="1189" y="49"/>
                    </a:lnTo>
                    <a:lnTo>
                      <a:pt x="1235" y="69"/>
                    </a:lnTo>
                    <a:lnTo>
                      <a:pt x="1278" y="90"/>
                    </a:lnTo>
                    <a:lnTo>
                      <a:pt x="1319" y="114"/>
                    </a:lnTo>
                    <a:lnTo>
                      <a:pt x="1356" y="140"/>
                    </a:lnTo>
                    <a:lnTo>
                      <a:pt x="1393" y="169"/>
                    </a:lnTo>
                    <a:lnTo>
                      <a:pt x="1425" y="199"/>
                    </a:lnTo>
                    <a:lnTo>
                      <a:pt x="1457" y="232"/>
                    </a:lnTo>
                    <a:lnTo>
                      <a:pt x="1485" y="265"/>
                    </a:lnTo>
                    <a:lnTo>
                      <a:pt x="1510" y="300"/>
                    </a:lnTo>
                    <a:lnTo>
                      <a:pt x="1535" y="336"/>
                    </a:lnTo>
                    <a:lnTo>
                      <a:pt x="1557" y="372"/>
                    </a:lnTo>
                    <a:lnTo>
                      <a:pt x="1577" y="410"/>
                    </a:lnTo>
                    <a:lnTo>
                      <a:pt x="1595" y="448"/>
                    </a:lnTo>
                    <a:lnTo>
                      <a:pt x="1611" y="486"/>
                    </a:lnTo>
                    <a:lnTo>
                      <a:pt x="1625" y="524"/>
                    </a:lnTo>
                    <a:lnTo>
                      <a:pt x="1638" y="564"/>
                    </a:lnTo>
                    <a:lnTo>
                      <a:pt x="1649" y="602"/>
                    </a:lnTo>
                    <a:lnTo>
                      <a:pt x="1659" y="639"/>
                    </a:lnTo>
                    <a:lnTo>
                      <a:pt x="1666" y="677"/>
                    </a:lnTo>
                    <a:lnTo>
                      <a:pt x="1672" y="713"/>
                    </a:lnTo>
                    <a:lnTo>
                      <a:pt x="1677" y="748"/>
                    </a:lnTo>
                    <a:lnTo>
                      <a:pt x="1681" y="783"/>
                    </a:lnTo>
                    <a:lnTo>
                      <a:pt x="1683" y="815"/>
                    </a:lnTo>
                    <a:lnTo>
                      <a:pt x="1684" y="847"/>
                    </a:lnTo>
                    <a:lnTo>
                      <a:pt x="1684" y="876"/>
                    </a:lnTo>
                    <a:lnTo>
                      <a:pt x="1683" y="904"/>
                    </a:lnTo>
                    <a:lnTo>
                      <a:pt x="1685" y="945"/>
                    </a:lnTo>
                    <a:lnTo>
                      <a:pt x="1686" y="987"/>
                    </a:lnTo>
                    <a:lnTo>
                      <a:pt x="1685" y="1022"/>
                    </a:lnTo>
                    <a:lnTo>
                      <a:pt x="1683" y="1059"/>
                    </a:lnTo>
                    <a:lnTo>
                      <a:pt x="1695" y="1086"/>
                    </a:lnTo>
                    <a:lnTo>
                      <a:pt x="1702" y="1117"/>
                    </a:lnTo>
                    <a:lnTo>
                      <a:pt x="1704" y="1148"/>
                    </a:lnTo>
                    <a:lnTo>
                      <a:pt x="1701" y="1181"/>
                    </a:lnTo>
                    <a:lnTo>
                      <a:pt x="1694" y="1212"/>
                    </a:lnTo>
                    <a:lnTo>
                      <a:pt x="1682" y="1240"/>
                    </a:lnTo>
                    <a:lnTo>
                      <a:pt x="1667" y="1266"/>
                    </a:lnTo>
                    <a:lnTo>
                      <a:pt x="1647" y="1289"/>
                    </a:lnTo>
                    <a:lnTo>
                      <a:pt x="1625" y="1360"/>
                    </a:lnTo>
                    <a:lnTo>
                      <a:pt x="1599" y="1429"/>
                    </a:lnTo>
                    <a:lnTo>
                      <a:pt x="1568" y="1495"/>
                    </a:lnTo>
                    <a:lnTo>
                      <a:pt x="1534" y="1558"/>
                    </a:lnTo>
                    <a:lnTo>
                      <a:pt x="1496" y="1617"/>
                    </a:lnTo>
                    <a:lnTo>
                      <a:pt x="1454" y="1672"/>
                    </a:lnTo>
                    <a:lnTo>
                      <a:pt x="1408" y="1723"/>
                    </a:lnTo>
                    <a:lnTo>
                      <a:pt x="1360" y="1770"/>
                    </a:lnTo>
                    <a:lnTo>
                      <a:pt x="1308" y="1812"/>
                    </a:lnTo>
                    <a:lnTo>
                      <a:pt x="1254" y="1849"/>
                    </a:lnTo>
                    <a:lnTo>
                      <a:pt x="1198" y="1882"/>
                    </a:lnTo>
                    <a:lnTo>
                      <a:pt x="1139" y="1908"/>
                    </a:lnTo>
                    <a:lnTo>
                      <a:pt x="1079" y="1930"/>
                    </a:lnTo>
                    <a:lnTo>
                      <a:pt x="1016" y="1946"/>
                    </a:lnTo>
                    <a:lnTo>
                      <a:pt x="951" y="1955"/>
                    </a:lnTo>
                    <a:lnTo>
                      <a:pt x="885" y="1958"/>
                    </a:lnTo>
                    <a:lnTo>
                      <a:pt x="821" y="1955"/>
                    </a:lnTo>
                    <a:lnTo>
                      <a:pt x="760" y="1947"/>
                    </a:lnTo>
                    <a:lnTo>
                      <a:pt x="699" y="1932"/>
                    </a:lnTo>
                    <a:lnTo>
                      <a:pt x="640" y="1912"/>
                    </a:lnTo>
                    <a:lnTo>
                      <a:pt x="583" y="1887"/>
                    </a:lnTo>
                    <a:lnTo>
                      <a:pt x="528" y="1856"/>
                    </a:lnTo>
                    <a:lnTo>
                      <a:pt x="475" y="1822"/>
                    </a:lnTo>
                    <a:lnTo>
                      <a:pt x="425" y="1782"/>
                    </a:lnTo>
                    <a:lnTo>
                      <a:pt x="378" y="1738"/>
                    </a:lnTo>
                    <a:lnTo>
                      <a:pt x="333" y="1690"/>
                    </a:lnTo>
                    <a:lnTo>
                      <a:pt x="291" y="1638"/>
                    </a:lnTo>
                    <a:lnTo>
                      <a:pt x="253" y="1583"/>
                    </a:lnTo>
                    <a:lnTo>
                      <a:pt x="218" y="1524"/>
                    </a:lnTo>
                    <a:lnTo>
                      <a:pt x="186" y="1463"/>
                    </a:lnTo>
                    <a:lnTo>
                      <a:pt x="159" y="1399"/>
                    </a:lnTo>
                    <a:lnTo>
                      <a:pt x="135" y="1331"/>
                    </a:lnTo>
                    <a:lnTo>
                      <a:pt x="107" y="1322"/>
                    </a:lnTo>
                    <a:lnTo>
                      <a:pt x="81" y="1308"/>
                    </a:lnTo>
                    <a:lnTo>
                      <a:pt x="59" y="1291"/>
                    </a:lnTo>
                    <a:lnTo>
                      <a:pt x="38" y="1268"/>
                    </a:lnTo>
                    <a:lnTo>
                      <a:pt x="22" y="1242"/>
                    </a:lnTo>
                    <a:lnTo>
                      <a:pt x="10" y="1213"/>
                    </a:lnTo>
                    <a:lnTo>
                      <a:pt x="3" y="1182"/>
                    </a:lnTo>
                    <a:lnTo>
                      <a:pt x="0" y="1148"/>
                    </a:lnTo>
                    <a:lnTo>
                      <a:pt x="3" y="1114"/>
                    </a:lnTo>
                    <a:lnTo>
                      <a:pt x="11" y="1082"/>
                    </a:lnTo>
                    <a:lnTo>
                      <a:pt x="22" y="1053"/>
                    </a:lnTo>
                    <a:lnTo>
                      <a:pt x="40" y="1027"/>
                    </a:lnTo>
                    <a:lnTo>
                      <a:pt x="61" y="1005"/>
                    </a:lnTo>
                    <a:lnTo>
                      <a:pt x="84" y="986"/>
                    </a:lnTo>
                    <a:lnTo>
                      <a:pt x="79" y="910"/>
                    </a:lnTo>
                    <a:lnTo>
                      <a:pt x="77" y="840"/>
                    </a:lnTo>
                    <a:lnTo>
                      <a:pt x="79" y="772"/>
                    </a:lnTo>
                    <a:lnTo>
                      <a:pt x="83" y="708"/>
                    </a:lnTo>
                    <a:lnTo>
                      <a:pt x="91" y="648"/>
                    </a:lnTo>
                    <a:lnTo>
                      <a:pt x="102" y="591"/>
                    </a:lnTo>
                    <a:lnTo>
                      <a:pt x="115" y="538"/>
                    </a:lnTo>
                    <a:lnTo>
                      <a:pt x="130" y="489"/>
                    </a:lnTo>
                    <a:lnTo>
                      <a:pt x="147" y="442"/>
                    </a:lnTo>
                    <a:lnTo>
                      <a:pt x="167" y="399"/>
                    </a:lnTo>
                    <a:lnTo>
                      <a:pt x="188" y="359"/>
                    </a:lnTo>
                    <a:lnTo>
                      <a:pt x="211" y="321"/>
                    </a:lnTo>
                    <a:lnTo>
                      <a:pt x="234" y="287"/>
                    </a:lnTo>
                    <a:lnTo>
                      <a:pt x="260" y="254"/>
                    </a:lnTo>
                    <a:lnTo>
                      <a:pt x="286" y="226"/>
                    </a:lnTo>
                    <a:lnTo>
                      <a:pt x="313" y="198"/>
                    </a:lnTo>
                    <a:lnTo>
                      <a:pt x="340" y="174"/>
                    </a:lnTo>
                    <a:lnTo>
                      <a:pt x="369" y="152"/>
                    </a:lnTo>
                    <a:lnTo>
                      <a:pt x="396" y="132"/>
                    </a:lnTo>
                    <a:lnTo>
                      <a:pt x="425" y="114"/>
                    </a:lnTo>
                    <a:lnTo>
                      <a:pt x="453" y="98"/>
                    </a:lnTo>
                    <a:lnTo>
                      <a:pt x="481" y="84"/>
                    </a:lnTo>
                    <a:lnTo>
                      <a:pt x="507" y="71"/>
                    </a:lnTo>
                    <a:lnTo>
                      <a:pt x="534" y="60"/>
                    </a:lnTo>
                    <a:lnTo>
                      <a:pt x="559" y="51"/>
                    </a:lnTo>
                    <a:lnTo>
                      <a:pt x="583" y="42"/>
                    </a:lnTo>
                    <a:lnTo>
                      <a:pt x="605" y="35"/>
                    </a:lnTo>
                    <a:lnTo>
                      <a:pt x="627" y="30"/>
                    </a:lnTo>
                    <a:lnTo>
                      <a:pt x="647" y="26"/>
                    </a:lnTo>
                    <a:lnTo>
                      <a:pt x="663" y="23"/>
                    </a:lnTo>
                    <a:lnTo>
                      <a:pt x="679" y="20"/>
                    </a:lnTo>
                    <a:lnTo>
                      <a:pt x="692" y="18"/>
                    </a:lnTo>
                    <a:lnTo>
                      <a:pt x="703" y="16"/>
                    </a:lnTo>
                    <a:lnTo>
                      <a:pt x="710" y="16"/>
                    </a:lnTo>
                    <a:lnTo>
                      <a:pt x="714" y="15"/>
                    </a:lnTo>
                    <a:lnTo>
                      <a:pt x="716" y="15"/>
                    </a:lnTo>
                    <a:lnTo>
                      <a:pt x="786" y="6"/>
                    </a:lnTo>
                    <a:lnTo>
                      <a:pt x="853" y="1"/>
                    </a:lnTo>
                    <a:lnTo>
                      <a:pt x="91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" name="Freeform 7"/>
              <p:cNvSpPr>
                <a:spLocks/>
              </p:cNvSpPr>
              <p:nvPr/>
            </p:nvSpPr>
            <p:spPr bwMode="auto">
              <a:xfrm>
                <a:off x="3429000" y="1214649"/>
                <a:ext cx="566292" cy="242022"/>
              </a:xfrm>
              <a:custGeom>
                <a:avLst/>
                <a:gdLst/>
                <a:ahLst/>
                <a:cxnLst>
                  <a:cxn ang="0">
                    <a:pos x="1268" y="763"/>
                  </a:cxn>
                  <a:cxn ang="0">
                    <a:pos x="1374" y="232"/>
                  </a:cxn>
                  <a:cxn ang="0">
                    <a:pos x="1299" y="230"/>
                  </a:cxn>
                  <a:cxn ang="0">
                    <a:pos x="1265" y="214"/>
                  </a:cxn>
                  <a:cxn ang="0">
                    <a:pos x="1242" y="184"/>
                  </a:cxn>
                  <a:cxn ang="0">
                    <a:pos x="1233" y="147"/>
                  </a:cxn>
                  <a:cxn ang="0">
                    <a:pos x="1242" y="109"/>
                  </a:cxn>
                  <a:cxn ang="0">
                    <a:pos x="1265" y="80"/>
                  </a:cxn>
                  <a:cxn ang="0">
                    <a:pos x="1299" y="63"/>
                  </a:cxn>
                  <a:cxn ang="0">
                    <a:pos x="1497" y="61"/>
                  </a:cxn>
                  <a:cxn ang="0">
                    <a:pos x="1534" y="70"/>
                  </a:cxn>
                  <a:cxn ang="0">
                    <a:pos x="1564" y="94"/>
                  </a:cxn>
                  <a:cxn ang="0">
                    <a:pos x="1580" y="127"/>
                  </a:cxn>
                  <a:cxn ang="0">
                    <a:pos x="1580" y="166"/>
                  </a:cxn>
                  <a:cxn ang="0">
                    <a:pos x="1564" y="200"/>
                  </a:cxn>
                  <a:cxn ang="0">
                    <a:pos x="1534" y="223"/>
                  </a:cxn>
                  <a:cxn ang="0">
                    <a:pos x="1497" y="232"/>
                  </a:cxn>
                  <a:cxn ang="0">
                    <a:pos x="1449" y="234"/>
                  </a:cxn>
                  <a:cxn ang="0">
                    <a:pos x="1899" y="0"/>
                  </a:cxn>
                  <a:cxn ang="0">
                    <a:pos x="2377" y="78"/>
                  </a:cxn>
                  <a:cxn ang="0">
                    <a:pos x="2399" y="92"/>
                  </a:cxn>
                  <a:cxn ang="0">
                    <a:pos x="2431" y="114"/>
                  </a:cxn>
                  <a:cxn ang="0">
                    <a:pos x="2470" y="145"/>
                  </a:cxn>
                  <a:cxn ang="0">
                    <a:pos x="2514" y="185"/>
                  </a:cxn>
                  <a:cxn ang="0">
                    <a:pos x="2561" y="236"/>
                  </a:cxn>
                  <a:cxn ang="0">
                    <a:pos x="2611" y="299"/>
                  </a:cxn>
                  <a:cxn ang="0">
                    <a:pos x="2661" y="374"/>
                  </a:cxn>
                  <a:cxn ang="0">
                    <a:pos x="2710" y="461"/>
                  </a:cxn>
                  <a:cxn ang="0">
                    <a:pos x="2756" y="562"/>
                  </a:cxn>
                  <a:cxn ang="0">
                    <a:pos x="2797" y="679"/>
                  </a:cxn>
                  <a:cxn ang="0">
                    <a:pos x="2831" y="811"/>
                  </a:cxn>
                  <a:cxn ang="0">
                    <a:pos x="2858" y="958"/>
                  </a:cxn>
                  <a:cxn ang="0">
                    <a:pos x="2874" y="1123"/>
                  </a:cxn>
                  <a:cxn ang="0">
                    <a:pos x="0" y="1230"/>
                  </a:cxn>
                  <a:cxn ang="0">
                    <a:pos x="1" y="1216"/>
                  </a:cxn>
                  <a:cxn ang="0">
                    <a:pos x="6" y="1179"/>
                  </a:cxn>
                  <a:cxn ang="0">
                    <a:pos x="15" y="1120"/>
                  </a:cxn>
                  <a:cxn ang="0">
                    <a:pos x="28" y="1043"/>
                  </a:cxn>
                  <a:cxn ang="0">
                    <a:pos x="45" y="953"/>
                  </a:cxn>
                  <a:cxn ang="0">
                    <a:pos x="68" y="852"/>
                  </a:cxn>
                  <a:cxn ang="0">
                    <a:pos x="96" y="743"/>
                  </a:cxn>
                  <a:cxn ang="0">
                    <a:pos x="132" y="631"/>
                  </a:cxn>
                  <a:cxn ang="0">
                    <a:pos x="173" y="518"/>
                  </a:cxn>
                  <a:cxn ang="0">
                    <a:pos x="222" y="408"/>
                  </a:cxn>
                  <a:cxn ang="0">
                    <a:pos x="278" y="304"/>
                  </a:cxn>
                  <a:cxn ang="0">
                    <a:pos x="343" y="211"/>
                  </a:cxn>
                  <a:cxn ang="0">
                    <a:pos x="416" y="130"/>
                  </a:cxn>
                  <a:cxn ang="0">
                    <a:pos x="843" y="0"/>
                  </a:cxn>
                </a:cxnLst>
                <a:rect l="0" t="0" r="r" b="b"/>
                <a:pathLst>
                  <a:path w="2878" h="1230">
                    <a:moveTo>
                      <a:pt x="843" y="0"/>
                    </a:moveTo>
                    <a:lnTo>
                      <a:pt x="1268" y="763"/>
                    </a:lnTo>
                    <a:lnTo>
                      <a:pt x="1374" y="234"/>
                    </a:lnTo>
                    <a:lnTo>
                      <a:pt x="1374" y="232"/>
                    </a:lnTo>
                    <a:lnTo>
                      <a:pt x="1318" y="232"/>
                    </a:lnTo>
                    <a:lnTo>
                      <a:pt x="1299" y="230"/>
                    </a:lnTo>
                    <a:lnTo>
                      <a:pt x="1281" y="223"/>
                    </a:lnTo>
                    <a:lnTo>
                      <a:pt x="1265" y="214"/>
                    </a:lnTo>
                    <a:lnTo>
                      <a:pt x="1252" y="200"/>
                    </a:lnTo>
                    <a:lnTo>
                      <a:pt x="1242" y="184"/>
                    </a:lnTo>
                    <a:lnTo>
                      <a:pt x="1235" y="166"/>
                    </a:lnTo>
                    <a:lnTo>
                      <a:pt x="1233" y="147"/>
                    </a:lnTo>
                    <a:lnTo>
                      <a:pt x="1235" y="127"/>
                    </a:lnTo>
                    <a:lnTo>
                      <a:pt x="1242" y="109"/>
                    </a:lnTo>
                    <a:lnTo>
                      <a:pt x="1252" y="94"/>
                    </a:lnTo>
                    <a:lnTo>
                      <a:pt x="1265" y="80"/>
                    </a:lnTo>
                    <a:lnTo>
                      <a:pt x="1281" y="70"/>
                    </a:lnTo>
                    <a:lnTo>
                      <a:pt x="1299" y="63"/>
                    </a:lnTo>
                    <a:lnTo>
                      <a:pt x="1318" y="61"/>
                    </a:lnTo>
                    <a:lnTo>
                      <a:pt x="1497" y="61"/>
                    </a:lnTo>
                    <a:lnTo>
                      <a:pt x="1517" y="63"/>
                    </a:lnTo>
                    <a:lnTo>
                      <a:pt x="1534" y="70"/>
                    </a:lnTo>
                    <a:lnTo>
                      <a:pt x="1550" y="80"/>
                    </a:lnTo>
                    <a:lnTo>
                      <a:pt x="1564" y="94"/>
                    </a:lnTo>
                    <a:lnTo>
                      <a:pt x="1574" y="109"/>
                    </a:lnTo>
                    <a:lnTo>
                      <a:pt x="1580" y="127"/>
                    </a:lnTo>
                    <a:lnTo>
                      <a:pt x="1582" y="147"/>
                    </a:lnTo>
                    <a:lnTo>
                      <a:pt x="1580" y="166"/>
                    </a:lnTo>
                    <a:lnTo>
                      <a:pt x="1574" y="184"/>
                    </a:lnTo>
                    <a:lnTo>
                      <a:pt x="1564" y="200"/>
                    </a:lnTo>
                    <a:lnTo>
                      <a:pt x="1550" y="214"/>
                    </a:lnTo>
                    <a:lnTo>
                      <a:pt x="1534" y="223"/>
                    </a:lnTo>
                    <a:lnTo>
                      <a:pt x="1517" y="230"/>
                    </a:lnTo>
                    <a:lnTo>
                      <a:pt x="1497" y="232"/>
                    </a:lnTo>
                    <a:lnTo>
                      <a:pt x="1448" y="232"/>
                    </a:lnTo>
                    <a:lnTo>
                      <a:pt x="1449" y="234"/>
                    </a:lnTo>
                    <a:lnTo>
                      <a:pt x="1566" y="769"/>
                    </a:lnTo>
                    <a:lnTo>
                      <a:pt x="1899" y="0"/>
                    </a:lnTo>
                    <a:lnTo>
                      <a:pt x="2363" y="71"/>
                    </a:lnTo>
                    <a:lnTo>
                      <a:pt x="2377" y="78"/>
                    </a:lnTo>
                    <a:lnTo>
                      <a:pt x="2386" y="84"/>
                    </a:lnTo>
                    <a:lnTo>
                      <a:pt x="2399" y="92"/>
                    </a:lnTo>
                    <a:lnTo>
                      <a:pt x="2414" y="102"/>
                    </a:lnTo>
                    <a:lnTo>
                      <a:pt x="2431" y="114"/>
                    </a:lnTo>
                    <a:lnTo>
                      <a:pt x="2449" y="128"/>
                    </a:lnTo>
                    <a:lnTo>
                      <a:pt x="2470" y="145"/>
                    </a:lnTo>
                    <a:lnTo>
                      <a:pt x="2491" y="163"/>
                    </a:lnTo>
                    <a:lnTo>
                      <a:pt x="2514" y="185"/>
                    </a:lnTo>
                    <a:lnTo>
                      <a:pt x="2538" y="210"/>
                    </a:lnTo>
                    <a:lnTo>
                      <a:pt x="2561" y="236"/>
                    </a:lnTo>
                    <a:lnTo>
                      <a:pt x="2587" y="267"/>
                    </a:lnTo>
                    <a:lnTo>
                      <a:pt x="2611" y="299"/>
                    </a:lnTo>
                    <a:lnTo>
                      <a:pt x="2637" y="334"/>
                    </a:lnTo>
                    <a:lnTo>
                      <a:pt x="2661" y="374"/>
                    </a:lnTo>
                    <a:lnTo>
                      <a:pt x="2686" y="416"/>
                    </a:lnTo>
                    <a:lnTo>
                      <a:pt x="2710" y="461"/>
                    </a:lnTo>
                    <a:lnTo>
                      <a:pt x="2734" y="510"/>
                    </a:lnTo>
                    <a:lnTo>
                      <a:pt x="2756" y="562"/>
                    </a:lnTo>
                    <a:lnTo>
                      <a:pt x="2777" y="619"/>
                    </a:lnTo>
                    <a:lnTo>
                      <a:pt x="2797" y="679"/>
                    </a:lnTo>
                    <a:lnTo>
                      <a:pt x="2815" y="743"/>
                    </a:lnTo>
                    <a:lnTo>
                      <a:pt x="2831" y="811"/>
                    </a:lnTo>
                    <a:lnTo>
                      <a:pt x="2846" y="882"/>
                    </a:lnTo>
                    <a:lnTo>
                      <a:pt x="2858" y="958"/>
                    </a:lnTo>
                    <a:lnTo>
                      <a:pt x="2867" y="1039"/>
                    </a:lnTo>
                    <a:lnTo>
                      <a:pt x="2874" y="1123"/>
                    </a:lnTo>
                    <a:lnTo>
                      <a:pt x="2878" y="1212"/>
                    </a:lnTo>
                    <a:lnTo>
                      <a:pt x="0" y="1230"/>
                    </a:lnTo>
                    <a:lnTo>
                      <a:pt x="0" y="1227"/>
                    </a:lnTo>
                    <a:lnTo>
                      <a:pt x="1" y="1216"/>
                    </a:lnTo>
                    <a:lnTo>
                      <a:pt x="3" y="1201"/>
                    </a:lnTo>
                    <a:lnTo>
                      <a:pt x="6" y="1179"/>
                    </a:lnTo>
                    <a:lnTo>
                      <a:pt x="10" y="1152"/>
                    </a:lnTo>
                    <a:lnTo>
                      <a:pt x="15" y="1120"/>
                    </a:lnTo>
                    <a:lnTo>
                      <a:pt x="21" y="1084"/>
                    </a:lnTo>
                    <a:lnTo>
                      <a:pt x="28" y="1043"/>
                    </a:lnTo>
                    <a:lnTo>
                      <a:pt x="35" y="1000"/>
                    </a:lnTo>
                    <a:lnTo>
                      <a:pt x="45" y="953"/>
                    </a:lnTo>
                    <a:lnTo>
                      <a:pt x="56" y="904"/>
                    </a:lnTo>
                    <a:lnTo>
                      <a:pt x="68" y="852"/>
                    </a:lnTo>
                    <a:lnTo>
                      <a:pt x="81" y="798"/>
                    </a:lnTo>
                    <a:lnTo>
                      <a:pt x="96" y="743"/>
                    </a:lnTo>
                    <a:lnTo>
                      <a:pt x="113" y="687"/>
                    </a:lnTo>
                    <a:lnTo>
                      <a:pt x="132" y="631"/>
                    </a:lnTo>
                    <a:lnTo>
                      <a:pt x="151" y="574"/>
                    </a:lnTo>
                    <a:lnTo>
                      <a:pt x="173" y="518"/>
                    </a:lnTo>
                    <a:lnTo>
                      <a:pt x="196" y="462"/>
                    </a:lnTo>
                    <a:lnTo>
                      <a:pt x="222" y="408"/>
                    </a:lnTo>
                    <a:lnTo>
                      <a:pt x="248" y="355"/>
                    </a:lnTo>
                    <a:lnTo>
                      <a:pt x="278" y="304"/>
                    </a:lnTo>
                    <a:lnTo>
                      <a:pt x="309" y="256"/>
                    </a:lnTo>
                    <a:lnTo>
                      <a:pt x="343" y="211"/>
                    </a:lnTo>
                    <a:lnTo>
                      <a:pt x="379" y="168"/>
                    </a:lnTo>
                    <a:lnTo>
                      <a:pt x="416" y="130"/>
                    </a:lnTo>
                    <a:lnTo>
                      <a:pt x="456" y="96"/>
                    </a:lnTo>
                    <a:lnTo>
                      <a:pt x="84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57" name="TextBox 56"/>
            <p:cNvSpPr txBox="1"/>
            <p:nvPr/>
          </p:nvSpPr>
          <p:spPr>
            <a:xfrm flipH="1">
              <a:off x="4157385" y="3413611"/>
              <a:ext cx="1219200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This is a sample text Insert your desired text here. </a:t>
              </a:r>
            </a:p>
          </p:txBody>
        </p:sp>
      </p:grpSp>
      <p:grpSp>
        <p:nvGrpSpPr>
          <p:cNvPr id="99" name="Group 98"/>
          <p:cNvGrpSpPr/>
          <p:nvPr/>
        </p:nvGrpSpPr>
        <p:grpSpPr>
          <a:xfrm>
            <a:off x="3471590" y="1405467"/>
            <a:ext cx="2015067" cy="954617"/>
            <a:chOff x="3471590" y="1405467"/>
            <a:chExt cx="2015067" cy="954617"/>
          </a:xfrm>
        </p:grpSpPr>
        <p:sp>
          <p:nvSpPr>
            <p:cNvPr id="64" name="AutoShape 24"/>
            <p:cNvSpPr>
              <a:spLocks noChangeArrowheads="1"/>
            </p:cNvSpPr>
            <p:nvPr/>
          </p:nvSpPr>
          <p:spPr bwMode="auto">
            <a:xfrm>
              <a:off x="3471590" y="1405467"/>
              <a:ext cx="2015067" cy="954617"/>
            </a:xfrm>
            <a:prstGeom prst="roundRect">
              <a:avLst>
                <a:gd name="adj" fmla="val 7282"/>
              </a:avLst>
            </a:prstGeom>
            <a:gradFill flip="none" rotWithShape="1">
              <a:gsLst>
                <a:gs pos="0">
                  <a:schemeClr val="accent2">
                    <a:shade val="30000"/>
                    <a:satMod val="115000"/>
                  </a:schemeClr>
                </a:gs>
                <a:gs pos="50000">
                  <a:schemeClr val="accent2">
                    <a:shade val="67500"/>
                    <a:satMod val="115000"/>
                  </a:schemeClr>
                </a:gs>
                <a:gs pos="100000">
                  <a:schemeClr val="accent2">
                    <a:shade val="100000"/>
                    <a:satMod val="115000"/>
                  </a:schemeClr>
                </a:gs>
              </a:gsLst>
              <a:lin ang="18900000" scaled="1"/>
              <a:tileRect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b="1">
                <a:solidFill>
                  <a:srgbClr val="FFFFFF"/>
                </a:solidFill>
                <a:ea typeface="Microsoft YaHei" pitchFamily="34" charset="-122"/>
                <a:sym typeface="Arial" pitchFamily="34" charset="0"/>
              </a:endParaRPr>
            </a:p>
          </p:txBody>
        </p:sp>
        <p:grpSp>
          <p:nvGrpSpPr>
            <p:cNvPr id="65" name="Group 43"/>
            <p:cNvGrpSpPr/>
            <p:nvPr/>
          </p:nvGrpSpPr>
          <p:grpSpPr>
            <a:xfrm>
              <a:off x="3623996" y="1634067"/>
              <a:ext cx="468378" cy="527453"/>
              <a:chOff x="3429000" y="818953"/>
              <a:chExt cx="566292" cy="637718"/>
            </a:xfrm>
            <a:solidFill>
              <a:schemeClr val="bg1"/>
            </a:solidFill>
          </p:grpSpPr>
          <p:sp>
            <p:nvSpPr>
              <p:cNvPr id="67" name="Freeform 6"/>
              <p:cNvSpPr>
                <a:spLocks noEditPoints="1"/>
              </p:cNvSpPr>
              <p:nvPr/>
            </p:nvSpPr>
            <p:spPr bwMode="auto">
              <a:xfrm>
                <a:off x="3537024" y="818953"/>
                <a:ext cx="335289" cy="385267"/>
              </a:xfrm>
              <a:custGeom>
                <a:avLst/>
                <a:gdLst/>
                <a:ahLst/>
                <a:cxnLst>
                  <a:cxn ang="0">
                    <a:pos x="181" y="962"/>
                  </a:cxn>
                  <a:cxn ang="0">
                    <a:pos x="169" y="1176"/>
                  </a:cxn>
                  <a:cxn ang="0">
                    <a:pos x="211" y="1393"/>
                  </a:cxn>
                  <a:cxn ang="0">
                    <a:pos x="324" y="1612"/>
                  </a:cxn>
                  <a:cxn ang="0">
                    <a:pos x="493" y="1779"/>
                  </a:cxn>
                  <a:cxn ang="0">
                    <a:pos x="704" y="1881"/>
                  </a:cxn>
                  <a:cxn ang="0">
                    <a:pos x="943" y="1902"/>
                  </a:cxn>
                  <a:cxn ang="0">
                    <a:pos x="1171" y="1839"/>
                  </a:cxn>
                  <a:cxn ang="0">
                    <a:pos x="1362" y="1702"/>
                  </a:cxn>
                  <a:cxn ang="0">
                    <a:pos x="1505" y="1507"/>
                  </a:cxn>
                  <a:cxn ang="0">
                    <a:pos x="1582" y="1280"/>
                  </a:cxn>
                  <a:cxn ang="0">
                    <a:pos x="1595" y="1069"/>
                  </a:cxn>
                  <a:cxn ang="0">
                    <a:pos x="1572" y="919"/>
                  </a:cxn>
                  <a:cxn ang="0">
                    <a:pos x="1501" y="816"/>
                  </a:cxn>
                  <a:cxn ang="0">
                    <a:pos x="1388" y="727"/>
                  </a:cxn>
                  <a:cxn ang="0">
                    <a:pos x="1236" y="683"/>
                  </a:cxn>
                  <a:cxn ang="0">
                    <a:pos x="1003" y="682"/>
                  </a:cxn>
                  <a:cxn ang="0">
                    <a:pos x="778" y="661"/>
                  </a:cxn>
                  <a:cxn ang="0">
                    <a:pos x="600" y="631"/>
                  </a:cxn>
                  <a:cxn ang="0">
                    <a:pos x="481" y="603"/>
                  </a:cxn>
                  <a:cxn ang="0">
                    <a:pos x="438" y="591"/>
                  </a:cxn>
                  <a:cxn ang="0">
                    <a:pos x="1089" y="20"/>
                  </a:cxn>
                  <a:cxn ang="0">
                    <a:pos x="1278" y="90"/>
                  </a:cxn>
                  <a:cxn ang="0">
                    <a:pos x="1425" y="199"/>
                  </a:cxn>
                  <a:cxn ang="0">
                    <a:pos x="1535" y="336"/>
                  </a:cxn>
                  <a:cxn ang="0">
                    <a:pos x="1611" y="486"/>
                  </a:cxn>
                  <a:cxn ang="0">
                    <a:pos x="1659" y="639"/>
                  </a:cxn>
                  <a:cxn ang="0">
                    <a:pos x="1681" y="783"/>
                  </a:cxn>
                  <a:cxn ang="0">
                    <a:pos x="1683" y="904"/>
                  </a:cxn>
                  <a:cxn ang="0">
                    <a:pos x="1683" y="1059"/>
                  </a:cxn>
                  <a:cxn ang="0">
                    <a:pos x="1701" y="1181"/>
                  </a:cxn>
                  <a:cxn ang="0">
                    <a:pos x="1647" y="1289"/>
                  </a:cxn>
                  <a:cxn ang="0">
                    <a:pos x="1534" y="1558"/>
                  </a:cxn>
                  <a:cxn ang="0">
                    <a:pos x="1360" y="1770"/>
                  </a:cxn>
                  <a:cxn ang="0">
                    <a:pos x="1139" y="1908"/>
                  </a:cxn>
                  <a:cxn ang="0">
                    <a:pos x="885" y="1958"/>
                  </a:cxn>
                  <a:cxn ang="0">
                    <a:pos x="640" y="1912"/>
                  </a:cxn>
                  <a:cxn ang="0">
                    <a:pos x="425" y="1782"/>
                  </a:cxn>
                  <a:cxn ang="0">
                    <a:pos x="253" y="1583"/>
                  </a:cxn>
                  <a:cxn ang="0">
                    <a:pos x="135" y="1331"/>
                  </a:cxn>
                  <a:cxn ang="0">
                    <a:pos x="38" y="1268"/>
                  </a:cxn>
                  <a:cxn ang="0">
                    <a:pos x="0" y="1148"/>
                  </a:cxn>
                  <a:cxn ang="0">
                    <a:pos x="40" y="1027"/>
                  </a:cxn>
                  <a:cxn ang="0">
                    <a:pos x="77" y="840"/>
                  </a:cxn>
                  <a:cxn ang="0">
                    <a:pos x="102" y="591"/>
                  </a:cxn>
                  <a:cxn ang="0">
                    <a:pos x="167" y="399"/>
                  </a:cxn>
                  <a:cxn ang="0">
                    <a:pos x="260" y="254"/>
                  </a:cxn>
                  <a:cxn ang="0">
                    <a:pos x="369" y="152"/>
                  </a:cxn>
                  <a:cxn ang="0">
                    <a:pos x="481" y="84"/>
                  </a:cxn>
                  <a:cxn ang="0">
                    <a:pos x="583" y="42"/>
                  </a:cxn>
                  <a:cxn ang="0">
                    <a:pos x="663" y="23"/>
                  </a:cxn>
                  <a:cxn ang="0">
                    <a:pos x="710" y="16"/>
                  </a:cxn>
                  <a:cxn ang="0">
                    <a:pos x="853" y="1"/>
                  </a:cxn>
                </a:cxnLst>
                <a:rect l="0" t="0" r="r" b="b"/>
                <a:pathLst>
                  <a:path w="1704" h="1958">
                    <a:moveTo>
                      <a:pt x="438" y="591"/>
                    </a:moveTo>
                    <a:lnTo>
                      <a:pt x="215" y="841"/>
                    </a:lnTo>
                    <a:lnTo>
                      <a:pt x="196" y="901"/>
                    </a:lnTo>
                    <a:lnTo>
                      <a:pt x="181" y="962"/>
                    </a:lnTo>
                    <a:lnTo>
                      <a:pt x="174" y="1014"/>
                    </a:lnTo>
                    <a:lnTo>
                      <a:pt x="169" y="1067"/>
                    </a:lnTo>
                    <a:lnTo>
                      <a:pt x="167" y="1121"/>
                    </a:lnTo>
                    <a:lnTo>
                      <a:pt x="169" y="1176"/>
                    </a:lnTo>
                    <a:lnTo>
                      <a:pt x="174" y="1229"/>
                    </a:lnTo>
                    <a:lnTo>
                      <a:pt x="182" y="1281"/>
                    </a:lnTo>
                    <a:lnTo>
                      <a:pt x="193" y="1332"/>
                    </a:lnTo>
                    <a:lnTo>
                      <a:pt x="211" y="1393"/>
                    </a:lnTo>
                    <a:lnTo>
                      <a:pt x="233" y="1452"/>
                    </a:lnTo>
                    <a:lnTo>
                      <a:pt x="260" y="1508"/>
                    </a:lnTo>
                    <a:lnTo>
                      <a:pt x="290" y="1561"/>
                    </a:lnTo>
                    <a:lnTo>
                      <a:pt x="324" y="1612"/>
                    </a:lnTo>
                    <a:lnTo>
                      <a:pt x="362" y="1659"/>
                    </a:lnTo>
                    <a:lnTo>
                      <a:pt x="402" y="1702"/>
                    </a:lnTo>
                    <a:lnTo>
                      <a:pt x="446" y="1742"/>
                    </a:lnTo>
                    <a:lnTo>
                      <a:pt x="493" y="1779"/>
                    </a:lnTo>
                    <a:lnTo>
                      <a:pt x="542" y="1811"/>
                    </a:lnTo>
                    <a:lnTo>
                      <a:pt x="594" y="1839"/>
                    </a:lnTo>
                    <a:lnTo>
                      <a:pt x="648" y="1862"/>
                    </a:lnTo>
                    <a:lnTo>
                      <a:pt x="704" y="1881"/>
                    </a:lnTo>
                    <a:lnTo>
                      <a:pt x="762" y="1895"/>
                    </a:lnTo>
                    <a:lnTo>
                      <a:pt x="821" y="1902"/>
                    </a:lnTo>
                    <a:lnTo>
                      <a:pt x="882" y="1905"/>
                    </a:lnTo>
                    <a:lnTo>
                      <a:pt x="943" y="1902"/>
                    </a:lnTo>
                    <a:lnTo>
                      <a:pt x="1003" y="1895"/>
                    </a:lnTo>
                    <a:lnTo>
                      <a:pt x="1061" y="1881"/>
                    </a:lnTo>
                    <a:lnTo>
                      <a:pt x="1117" y="1862"/>
                    </a:lnTo>
                    <a:lnTo>
                      <a:pt x="1171" y="1839"/>
                    </a:lnTo>
                    <a:lnTo>
                      <a:pt x="1223" y="1811"/>
                    </a:lnTo>
                    <a:lnTo>
                      <a:pt x="1272" y="1779"/>
                    </a:lnTo>
                    <a:lnTo>
                      <a:pt x="1318" y="1742"/>
                    </a:lnTo>
                    <a:lnTo>
                      <a:pt x="1362" y="1702"/>
                    </a:lnTo>
                    <a:lnTo>
                      <a:pt x="1403" y="1658"/>
                    </a:lnTo>
                    <a:lnTo>
                      <a:pt x="1441" y="1611"/>
                    </a:lnTo>
                    <a:lnTo>
                      <a:pt x="1474" y="1561"/>
                    </a:lnTo>
                    <a:lnTo>
                      <a:pt x="1505" y="1507"/>
                    </a:lnTo>
                    <a:lnTo>
                      <a:pt x="1531" y="1451"/>
                    </a:lnTo>
                    <a:lnTo>
                      <a:pt x="1554" y="1392"/>
                    </a:lnTo>
                    <a:lnTo>
                      <a:pt x="1571" y="1331"/>
                    </a:lnTo>
                    <a:lnTo>
                      <a:pt x="1582" y="1280"/>
                    </a:lnTo>
                    <a:lnTo>
                      <a:pt x="1590" y="1228"/>
                    </a:lnTo>
                    <a:lnTo>
                      <a:pt x="1595" y="1175"/>
                    </a:lnTo>
                    <a:lnTo>
                      <a:pt x="1597" y="1121"/>
                    </a:lnTo>
                    <a:lnTo>
                      <a:pt x="1595" y="1069"/>
                    </a:lnTo>
                    <a:lnTo>
                      <a:pt x="1591" y="1019"/>
                    </a:lnTo>
                    <a:lnTo>
                      <a:pt x="1583" y="968"/>
                    </a:lnTo>
                    <a:lnTo>
                      <a:pt x="1578" y="944"/>
                    </a:lnTo>
                    <a:lnTo>
                      <a:pt x="1572" y="919"/>
                    </a:lnTo>
                    <a:lnTo>
                      <a:pt x="1559" y="894"/>
                    </a:lnTo>
                    <a:lnTo>
                      <a:pt x="1542" y="868"/>
                    </a:lnTo>
                    <a:lnTo>
                      <a:pt x="1522" y="842"/>
                    </a:lnTo>
                    <a:lnTo>
                      <a:pt x="1501" y="816"/>
                    </a:lnTo>
                    <a:lnTo>
                      <a:pt x="1476" y="792"/>
                    </a:lnTo>
                    <a:lnTo>
                      <a:pt x="1449" y="768"/>
                    </a:lnTo>
                    <a:lnTo>
                      <a:pt x="1419" y="746"/>
                    </a:lnTo>
                    <a:lnTo>
                      <a:pt x="1388" y="727"/>
                    </a:lnTo>
                    <a:lnTo>
                      <a:pt x="1353" y="710"/>
                    </a:lnTo>
                    <a:lnTo>
                      <a:pt x="1316" y="697"/>
                    </a:lnTo>
                    <a:lnTo>
                      <a:pt x="1277" y="688"/>
                    </a:lnTo>
                    <a:lnTo>
                      <a:pt x="1236" y="683"/>
                    </a:lnTo>
                    <a:lnTo>
                      <a:pt x="1191" y="682"/>
                    </a:lnTo>
                    <a:lnTo>
                      <a:pt x="1127" y="684"/>
                    </a:lnTo>
                    <a:lnTo>
                      <a:pt x="1064" y="683"/>
                    </a:lnTo>
                    <a:lnTo>
                      <a:pt x="1003" y="682"/>
                    </a:lnTo>
                    <a:lnTo>
                      <a:pt x="943" y="678"/>
                    </a:lnTo>
                    <a:lnTo>
                      <a:pt x="886" y="674"/>
                    </a:lnTo>
                    <a:lnTo>
                      <a:pt x="831" y="668"/>
                    </a:lnTo>
                    <a:lnTo>
                      <a:pt x="778" y="661"/>
                    </a:lnTo>
                    <a:lnTo>
                      <a:pt x="729" y="654"/>
                    </a:lnTo>
                    <a:lnTo>
                      <a:pt x="682" y="646"/>
                    </a:lnTo>
                    <a:lnTo>
                      <a:pt x="639" y="638"/>
                    </a:lnTo>
                    <a:lnTo>
                      <a:pt x="600" y="631"/>
                    </a:lnTo>
                    <a:lnTo>
                      <a:pt x="563" y="624"/>
                    </a:lnTo>
                    <a:lnTo>
                      <a:pt x="532" y="616"/>
                    </a:lnTo>
                    <a:lnTo>
                      <a:pt x="503" y="609"/>
                    </a:lnTo>
                    <a:lnTo>
                      <a:pt x="481" y="603"/>
                    </a:lnTo>
                    <a:lnTo>
                      <a:pt x="462" y="598"/>
                    </a:lnTo>
                    <a:lnTo>
                      <a:pt x="448" y="594"/>
                    </a:lnTo>
                    <a:lnTo>
                      <a:pt x="441" y="592"/>
                    </a:lnTo>
                    <a:lnTo>
                      <a:pt x="438" y="591"/>
                    </a:lnTo>
                    <a:close/>
                    <a:moveTo>
                      <a:pt x="917" y="0"/>
                    </a:moveTo>
                    <a:lnTo>
                      <a:pt x="977" y="3"/>
                    </a:lnTo>
                    <a:lnTo>
                      <a:pt x="1034" y="10"/>
                    </a:lnTo>
                    <a:lnTo>
                      <a:pt x="1089" y="20"/>
                    </a:lnTo>
                    <a:lnTo>
                      <a:pt x="1140" y="33"/>
                    </a:lnTo>
                    <a:lnTo>
                      <a:pt x="1189" y="49"/>
                    </a:lnTo>
                    <a:lnTo>
                      <a:pt x="1235" y="69"/>
                    </a:lnTo>
                    <a:lnTo>
                      <a:pt x="1278" y="90"/>
                    </a:lnTo>
                    <a:lnTo>
                      <a:pt x="1319" y="114"/>
                    </a:lnTo>
                    <a:lnTo>
                      <a:pt x="1356" y="140"/>
                    </a:lnTo>
                    <a:lnTo>
                      <a:pt x="1393" y="169"/>
                    </a:lnTo>
                    <a:lnTo>
                      <a:pt x="1425" y="199"/>
                    </a:lnTo>
                    <a:lnTo>
                      <a:pt x="1457" y="232"/>
                    </a:lnTo>
                    <a:lnTo>
                      <a:pt x="1485" y="265"/>
                    </a:lnTo>
                    <a:lnTo>
                      <a:pt x="1510" y="300"/>
                    </a:lnTo>
                    <a:lnTo>
                      <a:pt x="1535" y="336"/>
                    </a:lnTo>
                    <a:lnTo>
                      <a:pt x="1557" y="372"/>
                    </a:lnTo>
                    <a:lnTo>
                      <a:pt x="1577" y="410"/>
                    </a:lnTo>
                    <a:lnTo>
                      <a:pt x="1595" y="448"/>
                    </a:lnTo>
                    <a:lnTo>
                      <a:pt x="1611" y="486"/>
                    </a:lnTo>
                    <a:lnTo>
                      <a:pt x="1625" y="524"/>
                    </a:lnTo>
                    <a:lnTo>
                      <a:pt x="1638" y="564"/>
                    </a:lnTo>
                    <a:lnTo>
                      <a:pt x="1649" y="602"/>
                    </a:lnTo>
                    <a:lnTo>
                      <a:pt x="1659" y="639"/>
                    </a:lnTo>
                    <a:lnTo>
                      <a:pt x="1666" y="677"/>
                    </a:lnTo>
                    <a:lnTo>
                      <a:pt x="1672" y="713"/>
                    </a:lnTo>
                    <a:lnTo>
                      <a:pt x="1677" y="748"/>
                    </a:lnTo>
                    <a:lnTo>
                      <a:pt x="1681" y="783"/>
                    </a:lnTo>
                    <a:lnTo>
                      <a:pt x="1683" y="815"/>
                    </a:lnTo>
                    <a:lnTo>
                      <a:pt x="1684" y="847"/>
                    </a:lnTo>
                    <a:lnTo>
                      <a:pt x="1684" y="876"/>
                    </a:lnTo>
                    <a:lnTo>
                      <a:pt x="1683" y="904"/>
                    </a:lnTo>
                    <a:lnTo>
                      <a:pt x="1685" y="945"/>
                    </a:lnTo>
                    <a:lnTo>
                      <a:pt x="1686" y="987"/>
                    </a:lnTo>
                    <a:lnTo>
                      <a:pt x="1685" y="1022"/>
                    </a:lnTo>
                    <a:lnTo>
                      <a:pt x="1683" y="1059"/>
                    </a:lnTo>
                    <a:lnTo>
                      <a:pt x="1695" y="1086"/>
                    </a:lnTo>
                    <a:lnTo>
                      <a:pt x="1702" y="1117"/>
                    </a:lnTo>
                    <a:lnTo>
                      <a:pt x="1704" y="1148"/>
                    </a:lnTo>
                    <a:lnTo>
                      <a:pt x="1701" y="1181"/>
                    </a:lnTo>
                    <a:lnTo>
                      <a:pt x="1694" y="1212"/>
                    </a:lnTo>
                    <a:lnTo>
                      <a:pt x="1682" y="1240"/>
                    </a:lnTo>
                    <a:lnTo>
                      <a:pt x="1667" y="1266"/>
                    </a:lnTo>
                    <a:lnTo>
                      <a:pt x="1647" y="1289"/>
                    </a:lnTo>
                    <a:lnTo>
                      <a:pt x="1625" y="1360"/>
                    </a:lnTo>
                    <a:lnTo>
                      <a:pt x="1599" y="1429"/>
                    </a:lnTo>
                    <a:lnTo>
                      <a:pt x="1568" y="1495"/>
                    </a:lnTo>
                    <a:lnTo>
                      <a:pt x="1534" y="1558"/>
                    </a:lnTo>
                    <a:lnTo>
                      <a:pt x="1496" y="1617"/>
                    </a:lnTo>
                    <a:lnTo>
                      <a:pt x="1454" y="1672"/>
                    </a:lnTo>
                    <a:lnTo>
                      <a:pt x="1408" y="1723"/>
                    </a:lnTo>
                    <a:lnTo>
                      <a:pt x="1360" y="1770"/>
                    </a:lnTo>
                    <a:lnTo>
                      <a:pt x="1308" y="1812"/>
                    </a:lnTo>
                    <a:lnTo>
                      <a:pt x="1254" y="1849"/>
                    </a:lnTo>
                    <a:lnTo>
                      <a:pt x="1198" y="1882"/>
                    </a:lnTo>
                    <a:lnTo>
                      <a:pt x="1139" y="1908"/>
                    </a:lnTo>
                    <a:lnTo>
                      <a:pt x="1079" y="1930"/>
                    </a:lnTo>
                    <a:lnTo>
                      <a:pt x="1016" y="1946"/>
                    </a:lnTo>
                    <a:lnTo>
                      <a:pt x="951" y="1955"/>
                    </a:lnTo>
                    <a:lnTo>
                      <a:pt x="885" y="1958"/>
                    </a:lnTo>
                    <a:lnTo>
                      <a:pt x="821" y="1955"/>
                    </a:lnTo>
                    <a:lnTo>
                      <a:pt x="760" y="1947"/>
                    </a:lnTo>
                    <a:lnTo>
                      <a:pt x="699" y="1932"/>
                    </a:lnTo>
                    <a:lnTo>
                      <a:pt x="640" y="1912"/>
                    </a:lnTo>
                    <a:lnTo>
                      <a:pt x="583" y="1887"/>
                    </a:lnTo>
                    <a:lnTo>
                      <a:pt x="528" y="1856"/>
                    </a:lnTo>
                    <a:lnTo>
                      <a:pt x="475" y="1822"/>
                    </a:lnTo>
                    <a:lnTo>
                      <a:pt x="425" y="1782"/>
                    </a:lnTo>
                    <a:lnTo>
                      <a:pt x="378" y="1738"/>
                    </a:lnTo>
                    <a:lnTo>
                      <a:pt x="333" y="1690"/>
                    </a:lnTo>
                    <a:lnTo>
                      <a:pt x="291" y="1638"/>
                    </a:lnTo>
                    <a:lnTo>
                      <a:pt x="253" y="1583"/>
                    </a:lnTo>
                    <a:lnTo>
                      <a:pt x="218" y="1524"/>
                    </a:lnTo>
                    <a:lnTo>
                      <a:pt x="186" y="1463"/>
                    </a:lnTo>
                    <a:lnTo>
                      <a:pt x="159" y="1399"/>
                    </a:lnTo>
                    <a:lnTo>
                      <a:pt x="135" y="1331"/>
                    </a:lnTo>
                    <a:lnTo>
                      <a:pt x="107" y="1322"/>
                    </a:lnTo>
                    <a:lnTo>
                      <a:pt x="81" y="1308"/>
                    </a:lnTo>
                    <a:lnTo>
                      <a:pt x="59" y="1291"/>
                    </a:lnTo>
                    <a:lnTo>
                      <a:pt x="38" y="1268"/>
                    </a:lnTo>
                    <a:lnTo>
                      <a:pt x="22" y="1242"/>
                    </a:lnTo>
                    <a:lnTo>
                      <a:pt x="10" y="1213"/>
                    </a:lnTo>
                    <a:lnTo>
                      <a:pt x="3" y="1182"/>
                    </a:lnTo>
                    <a:lnTo>
                      <a:pt x="0" y="1148"/>
                    </a:lnTo>
                    <a:lnTo>
                      <a:pt x="3" y="1114"/>
                    </a:lnTo>
                    <a:lnTo>
                      <a:pt x="11" y="1082"/>
                    </a:lnTo>
                    <a:lnTo>
                      <a:pt x="22" y="1053"/>
                    </a:lnTo>
                    <a:lnTo>
                      <a:pt x="40" y="1027"/>
                    </a:lnTo>
                    <a:lnTo>
                      <a:pt x="61" y="1005"/>
                    </a:lnTo>
                    <a:lnTo>
                      <a:pt x="84" y="986"/>
                    </a:lnTo>
                    <a:lnTo>
                      <a:pt x="79" y="910"/>
                    </a:lnTo>
                    <a:lnTo>
                      <a:pt x="77" y="840"/>
                    </a:lnTo>
                    <a:lnTo>
                      <a:pt x="79" y="772"/>
                    </a:lnTo>
                    <a:lnTo>
                      <a:pt x="83" y="708"/>
                    </a:lnTo>
                    <a:lnTo>
                      <a:pt x="91" y="648"/>
                    </a:lnTo>
                    <a:lnTo>
                      <a:pt x="102" y="591"/>
                    </a:lnTo>
                    <a:lnTo>
                      <a:pt x="115" y="538"/>
                    </a:lnTo>
                    <a:lnTo>
                      <a:pt x="130" y="489"/>
                    </a:lnTo>
                    <a:lnTo>
                      <a:pt x="147" y="442"/>
                    </a:lnTo>
                    <a:lnTo>
                      <a:pt x="167" y="399"/>
                    </a:lnTo>
                    <a:lnTo>
                      <a:pt x="188" y="359"/>
                    </a:lnTo>
                    <a:lnTo>
                      <a:pt x="211" y="321"/>
                    </a:lnTo>
                    <a:lnTo>
                      <a:pt x="234" y="287"/>
                    </a:lnTo>
                    <a:lnTo>
                      <a:pt x="260" y="254"/>
                    </a:lnTo>
                    <a:lnTo>
                      <a:pt x="286" y="226"/>
                    </a:lnTo>
                    <a:lnTo>
                      <a:pt x="313" y="198"/>
                    </a:lnTo>
                    <a:lnTo>
                      <a:pt x="340" y="174"/>
                    </a:lnTo>
                    <a:lnTo>
                      <a:pt x="369" y="152"/>
                    </a:lnTo>
                    <a:lnTo>
                      <a:pt x="396" y="132"/>
                    </a:lnTo>
                    <a:lnTo>
                      <a:pt x="425" y="114"/>
                    </a:lnTo>
                    <a:lnTo>
                      <a:pt x="453" y="98"/>
                    </a:lnTo>
                    <a:lnTo>
                      <a:pt x="481" y="84"/>
                    </a:lnTo>
                    <a:lnTo>
                      <a:pt x="507" y="71"/>
                    </a:lnTo>
                    <a:lnTo>
                      <a:pt x="534" y="60"/>
                    </a:lnTo>
                    <a:lnTo>
                      <a:pt x="559" y="51"/>
                    </a:lnTo>
                    <a:lnTo>
                      <a:pt x="583" y="42"/>
                    </a:lnTo>
                    <a:lnTo>
                      <a:pt x="605" y="35"/>
                    </a:lnTo>
                    <a:lnTo>
                      <a:pt x="627" y="30"/>
                    </a:lnTo>
                    <a:lnTo>
                      <a:pt x="647" y="26"/>
                    </a:lnTo>
                    <a:lnTo>
                      <a:pt x="663" y="23"/>
                    </a:lnTo>
                    <a:lnTo>
                      <a:pt x="679" y="20"/>
                    </a:lnTo>
                    <a:lnTo>
                      <a:pt x="692" y="18"/>
                    </a:lnTo>
                    <a:lnTo>
                      <a:pt x="703" y="16"/>
                    </a:lnTo>
                    <a:lnTo>
                      <a:pt x="710" y="16"/>
                    </a:lnTo>
                    <a:lnTo>
                      <a:pt x="714" y="15"/>
                    </a:lnTo>
                    <a:lnTo>
                      <a:pt x="716" y="15"/>
                    </a:lnTo>
                    <a:lnTo>
                      <a:pt x="786" y="6"/>
                    </a:lnTo>
                    <a:lnTo>
                      <a:pt x="853" y="1"/>
                    </a:lnTo>
                    <a:lnTo>
                      <a:pt x="91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7"/>
              <p:cNvSpPr>
                <a:spLocks/>
              </p:cNvSpPr>
              <p:nvPr/>
            </p:nvSpPr>
            <p:spPr bwMode="auto">
              <a:xfrm>
                <a:off x="3429000" y="1214649"/>
                <a:ext cx="566292" cy="242022"/>
              </a:xfrm>
              <a:custGeom>
                <a:avLst/>
                <a:gdLst/>
                <a:ahLst/>
                <a:cxnLst>
                  <a:cxn ang="0">
                    <a:pos x="1268" y="763"/>
                  </a:cxn>
                  <a:cxn ang="0">
                    <a:pos x="1374" y="232"/>
                  </a:cxn>
                  <a:cxn ang="0">
                    <a:pos x="1299" y="230"/>
                  </a:cxn>
                  <a:cxn ang="0">
                    <a:pos x="1265" y="214"/>
                  </a:cxn>
                  <a:cxn ang="0">
                    <a:pos x="1242" y="184"/>
                  </a:cxn>
                  <a:cxn ang="0">
                    <a:pos x="1233" y="147"/>
                  </a:cxn>
                  <a:cxn ang="0">
                    <a:pos x="1242" y="109"/>
                  </a:cxn>
                  <a:cxn ang="0">
                    <a:pos x="1265" y="80"/>
                  </a:cxn>
                  <a:cxn ang="0">
                    <a:pos x="1299" y="63"/>
                  </a:cxn>
                  <a:cxn ang="0">
                    <a:pos x="1497" y="61"/>
                  </a:cxn>
                  <a:cxn ang="0">
                    <a:pos x="1534" y="70"/>
                  </a:cxn>
                  <a:cxn ang="0">
                    <a:pos x="1564" y="94"/>
                  </a:cxn>
                  <a:cxn ang="0">
                    <a:pos x="1580" y="127"/>
                  </a:cxn>
                  <a:cxn ang="0">
                    <a:pos x="1580" y="166"/>
                  </a:cxn>
                  <a:cxn ang="0">
                    <a:pos x="1564" y="200"/>
                  </a:cxn>
                  <a:cxn ang="0">
                    <a:pos x="1534" y="223"/>
                  </a:cxn>
                  <a:cxn ang="0">
                    <a:pos x="1497" y="232"/>
                  </a:cxn>
                  <a:cxn ang="0">
                    <a:pos x="1449" y="234"/>
                  </a:cxn>
                  <a:cxn ang="0">
                    <a:pos x="1899" y="0"/>
                  </a:cxn>
                  <a:cxn ang="0">
                    <a:pos x="2377" y="78"/>
                  </a:cxn>
                  <a:cxn ang="0">
                    <a:pos x="2399" y="92"/>
                  </a:cxn>
                  <a:cxn ang="0">
                    <a:pos x="2431" y="114"/>
                  </a:cxn>
                  <a:cxn ang="0">
                    <a:pos x="2470" y="145"/>
                  </a:cxn>
                  <a:cxn ang="0">
                    <a:pos x="2514" y="185"/>
                  </a:cxn>
                  <a:cxn ang="0">
                    <a:pos x="2561" y="236"/>
                  </a:cxn>
                  <a:cxn ang="0">
                    <a:pos x="2611" y="299"/>
                  </a:cxn>
                  <a:cxn ang="0">
                    <a:pos x="2661" y="374"/>
                  </a:cxn>
                  <a:cxn ang="0">
                    <a:pos x="2710" y="461"/>
                  </a:cxn>
                  <a:cxn ang="0">
                    <a:pos x="2756" y="562"/>
                  </a:cxn>
                  <a:cxn ang="0">
                    <a:pos x="2797" y="679"/>
                  </a:cxn>
                  <a:cxn ang="0">
                    <a:pos x="2831" y="811"/>
                  </a:cxn>
                  <a:cxn ang="0">
                    <a:pos x="2858" y="958"/>
                  </a:cxn>
                  <a:cxn ang="0">
                    <a:pos x="2874" y="1123"/>
                  </a:cxn>
                  <a:cxn ang="0">
                    <a:pos x="0" y="1230"/>
                  </a:cxn>
                  <a:cxn ang="0">
                    <a:pos x="1" y="1216"/>
                  </a:cxn>
                  <a:cxn ang="0">
                    <a:pos x="6" y="1179"/>
                  </a:cxn>
                  <a:cxn ang="0">
                    <a:pos x="15" y="1120"/>
                  </a:cxn>
                  <a:cxn ang="0">
                    <a:pos x="28" y="1043"/>
                  </a:cxn>
                  <a:cxn ang="0">
                    <a:pos x="45" y="953"/>
                  </a:cxn>
                  <a:cxn ang="0">
                    <a:pos x="68" y="852"/>
                  </a:cxn>
                  <a:cxn ang="0">
                    <a:pos x="96" y="743"/>
                  </a:cxn>
                  <a:cxn ang="0">
                    <a:pos x="132" y="631"/>
                  </a:cxn>
                  <a:cxn ang="0">
                    <a:pos x="173" y="518"/>
                  </a:cxn>
                  <a:cxn ang="0">
                    <a:pos x="222" y="408"/>
                  </a:cxn>
                  <a:cxn ang="0">
                    <a:pos x="278" y="304"/>
                  </a:cxn>
                  <a:cxn ang="0">
                    <a:pos x="343" y="211"/>
                  </a:cxn>
                  <a:cxn ang="0">
                    <a:pos x="416" y="130"/>
                  </a:cxn>
                  <a:cxn ang="0">
                    <a:pos x="843" y="0"/>
                  </a:cxn>
                </a:cxnLst>
                <a:rect l="0" t="0" r="r" b="b"/>
                <a:pathLst>
                  <a:path w="2878" h="1230">
                    <a:moveTo>
                      <a:pt x="843" y="0"/>
                    </a:moveTo>
                    <a:lnTo>
                      <a:pt x="1268" y="763"/>
                    </a:lnTo>
                    <a:lnTo>
                      <a:pt x="1374" y="234"/>
                    </a:lnTo>
                    <a:lnTo>
                      <a:pt x="1374" y="232"/>
                    </a:lnTo>
                    <a:lnTo>
                      <a:pt x="1318" y="232"/>
                    </a:lnTo>
                    <a:lnTo>
                      <a:pt x="1299" y="230"/>
                    </a:lnTo>
                    <a:lnTo>
                      <a:pt x="1281" y="223"/>
                    </a:lnTo>
                    <a:lnTo>
                      <a:pt x="1265" y="214"/>
                    </a:lnTo>
                    <a:lnTo>
                      <a:pt x="1252" y="200"/>
                    </a:lnTo>
                    <a:lnTo>
                      <a:pt x="1242" y="184"/>
                    </a:lnTo>
                    <a:lnTo>
                      <a:pt x="1235" y="166"/>
                    </a:lnTo>
                    <a:lnTo>
                      <a:pt x="1233" y="147"/>
                    </a:lnTo>
                    <a:lnTo>
                      <a:pt x="1235" y="127"/>
                    </a:lnTo>
                    <a:lnTo>
                      <a:pt x="1242" y="109"/>
                    </a:lnTo>
                    <a:lnTo>
                      <a:pt x="1252" y="94"/>
                    </a:lnTo>
                    <a:lnTo>
                      <a:pt x="1265" y="80"/>
                    </a:lnTo>
                    <a:lnTo>
                      <a:pt x="1281" y="70"/>
                    </a:lnTo>
                    <a:lnTo>
                      <a:pt x="1299" y="63"/>
                    </a:lnTo>
                    <a:lnTo>
                      <a:pt x="1318" y="61"/>
                    </a:lnTo>
                    <a:lnTo>
                      <a:pt x="1497" y="61"/>
                    </a:lnTo>
                    <a:lnTo>
                      <a:pt x="1517" y="63"/>
                    </a:lnTo>
                    <a:lnTo>
                      <a:pt x="1534" y="70"/>
                    </a:lnTo>
                    <a:lnTo>
                      <a:pt x="1550" y="80"/>
                    </a:lnTo>
                    <a:lnTo>
                      <a:pt x="1564" y="94"/>
                    </a:lnTo>
                    <a:lnTo>
                      <a:pt x="1574" y="109"/>
                    </a:lnTo>
                    <a:lnTo>
                      <a:pt x="1580" y="127"/>
                    </a:lnTo>
                    <a:lnTo>
                      <a:pt x="1582" y="147"/>
                    </a:lnTo>
                    <a:lnTo>
                      <a:pt x="1580" y="166"/>
                    </a:lnTo>
                    <a:lnTo>
                      <a:pt x="1574" y="184"/>
                    </a:lnTo>
                    <a:lnTo>
                      <a:pt x="1564" y="200"/>
                    </a:lnTo>
                    <a:lnTo>
                      <a:pt x="1550" y="214"/>
                    </a:lnTo>
                    <a:lnTo>
                      <a:pt x="1534" y="223"/>
                    </a:lnTo>
                    <a:lnTo>
                      <a:pt x="1517" y="230"/>
                    </a:lnTo>
                    <a:lnTo>
                      <a:pt x="1497" y="232"/>
                    </a:lnTo>
                    <a:lnTo>
                      <a:pt x="1448" y="232"/>
                    </a:lnTo>
                    <a:lnTo>
                      <a:pt x="1449" y="234"/>
                    </a:lnTo>
                    <a:lnTo>
                      <a:pt x="1566" y="769"/>
                    </a:lnTo>
                    <a:lnTo>
                      <a:pt x="1899" y="0"/>
                    </a:lnTo>
                    <a:lnTo>
                      <a:pt x="2363" y="71"/>
                    </a:lnTo>
                    <a:lnTo>
                      <a:pt x="2377" y="78"/>
                    </a:lnTo>
                    <a:lnTo>
                      <a:pt x="2386" y="84"/>
                    </a:lnTo>
                    <a:lnTo>
                      <a:pt x="2399" y="92"/>
                    </a:lnTo>
                    <a:lnTo>
                      <a:pt x="2414" y="102"/>
                    </a:lnTo>
                    <a:lnTo>
                      <a:pt x="2431" y="114"/>
                    </a:lnTo>
                    <a:lnTo>
                      <a:pt x="2449" y="128"/>
                    </a:lnTo>
                    <a:lnTo>
                      <a:pt x="2470" y="145"/>
                    </a:lnTo>
                    <a:lnTo>
                      <a:pt x="2491" y="163"/>
                    </a:lnTo>
                    <a:lnTo>
                      <a:pt x="2514" y="185"/>
                    </a:lnTo>
                    <a:lnTo>
                      <a:pt x="2538" y="210"/>
                    </a:lnTo>
                    <a:lnTo>
                      <a:pt x="2561" y="236"/>
                    </a:lnTo>
                    <a:lnTo>
                      <a:pt x="2587" y="267"/>
                    </a:lnTo>
                    <a:lnTo>
                      <a:pt x="2611" y="299"/>
                    </a:lnTo>
                    <a:lnTo>
                      <a:pt x="2637" y="334"/>
                    </a:lnTo>
                    <a:lnTo>
                      <a:pt x="2661" y="374"/>
                    </a:lnTo>
                    <a:lnTo>
                      <a:pt x="2686" y="416"/>
                    </a:lnTo>
                    <a:lnTo>
                      <a:pt x="2710" y="461"/>
                    </a:lnTo>
                    <a:lnTo>
                      <a:pt x="2734" y="510"/>
                    </a:lnTo>
                    <a:lnTo>
                      <a:pt x="2756" y="562"/>
                    </a:lnTo>
                    <a:lnTo>
                      <a:pt x="2777" y="619"/>
                    </a:lnTo>
                    <a:lnTo>
                      <a:pt x="2797" y="679"/>
                    </a:lnTo>
                    <a:lnTo>
                      <a:pt x="2815" y="743"/>
                    </a:lnTo>
                    <a:lnTo>
                      <a:pt x="2831" y="811"/>
                    </a:lnTo>
                    <a:lnTo>
                      <a:pt x="2846" y="882"/>
                    </a:lnTo>
                    <a:lnTo>
                      <a:pt x="2858" y="958"/>
                    </a:lnTo>
                    <a:lnTo>
                      <a:pt x="2867" y="1039"/>
                    </a:lnTo>
                    <a:lnTo>
                      <a:pt x="2874" y="1123"/>
                    </a:lnTo>
                    <a:lnTo>
                      <a:pt x="2878" y="1212"/>
                    </a:lnTo>
                    <a:lnTo>
                      <a:pt x="0" y="1230"/>
                    </a:lnTo>
                    <a:lnTo>
                      <a:pt x="0" y="1227"/>
                    </a:lnTo>
                    <a:lnTo>
                      <a:pt x="1" y="1216"/>
                    </a:lnTo>
                    <a:lnTo>
                      <a:pt x="3" y="1201"/>
                    </a:lnTo>
                    <a:lnTo>
                      <a:pt x="6" y="1179"/>
                    </a:lnTo>
                    <a:lnTo>
                      <a:pt x="10" y="1152"/>
                    </a:lnTo>
                    <a:lnTo>
                      <a:pt x="15" y="1120"/>
                    </a:lnTo>
                    <a:lnTo>
                      <a:pt x="21" y="1084"/>
                    </a:lnTo>
                    <a:lnTo>
                      <a:pt x="28" y="1043"/>
                    </a:lnTo>
                    <a:lnTo>
                      <a:pt x="35" y="1000"/>
                    </a:lnTo>
                    <a:lnTo>
                      <a:pt x="45" y="953"/>
                    </a:lnTo>
                    <a:lnTo>
                      <a:pt x="56" y="904"/>
                    </a:lnTo>
                    <a:lnTo>
                      <a:pt x="68" y="852"/>
                    </a:lnTo>
                    <a:lnTo>
                      <a:pt x="81" y="798"/>
                    </a:lnTo>
                    <a:lnTo>
                      <a:pt x="96" y="743"/>
                    </a:lnTo>
                    <a:lnTo>
                      <a:pt x="113" y="687"/>
                    </a:lnTo>
                    <a:lnTo>
                      <a:pt x="132" y="631"/>
                    </a:lnTo>
                    <a:lnTo>
                      <a:pt x="151" y="574"/>
                    </a:lnTo>
                    <a:lnTo>
                      <a:pt x="173" y="518"/>
                    </a:lnTo>
                    <a:lnTo>
                      <a:pt x="196" y="462"/>
                    </a:lnTo>
                    <a:lnTo>
                      <a:pt x="222" y="408"/>
                    </a:lnTo>
                    <a:lnTo>
                      <a:pt x="248" y="355"/>
                    </a:lnTo>
                    <a:lnTo>
                      <a:pt x="278" y="304"/>
                    </a:lnTo>
                    <a:lnTo>
                      <a:pt x="309" y="256"/>
                    </a:lnTo>
                    <a:lnTo>
                      <a:pt x="343" y="211"/>
                    </a:lnTo>
                    <a:lnTo>
                      <a:pt x="379" y="168"/>
                    </a:lnTo>
                    <a:lnTo>
                      <a:pt x="416" y="130"/>
                    </a:lnTo>
                    <a:lnTo>
                      <a:pt x="456" y="96"/>
                    </a:lnTo>
                    <a:lnTo>
                      <a:pt x="84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66" name="TextBox 65"/>
            <p:cNvSpPr txBox="1"/>
            <p:nvPr/>
          </p:nvSpPr>
          <p:spPr>
            <a:xfrm flipH="1">
              <a:off x="4157385" y="1620794"/>
              <a:ext cx="1219200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This is a sample text Insert your desired text here. </a:t>
              </a:r>
            </a:p>
          </p:txBody>
        </p:sp>
      </p:grpSp>
      <p:sp>
        <p:nvSpPr>
          <p:cNvPr id="70" name="AutoShape 23"/>
          <p:cNvSpPr>
            <a:spLocks noChangeArrowheads="1"/>
          </p:cNvSpPr>
          <p:nvPr/>
        </p:nvSpPr>
        <p:spPr bwMode="auto">
          <a:xfrm>
            <a:off x="5935400" y="1919817"/>
            <a:ext cx="2700337" cy="779463"/>
          </a:xfrm>
          <a:prstGeom prst="roundRect">
            <a:avLst>
              <a:gd name="adj" fmla="val 10250"/>
            </a:avLst>
          </a:prstGeom>
          <a:gradFill rotWithShape="1">
            <a:gsLst>
              <a:gs pos="0">
                <a:srgbClr val="FFFFFF"/>
              </a:gs>
              <a:gs pos="100000">
                <a:srgbClr val="E5E5E5"/>
              </a:gs>
            </a:gsLst>
            <a:lin ang="5400000" scaled="1"/>
          </a:gradFill>
          <a:ln w="9525" cmpd="sng">
            <a:solidFill>
              <a:srgbClr val="B2B2B2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50000"/>
              </a:lnSpc>
              <a:buClr>
                <a:schemeClr val="accent1"/>
              </a:buClr>
            </a:pPr>
            <a:endParaRPr lang="en-US" sz="1400">
              <a:ea typeface="Microsoft YaHei" pitchFamily="34" charset="-122"/>
              <a:sym typeface="Arial" pitchFamily="34" charset="0"/>
            </a:endParaRPr>
          </a:p>
        </p:txBody>
      </p:sp>
      <p:grpSp>
        <p:nvGrpSpPr>
          <p:cNvPr id="88" name="Group 87"/>
          <p:cNvGrpSpPr/>
          <p:nvPr/>
        </p:nvGrpSpPr>
        <p:grpSpPr>
          <a:xfrm>
            <a:off x="5935400" y="2868079"/>
            <a:ext cx="2700337" cy="1651530"/>
            <a:chOff x="5867400" y="3130550"/>
            <a:chExt cx="2700337" cy="1651530"/>
          </a:xfrm>
        </p:grpSpPr>
        <p:sp>
          <p:nvSpPr>
            <p:cNvPr id="71" name="AutoShape 23"/>
            <p:cNvSpPr>
              <a:spLocks noChangeArrowheads="1"/>
            </p:cNvSpPr>
            <p:nvPr/>
          </p:nvSpPr>
          <p:spPr bwMode="auto">
            <a:xfrm>
              <a:off x="5867400" y="3130550"/>
              <a:ext cx="2700337" cy="779463"/>
            </a:xfrm>
            <a:prstGeom prst="roundRect">
              <a:avLst>
                <a:gd name="adj" fmla="val 10250"/>
              </a:avLst>
            </a:prstGeom>
            <a:gradFill rotWithShape="1">
              <a:gsLst>
                <a:gs pos="0">
                  <a:srgbClr val="FFFFFF"/>
                </a:gs>
                <a:gs pos="100000">
                  <a:srgbClr val="E5E5E5"/>
                </a:gs>
              </a:gsLst>
              <a:lin ang="5400000" scaled="1"/>
            </a:gradFill>
            <a:ln w="9525" cmpd="sng">
              <a:solidFill>
                <a:srgbClr val="B2B2B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50000"/>
                </a:lnSpc>
                <a:buClr>
                  <a:schemeClr val="accent1"/>
                </a:buClr>
              </a:pPr>
              <a:endParaRPr lang="en-US" sz="1400">
                <a:ea typeface="Microsoft YaHei" pitchFamily="34" charset="-122"/>
                <a:sym typeface="Arial" pitchFamily="34" charset="0"/>
              </a:endParaRPr>
            </a:p>
          </p:txBody>
        </p:sp>
        <p:sp>
          <p:nvSpPr>
            <p:cNvPr id="72" name="AutoShape 23"/>
            <p:cNvSpPr>
              <a:spLocks noChangeArrowheads="1"/>
            </p:cNvSpPr>
            <p:nvPr/>
          </p:nvSpPr>
          <p:spPr bwMode="auto">
            <a:xfrm>
              <a:off x="5867400" y="4002617"/>
              <a:ext cx="2700337" cy="779463"/>
            </a:xfrm>
            <a:prstGeom prst="roundRect">
              <a:avLst>
                <a:gd name="adj" fmla="val 10250"/>
              </a:avLst>
            </a:prstGeom>
            <a:gradFill rotWithShape="1">
              <a:gsLst>
                <a:gs pos="0">
                  <a:srgbClr val="FFFFFF"/>
                </a:gs>
                <a:gs pos="100000">
                  <a:srgbClr val="E5E5E5"/>
                </a:gs>
              </a:gsLst>
              <a:lin ang="5400000" scaled="1"/>
            </a:gradFill>
            <a:ln w="9525" cmpd="sng">
              <a:solidFill>
                <a:srgbClr val="B2B2B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50000"/>
                </a:lnSpc>
                <a:buClr>
                  <a:schemeClr val="accent1"/>
                </a:buClr>
              </a:pPr>
              <a:endParaRPr lang="en-US" sz="1400">
                <a:ea typeface="Microsoft YaHei" pitchFamily="34" charset="-122"/>
                <a:sym typeface="Arial" pitchFamily="34" charset="0"/>
              </a:endParaRPr>
            </a:p>
          </p:txBody>
        </p:sp>
      </p:grpSp>
      <p:grpSp>
        <p:nvGrpSpPr>
          <p:cNvPr id="79" name="Group 78"/>
          <p:cNvGrpSpPr/>
          <p:nvPr/>
        </p:nvGrpSpPr>
        <p:grpSpPr>
          <a:xfrm>
            <a:off x="3250669" y="1826684"/>
            <a:ext cx="153194" cy="1830388"/>
            <a:chOff x="3275806" y="1962150"/>
            <a:chExt cx="153194" cy="1830388"/>
          </a:xfrm>
        </p:grpSpPr>
        <p:cxnSp>
          <p:nvCxnSpPr>
            <p:cNvPr id="74" name="Straight Connector 73"/>
            <p:cNvCxnSpPr/>
            <p:nvPr/>
          </p:nvCxnSpPr>
          <p:spPr>
            <a:xfrm rot="5400000">
              <a:off x="2362200" y="2876550"/>
              <a:ext cx="1828800" cy="1588"/>
            </a:xfrm>
            <a:prstGeom prst="line">
              <a:avLst/>
            </a:prstGeom>
            <a:ln>
              <a:solidFill>
                <a:schemeClr val="accent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Arrow Connector 75"/>
            <p:cNvCxnSpPr/>
            <p:nvPr/>
          </p:nvCxnSpPr>
          <p:spPr>
            <a:xfrm>
              <a:off x="3276600" y="1962150"/>
              <a:ext cx="152400" cy="1588"/>
            </a:xfrm>
            <a:prstGeom prst="straightConnector1">
              <a:avLst/>
            </a:prstGeom>
            <a:ln>
              <a:solidFill>
                <a:schemeClr val="accent5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Arrow Connector 77"/>
            <p:cNvCxnSpPr/>
            <p:nvPr/>
          </p:nvCxnSpPr>
          <p:spPr>
            <a:xfrm>
              <a:off x="3276600" y="3790950"/>
              <a:ext cx="152400" cy="1588"/>
            </a:xfrm>
            <a:prstGeom prst="straightConnector1">
              <a:avLst/>
            </a:prstGeom>
            <a:ln>
              <a:solidFill>
                <a:schemeClr val="accent5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0" name="Group 79"/>
          <p:cNvGrpSpPr/>
          <p:nvPr/>
        </p:nvGrpSpPr>
        <p:grpSpPr>
          <a:xfrm>
            <a:off x="5718230" y="1471086"/>
            <a:ext cx="178594" cy="795864"/>
            <a:chOff x="3275806" y="1962150"/>
            <a:chExt cx="153194" cy="1830388"/>
          </a:xfrm>
        </p:grpSpPr>
        <p:cxnSp>
          <p:nvCxnSpPr>
            <p:cNvPr id="81" name="Straight Connector 80"/>
            <p:cNvCxnSpPr/>
            <p:nvPr/>
          </p:nvCxnSpPr>
          <p:spPr>
            <a:xfrm rot="5400000">
              <a:off x="2362200" y="2876550"/>
              <a:ext cx="1828800" cy="1588"/>
            </a:xfrm>
            <a:prstGeom prst="line">
              <a:avLst/>
            </a:prstGeom>
            <a:ln>
              <a:solidFill>
                <a:schemeClr val="accent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Arrow Connector 81"/>
            <p:cNvCxnSpPr/>
            <p:nvPr/>
          </p:nvCxnSpPr>
          <p:spPr>
            <a:xfrm>
              <a:off x="3276600" y="1962150"/>
              <a:ext cx="152400" cy="1588"/>
            </a:xfrm>
            <a:prstGeom prst="straightConnector1">
              <a:avLst/>
            </a:prstGeom>
            <a:ln>
              <a:solidFill>
                <a:schemeClr val="accent5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Arrow Connector 82"/>
            <p:cNvCxnSpPr/>
            <p:nvPr/>
          </p:nvCxnSpPr>
          <p:spPr>
            <a:xfrm>
              <a:off x="3276600" y="3790950"/>
              <a:ext cx="152400" cy="1588"/>
            </a:xfrm>
            <a:prstGeom prst="straightConnector1">
              <a:avLst/>
            </a:prstGeom>
            <a:ln>
              <a:solidFill>
                <a:schemeClr val="accent5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4" name="Group 83"/>
          <p:cNvGrpSpPr/>
          <p:nvPr/>
        </p:nvGrpSpPr>
        <p:grpSpPr>
          <a:xfrm>
            <a:off x="5718230" y="3295912"/>
            <a:ext cx="178594" cy="795864"/>
            <a:chOff x="3275806" y="1962150"/>
            <a:chExt cx="153194" cy="1830388"/>
          </a:xfrm>
        </p:grpSpPr>
        <p:cxnSp>
          <p:nvCxnSpPr>
            <p:cNvPr id="85" name="Straight Connector 84"/>
            <p:cNvCxnSpPr/>
            <p:nvPr/>
          </p:nvCxnSpPr>
          <p:spPr>
            <a:xfrm rot="5400000">
              <a:off x="2362200" y="2876550"/>
              <a:ext cx="1828800" cy="1588"/>
            </a:xfrm>
            <a:prstGeom prst="line">
              <a:avLst/>
            </a:prstGeom>
            <a:ln>
              <a:solidFill>
                <a:schemeClr val="accent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Arrow Connector 85"/>
            <p:cNvCxnSpPr/>
            <p:nvPr/>
          </p:nvCxnSpPr>
          <p:spPr>
            <a:xfrm>
              <a:off x="3276600" y="1962150"/>
              <a:ext cx="152400" cy="1588"/>
            </a:xfrm>
            <a:prstGeom prst="straightConnector1">
              <a:avLst/>
            </a:prstGeom>
            <a:ln>
              <a:solidFill>
                <a:schemeClr val="accent5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Arrow Connector 86"/>
            <p:cNvCxnSpPr/>
            <p:nvPr/>
          </p:nvCxnSpPr>
          <p:spPr>
            <a:xfrm>
              <a:off x="3276600" y="3790950"/>
              <a:ext cx="152400" cy="1588"/>
            </a:xfrm>
            <a:prstGeom prst="straightConnector1">
              <a:avLst/>
            </a:prstGeom>
            <a:ln>
              <a:solidFill>
                <a:schemeClr val="accent5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0" name="Straight Connector 89"/>
          <p:cNvCxnSpPr/>
          <p:nvPr/>
        </p:nvCxnSpPr>
        <p:spPr>
          <a:xfrm>
            <a:off x="3099063" y="2741084"/>
            <a:ext cx="152400" cy="1588"/>
          </a:xfrm>
          <a:prstGeom prst="line">
            <a:avLst/>
          </a:prstGeom>
          <a:ln>
            <a:solidFill>
              <a:schemeClr val="accent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>
            <a:off x="5554400" y="1858958"/>
            <a:ext cx="152400" cy="1588"/>
          </a:xfrm>
          <a:prstGeom prst="line">
            <a:avLst/>
          </a:prstGeom>
          <a:ln>
            <a:solidFill>
              <a:schemeClr val="accent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>
            <a:off x="5554400" y="3696224"/>
            <a:ext cx="152400" cy="1588"/>
          </a:xfrm>
          <a:prstGeom prst="line">
            <a:avLst/>
          </a:prstGeom>
          <a:ln>
            <a:solidFill>
              <a:schemeClr val="accent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6172200" y="1225548"/>
            <a:ext cx="201208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This is a sample text </a:t>
            </a:r>
          </a:p>
          <a:p>
            <a:r>
              <a:rPr lang="en-US" sz="1050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Insert your desired text here. 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6172200" y="2080681"/>
            <a:ext cx="201208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This is a sample text </a:t>
            </a:r>
          </a:p>
          <a:p>
            <a:r>
              <a:rPr lang="en-US" sz="1050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Insert your desired text here. 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6172200" y="3045881"/>
            <a:ext cx="201208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This is a sample text </a:t>
            </a:r>
          </a:p>
          <a:p>
            <a:r>
              <a:rPr lang="en-US" sz="1050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Insert your desired text here. 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6172200" y="3901014"/>
            <a:ext cx="201208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This is a sample text </a:t>
            </a:r>
          </a:p>
          <a:p>
            <a:r>
              <a:rPr lang="en-US" sz="1050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Insert your desired text here.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>
                <a:solidFill>
                  <a:schemeClr val="accent6"/>
                </a:solidFill>
              </a:rPr>
              <a:t>Organizational Chart – Profiles List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>
                <a:solidFill>
                  <a:schemeClr val="accent5"/>
                </a:solidFill>
              </a:rPr>
              <a:t>You can edit this subtitle</a:t>
            </a:r>
          </a:p>
        </p:txBody>
      </p:sp>
      <p:sp>
        <p:nvSpPr>
          <p:cNvPr id="64" name="AutoShape 24"/>
          <p:cNvSpPr>
            <a:spLocks noChangeArrowheads="1"/>
          </p:cNvSpPr>
          <p:nvPr/>
        </p:nvSpPr>
        <p:spPr bwMode="auto">
          <a:xfrm>
            <a:off x="550853" y="1885950"/>
            <a:ext cx="1887547" cy="2057400"/>
          </a:xfrm>
          <a:prstGeom prst="roundRect">
            <a:avLst>
              <a:gd name="adj" fmla="val 7282"/>
            </a:avLst>
          </a:prstGeom>
          <a:gradFill flip="none" rotWithShape="1">
            <a:gsLst>
              <a:gs pos="0">
                <a:srgbClr val="D2A000">
                  <a:shade val="30000"/>
                  <a:satMod val="115000"/>
                </a:srgbClr>
              </a:gs>
              <a:gs pos="50000">
                <a:srgbClr val="D2A000">
                  <a:shade val="67500"/>
                  <a:satMod val="115000"/>
                </a:srgbClr>
              </a:gs>
              <a:gs pos="100000">
                <a:srgbClr val="D2A000">
                  <a:shade val="100000"/>
                  <a:satMod val="115000"/>
                </a:srgbClr>
              </a:gs>
            </a:gsLst>
            <a:lin ang="16200000" scaled="1"/>
            <a:tileRect/>
          </a:gradFill>
          <a:ln w="9525">
            <a:noFill/>
            <a:round/>
            <a:headEnd/>
            <a:tailEnd/>
          </a:ln>
          <a:effectLst>
            <a:reflection blurRad="6350" stA="52000" endA="300" endPos="35000" dir="5400000" sy="-100000" algn="bl" rotWithShape="0"/>
          </a:effectLst>
        </p:spPr>
        <p:txBody>
          <a:bodyPr wrap="none" anchor="ctr"/>
          <a:lstStyle/>
          <a:p>
            <a:pPr algn="ctr"/>
            <a:endParaRPr lang="en-US" b="1">
              <a:solidFill>
                <a:srgbClr val="FFFFFF"/>
              </a:solidFill>
              <a:ea typeface="Microsoft YaHei" pitchFamily="34" charset="-122"/>
              <a:sym typeface="Arial" pitchFamily="34" charset="0"/>
            </a:endParaRPr>
          </a:p>
        </p:txBody>
      </p:sp>
      <p:grpSp>
        <p:nvGrpSpPr>
          <p:cNvPr id="7" name="Group 43"/>
          <p:cNvGrpSpPr/>
          <p:nvPr/>
        </p:nvGrpSpPr>
        <p:grpSpPr>
          <a:xfrm>
            <a:off x="973669" y="2055284"/>
            <a:ext cx="1015476" cy="1143555"/>
            <a:chOff x="3429000" y="818953"/>
            <a:chExt cx="566292" cy="637718"/>
          </a:xfrm>
          <a:solidFill>
            <a:schemeClr val="bg1"/>
          </a:solidFill>
        </p:grpSpPr>
        <p:sp>
          <p:nvSpPr>
            <p:cNvPr id="67" name="Freeform 6"/>
            <p:cNvSpPr>
              <a:spLocks noEditPoints="1"/>
            </p:cNvSpPr>
            <p:nvPr/>
          </p:nvSpPr>
          <p:spPr bwMode="auto">
            <a:xfrm>
              <a:off x="3537024" y="818953"/>
              <a:ext cx="335289" cy="385267"/>
            </a:xfrm>
            <a:custGeom>
              <a:avLst/>
              <a:gdLst/>
              <a:ahLst/>
              <a:cxnLst>
                <a:cxn ang="0">
                  <a:pos x="181" y="962"/>
                </a:cxn>
                <a:cxn ang="0">
                  <a:pos x="169" y="1176"/>
                </a:cxn>
                <a:cxn ang="0">
                  <a:pos x="211" y="1393"/>
                </a:cxn>
                <a:cxn ang="0">
                  <a:pos x="324" y="1612"/>
                </a:cxn>
                <a:cxn ang="0">
                  <a:pos x="493" y="1779"/>
                </a:cxn>
                <a:cxn ang="0">
                  <a:pos x="704" y="1881"/>
                </a:cxn>
                <a:cxn ang="0">
                  <a:pos x="943" y="1902"/>
                </a:cxn>
                <a:cxn ang="0">
                  <a:pos x="1171" y="1839"/>
                </a:cxn>
                <a:cxn ang="0">
                  <a:pos x="1362" y="1702"/>
                </a:cxn>
                <a:cxn ang="0">
                  <a:pos x="1505" y="1507"/>
                </a:cxn>
                <a:cxn ang="0">
                  <a:pos x="1582" y="1280"/>
                </a:cxn>
                <a:cxn ang="0">
                  <a:pos x="1595" y="1069"/>
                </a:cxn>
                <a:cxn ang="0">
                  <a:pos x="1572" y="919"/>
                </a:cxn>
                <a:cxn ang="0">
                  <a:pos x="1501" y="816"/>
                </a:cxn>
                <a:cxn ang="0">
                  <a:pos x="1388" y="727"/>
                </a:cxn>
                <a:cxn ang="0">
                  <a:pos x="1236" y="683"/>
                </a:cxn>
                <a:cxn ang="0">
                  <a:pos x="1003" y="682"/>
                </a:cxn>
                <a:cxn ang="0">
                  <a:pos x="778" y="661"/>
                </a:cxn>
                <a:cxn ang="0">
                  <a:pos x="600" y="631"/>
                </a:cxn>
                <a:cxn ang="0">
                  <a:pos x="481" y="603"/>
                </a:cxn>
                <a:cxn ang="0">
                  <a:pos x="438" y="591"/>
                </a:cxn>
                <a:cxn ang="0">
                  <a:pos x="1089" y="20"/>
                </a:cxn>
                <a:cxn ang="0">
                  <a:pos x="1278" y="90"/>
                </a:cxn>
                <a:cxn ang="0">
                  <a:pos x="1425" y="199"/>
                </a:cxn>
                <a:cxn ang="0">
                  <a:pos x="1535" y="336"/>
                </a:cxn>
                <a:cxn ang="0">
                  <a:pos x="1611" y="486"/>
                </a:cxn>
                <a:cxn ang="0">
                  <a:pos x="1659" y="639"/>
                </a:cxn>
                <a:cxn ang="0">
                  <a:pos x="1681" y="783"/>
                </a:cxn>
                <a:cxn ang="0">
                  <a:pos x="1683" y="904"/>
                </a:cxn>
                <a:cxn ang="0">
                  <a:pos x="1683" y="1059"/>
                </a:cxn>
                <a:cxn ang="0">
                  <a:pos x="1701" y="1181"/>
                </a:cxn>
                <a:cxn ang="0">
                  <a:pos x="1647" y="1289"/>
                </a:cxn>
                <a:cxn ang="0">
                  <a:pos x="1534" y="1558"/>
                </a:cxn>
                <a:cxn ang="0">
                  <a:pos x="1360" y="1770"/>
                </a:cxn>
                <a:cxn ang="0">
                  <a:pos x="1139" y="1908"/>
                </a:cxn>
                <a:cxn ang="0">
                  <a:pos x="885" y="1958"/>
                </a:cxn>
                <a:cxn ang="0">
                  <a:pos x="640" y="1912"/>
                </a:cxn>
                <a:cxn ang="0">
                  <a:pos x="425" y="1782"/>
                </a:cxn>
                <a:cxn ang="0">
                  <a:pos x="253" y="1583"/>
                </a:cxn>
                <a:cxn ang="0">
                  <a:pos x="135" y="1331"/>
                </a:cxn>
                <a:cxn ang="0">
                  <a:pos x="38" y="1268"/>
                </a:cxn>
                <a:cxn ang="0">
                  <a:pos x="0" y="1148"/>
                </a:cxn>
                <a:cxn ang="0">
                  <a:pos x="40" y="1027"/>
                </a:cxn>
                <a:cxn ang="0">
                  <a:pos x="77" y="840"/>
                </a:cxn>
                <a:cxn ang="0">
                  <a:pos x="102" y="591"/>
                </a:cxn>
                <a:cxn ang="0">
                  <a:pos x="167" y="399"/>
                </a:cxn>
                <a:cxn ang="0">
                  <a:pos x="260" y="254"/>
                </a:cxn>
                <a:cxn ang="0">
                  <a:pos x="369" y="152"/>
                </a:cxn>
                <a:cxn ang="0">
                  <a:pos x="481" y="84"/>
                </a:cxn>
                <a:cxn ang="0">
                  <a:pos x="583" y="42"/>
                </a:cxn>
                <a:cxn ang="0">
                  <a:pos x="663" y="23"/>
                </a:cxn>
                <a:cxn ang="0">
                  <a:pos x="710" y="16"/>
                </a:cxn>
                <a:cxn ang="0">
                  <a:pos x="853" y="1"/>
                </a:cxn>
              </a:cxnLst>
              <a:rect l="0" t="0" r="r" b="b"/>
              <a:pathLst>
                <a:path w="1704" h="1958">
                  <a:moveTo>
                    <a:pt x="438" y="591"/>
                  </a:moveTo>
                  <a:lnTo>
                    <a:pt x="215" y="841"/>
                  </a:lnTo>
                  <a:lnTo>
                    <a:pt x="196" y="901"/>
                  </a:lnTo>
                  <a:lnTo>
                    <a:pt x="181" y="962"/>
                  </a:lnTo>
                  <a:lnTo>
                    <a:pt x="174" y="1014"/>
                  </a:lnTo>
                  <a:lnTo>
                    <a:pt x="169" y="1067"/>
                  </a:lnTo>
                  <a:lnTo>
                    <a:pt x="167" y="1121"/>
                  </a:lnTo>
                  <a:lnTo>
                    <a:pt x="169" y="1176"/>
                  </a:lnTo>
                  <a:lnTo>
                    <a:pt x="174" y="1229"/>
                  </a:lnTo>
                  <a:lnTo>
                    <a:pt x="182" y="1281"/>
                  </a:lnTo>
                  <a:lnTo>
                    <a:pt x="193" y="1332"/>
                  </a:lnTo>
                  <a:lnTo>
                    <a:pt x="211" y="1393"/>
                  </a:lnTo>
                  <a:lnTo>
                    <a:pt x="233" y="1452"/>
                  </a:lnTo>
                  <a:lnTo>
                    <a:pt x="260" y="1508"/>
                  </a:lnTo>
                  <a:lnTo>
                    <a:pt x="290" y="1561"/>
                  </a:lnTo>
                  <a:lnTo>
                    <a:pt x="324" y="1612"/>
                  </a:lnTo>
                  <a:lnTo>
                    <a:pt x="362" y="1659"/>
                  </a:lnTo>
                  <a:lnTo>
                    <a:pt x="402" y="1702"/>
                  </a:lnTo>
                  <a:lnTo>
                    <a:pt x="446" y="1742"/>
                  </a:lnTo>
                  <a:lnTo>
                    <a:pt x="493" y="1779"/>
                  </a:lnTo>
                  <a:lnTo>
                    <a:pt x="542" y="1811"/>
                  </a:lnTo>
                  <a:lnTo>
                    <a:pt x="594" y="1839"/>
                  </a:lnTo>
                  <a:lnTo>
                    <a:pt x="648" y="1862"/>
                  </a:lnTo>
                  <a:lnTo>
                    <a:pt x="704" y="1881"/>
                  </a:lnTo>
                  <a:lnTo>
                    <a:pt x="762" y="1895"/>
                  </a:lnTo>
                  <a:lnTo>
                    <a:pt x="821" y="1902"/>
                  </a:lnTo>
                  <a:lnTo>
                    <a:pt x="882" y="1905"/>
                  </a:lnTo>
                  <a:lnTo>
                    <a:pt x="943" y="1902"/>
                  </a:lnTo>
                  <a:lnTo>
                    <a:pt x="1003" y="1895"/>
                  </a:lnTo>
                  <a:lnTo>
                    <a:pt x="1061" y="1881"/>
                  </a:lnTo>
                  <a:lnTo>
                    <a:pt x="1117" y="1862"/>
                  </a:lnTo>
                  <a:lnTo>
                    <a:pt x="1171" y="1839"/>
                  </a:lnTo>
                  <a:lnTo>
                    <a:pt x="1223" y="1811"/>
                  </a:lnTo>
                  <a:lnTo>
                    <a:pt x="1272" y="1779"/>
                  </a:lnTo>
                  <a:lnTo>
                    <a:pt x="1318" y="1742"/>
                  </a:lnTo>
                  <a:lnTo>
                    <a:pt x="1362" y="1702"/>
                  </a:lnTo>
                  <a:lnTo>
                    <a:pt x="1403" y="1658"/>
                  </a:lnTo>
                  <a:lnTo>
                    <a:pt x="1441" y="1611"/>
                  </a:lnTo>
                  <a:lnTo>
                    <a:pt x="1474" y="1561"/>
                  </a:lnTo>
                  <a:lnTo>
                    <a:pt x="1505" y="1507"/>
                  </a:lnTo>
                  <a:lnTo>
                    <a:pt x="1531" y="1451"/>
                  </a:lnTo>
                  <a:lnTo>
                    <a:pt x="1554" y="1392"/>
                  </a:lnTo>
                  <a:lnTo>
                    <a:pt x="1571" y="1331"/>
                  </a:lnTo>
                  <a:lnTo>
                    <a:pt x="1582" y="1280"/>
                  </a:lnTo>
                  <a:lnTo>
                    <a:pt x="1590" y="1228"/>
                  </a:lnTo>
                  <a:lnTo>
                    <a:pt x="1595" y="1175"/>
                  </a:lnTo>
                  <a:lnTo>
                    <a:pt x="1597" y="1121"/>
                  </a:lnTo>
                  <a:lnTo>
                    <a:pt x="1595" y="1069"/>
                  </a:lnTo>
                  <a:lnTo>
                    <a:pt x="1591" y="1019"/>
                  </a:lnTo>
                  <a:lnTo>
                    <a:pt x="1583" y="968"/>
                  </a:lnTo>
                  <a:lnTo>
                    <a:pt x="1578" y="944"/>
                  </a:lnTo>
                  <a:lnTo>
                    <a:pt x="1572" y="919"/>
                  </a:lnTo>
                  <a:lnTo>
                    <a:pt x="1559" y="894"/>
                  </a:lnTo>
                  <a:lnTo>
                    <a:pt x="1542" y="868"/>
                  </a:lnTo>
                  <a:lnTo>
                    <a:pt x="1522" y="842"/>
                  </a:lnTo>
                  <a:lnTo>
                    <a:pt x="1501" y="816"/>
                  </a:lnTo>
                  <a:lnTo>
                    <a:pt x="1476" y="792"/>
                  </a:lnTo>
                  <a:lnTo>
                    <a:pt x="1449" y="768"/>
                  </a:lnTo>
                  <a:lnTo>
                    <a:pt x="1419" y="746"/>
                  </a:lnTo>
                  <a:lnTo>
                    <a:pt x="1388" y="727"/>
                  </a:lnTo>
                  <a:lnTo>
                    <a:pt x="1353" y="710"/>
                  </a:lnTo>
                  <a:lnTo>
                    <a:pt x="1316" y="697"/>
                  </a:lnTo>
                  <a:lnTo>
                    <a:pt x="1277" y="688"/>
                  </a:lnTo>
                  <a:lnTo>
                    <a:pt x="1236" y="683"/>
                  </a:lnTo>
                  <a:lnTo>
                    <a:pt x="1191" y="682"/>
                  </a:lnTo>
                  <a:lnTo>
                    <a:pt x="1127" y="684"/>
                  </a:lnTo>
                  <a:lnTo>
                    <a:pt x="1064" y="683"/>
                  </a:lnTo>
                  <a:lnTo>
                    <a:pt x="1003" y="682"/>
                  </a:lnTo>
                  <a:lnTo>
                    <a:pt x="943" y="678"/>
                  </a:lnTo>
                  <a:lnTo>
                    <a:pt x="886" y="674"/>
                  </a:lnTo>
                  <a:lnTo>
                    <a:pt x="831" y="668"/>
                  </a:lnTo>
                  <a:lnTo>
                    <a:pt x="778" y="661"/>
                  </a:lnTo>
                  <a:lnTo>
                    <a:pt x="729" y="654"/>
                  </a:lnTo>
                  <a:lnTo>
                    <a:pt x="682" y="646"/>
                  </a:lnTo>
                  <a:lnTo>
                    <a:pt x="639" y="638"/>
                  </a:lnTo>
                  <a:lnTo>
                    <a:pt x="600" y="631"/>
                  </a:lnTo>
                  <a:lnTo>
                    <a:pt x="563" y="624"/>
                  </a:lnTo>
                  <a:lnTo>
                    <a:pt x="532" y="616"/>
                  </a:lnTo>
                  <a:lnTo>
                    <a:pt x="503" y="609"/>
                  </a:lnTo>
                  <a:lnTo>
                    <a:pt x="481" y="603"/>
                  </a:lnTo>
                  <a:lnTo>
                    <a:pt x="462" y="598"/>
                  </a:lnTo>
                  <a:lnTo>
                    <a:pt x="448" y="594"/>
                  </a:lnTo>
                  <a:lnTo>
                    <a:pt x="441" y="592"/>
                  </a:lnTo>
                  <a:lnTo>
                    <a:pt x="438" y="591"/>
                  </a:lnTo>
                  <a:close/>
                  <a:moveTo>
                    <a:pt x="917" y="0"/>
                  </a:moveTo>
                  <a:lnTo>
                    <a:pt x="977" y="3"/>
                  </a:lnTo>
                  <a:lnTo>
                    <a:pt x="1034" y="10"/>
                  </a:lnTo>
                  <a:lnTo>
                    <a:pt x="1089" y="20"/>
                  </a:lnTo>
                  <a:lnTo>
                    <a:pt x="1140" y="33"/>
                  </a:lnTo>
                  <a:lnTo>
                    <a:pt x="1189" y="49"/>
                  </a:lnTo>
                  <a:lnTo>
                    <a:pt x="1235" y="69"/>
                  </a:lnTo>
                  <a:lnTo>
                    <a:pt x="1278" y="90"/>
                  </a:lnTo>
                  <a:lnTo>
                    <a:pt x="1319" y="114"/>
                  </a:lnTo>
                  <a:lnTo>
                    <a:pt x="1356" y="140"/>
                  </a:lnTo>
                  <a:lnTo>
                    <a:pt x="1393" y="169"/>
                  </a:lnTo>
                  <a:lnTo>
                    <a:pt x="1425" y="199"/>
                  </a:lnTo>
                  <a:lnTo>
                    <a:pt x="1457" y="232"/>
                  </a:lnTo>
                  <a:lnTo>
                    <a:pt x="1485" y="265"/>
                  </a:lnTo>
                  <a:lnTo>
                    <a:pt x="1510" y="300"/>
                  </a:lnTo>
                  <a:lnTo>
                    <a:pt x="1535" y="336"/>
                  </a:lnTo>
                  <a:lnTo>
                    <a:pt x="1557" y="372"/>
                  </a:lnTo>
                  <a:lnTo>
                    <a:pt x="1577" y="410"/>
                  </a:lnTo>
                  <a:lnTo>
                    <a:pt x="1595" y="448"/>
                  </a:lnTo>
                  <a:lnTo>
                    <a:pt x="1611" y="486"/>
                  </a:lnTo>
                  <a:lnTo>
                    <a:pt x="1625" y="524"/>
                  </a:lnTo>
                  <a:lnTo>
                    <a:pt x="1638" y="564"/>
                  </a:lnTo>
                  <a:lnTo>
                    <a:pt x="1649" y="602"/>
                  </a:lnTo>
                  <a:lnTo>
                    <a:pt x="1659" y="639"/>
                  </a:lnTo>
                  <a:lnTo>
                    <a:pt x="1666" y="677"/>
                  </a:lnTo>
                  <a:lnTo>
                    <a:pt x="1672" y="713"/>
                  </a:lnTo>
                  <a:lnTo>
                    <a:pt x="1677" y="748"/>
                  </a:lnTo>
                  <a:lnTo>
                    <a:pt x="1681" y="783"/>
                  </a:lnTo>
                  <a:lnTo>
                    <a:pt x="1683" y="815"/>
                  </a:lnTo>
                  <a:lnTo>
                    <a:pt x="1684" y="847"/>
                  </a:lnTo>
                  <a:lnTo>
                    <a:pt x="1684" y="876"/>
                  </a:lnTo>
                  <a:lnTo>
                    <a:pt x="1683" y="904"/>
                  </a:lnTo>
                  <a:lnTo>
                    <a:pt x="1685" y="945"/>
                  </a:lnTo>
                  <a:lnTo>
                    <a:pt x="1686" y="987"/>
                  </a:lnTo>
                  <a:lnTo>
                    <a:pt x="1685" y="1022"/>
                  </a:lnTo>
                  <a:lnTo>
                    <a:pt x="1683" y="1059"/>
                  </a:lnTo>
                  <a:lnTo>
                    <a:pt x="1695" y="1086"/>
                  </a:lnTo>
                  <a:lnTo>
                    <a:pt x="1702" y="1117"/>
                  </a:lnTo>
                  <a:lnTo>
                    <a:pt x="1704" y="1148"/>
                  </a:lnTo>
                  <a:lnTo>
                    <a:pt x="1701" y="1181"/>
                  </a:lnTo>
                  <a:lnTo>
                    <a:pt x="1694" y="1212"/>
                  </a:lnTo>
                  <a:lnTo>
                    <a:pt x="1682" y="1240"/>
                  </a:lnTo>
                  <a:lnTo>
                    <a:pt x="1667" y="1266"/>
                  </a:lnTo>
                  <a:lnTo>
                    <a:pt x="1647" y="1289"/>
                  </a:lnTo>
                  <a:lnTo>
                    <a:pt x="1625" y="1360"/>
                  </a:lnTo>
                  <a:lnTo>
                    <a:pt x="1599" y="1429"/>
                  </a:lnTo>
                  <a:lnTo>
                    <a:pt x="1568" y="1495"/>
                  </a:lnTo>
                  <a:lnTo>
                    <a:pt x="1534" y="1558"/>
                  </a:lnTo>
                  <a:lnTo>
                    <a:pt x="1496" y="1617"/>
                  </a:lnTo>
                  <a:lnTo>
                    <a:pt x="1454" y="1672"/>
                  </a:lnTo>
                  <a:lnTo>
                    <a:pt x="1408" y="1723"/>
                  </a:lnTo>
                  <a:lnTo>
                    <a:pt x="1360" y="1770"/>
                  </a:lnTo>
                  <a:lnTo>
                    <a:pt x="1308" y="1812"/>
                  </a:lnTo>
                  <a:lnTo>
                    <a:pt x="1254" y="1849"/>
                  </a:lnTo>
                  <a:lnTo>
                    <a:pt x="1198" y="1882"/>
                  </a:lnTo>
                  <a:lnTo>
                    <a:pt x="1139" y="1908"/>
                  </a:lnTo>
                  <a:lnTo>
                    <a:pt x="1079" y="1930"/>
                  </a:lnTo>
                  <a:lnTo>
                    <a:pt x="1016" y="1946"/>
                  </a:lnTo>
                  <a:lnTo>
                    <a:pt x="951" y="1955"/>
                  </a:lnTo>
                  <a:lnTo>
                    <a:pt x="885" y="1958"/>
                  </a:lnTo>
                  <a:lnTo>
                    <a:pt x="821" y="1955"/>
                  </a:lnTo>
                  <a:lnTo>
                    <a:pt x="760" y="1947"/>
                  </a:lnTo>
                  <a:lnTo>
                    <a:pt x="699" y="1932"/>
                  </a:lnTo>
                  <a:lnTo>
                    <a:pt x="640" y="1912"/>
                  </a:lnTo>
                  <a:lnTo>
                    <a:pt x="583" y="1887"/>
                  </a:lnTo>
                  <a:lnTo>
                    <a:pt x="528" y="1856"/>
                  </a:lnTo>
                  <a:lnTo>
                    <a:pt x="475" y="1822"/>
                  </a:lnTo>
                  <a:lnTo>
                    <a:pt x="425" y="1782"/>
                  </a:lnTo>
                  <a:lnTo>
                    <a:pt x="378" y="1738"/>
                  </a:lnTo>
                  <a:lnTo>
                    <a:pt x="333" y="1690"/>
                  </a:lnTo>
                  <a:lnTo>
                    <a:pt x="291" y="1638"/>
                  </a:lnTo>
                  <a:lnTo>
                    <a:pt x="253" y="1583"/>
                  </a:lnTo>
                  <a:lnTo>
                    <a:pt x="218" y="1524"/>
                  </a:lnTo>
                  <a:lnTo>
                    <a:pt x="186" y="1463"/>
                  </a:lnTo>
                  <a:lnTo>
                    <a:pt x="159" y="1399"/>
                  </a:lnTo>
                  <a:lnTo>
                    <a:pt x="135" y="1331"/>
                  </a:lnTo>
                  <a:lnTo>
                    <a:pt x="107" y="1322"/>
                  </a:lnTo>
                  <a:lnTo>
                    <a:pt x="81" y="1308"/>
                  </a:lnTo>
                  <a:lnTo>
                    <a:pt x="59" y="1291"/>
                  </a:lnTo>
                  <a:lnTo>
                    <a:pt x="38" y="1268"/>
                  </a:lnTo>
                  <a:lnTo>
                    <a:pt x="22" y="1242"/>
                  </a:lnTo>
                  <a:lnTo>
                    <a:pt x="10" y="1213"/>
                  </a:lnTo>
                  <a:lnTo>
                    <a:pt x="3" y="1182"/>
                  </a:lnTo>
                  <a:lnTo>
                    <a:pt x="0" y="1148"/>
                  </a:lnTo>
                  <a:lnTo>
                    <a:pt x="3" y="1114"/>
                  </a:lnTo>
                  <a:lnTo>
                    <a:pt x="11" y="1082"/>
                  </a:lnTo>
                  <a:lnTo>
                    <a:pt x="22" y="1053"/>
                  </a:lnTo>
                  <a:lnTo>
                    <a:pt x="40" y="1027"/>
                  </a:lnTo>
                  <a:lnTo>
                    <a:pt x="61" y="1005"/>
                  </a:lnTo>
                  <a:lnTo>
                    <a:pt x="84" y="986"/>
                  </a:lnTo>
                  <a:lnTo>
                    <a:pt x="79" y="910"/>
                  </a:lnTo>
                  <a:lnTo>
                    <a:pt x="77" y="840"/>
                  </a:lnTo>
                  <a:lnTo>
                    <a:pt x="79" y="772"/>
                  </a:lnTo>
                  <a:lnTo>
                    <a:pt x="83" y="708"/>
                  </a:lnTo>
                  <a:lnTo>
                    <a:pt x="91" y="648"/>
                  </a:lnTo>
                  <a:lnTo>
                    <a:pt x="102" y="591"/>
                  </a:lnTo>
                  <a:lnTo>
                    <a:pt x="115" y="538"/>
                  </a:lnTo>
                  <a:lnTo>
                    <a:pt x="130" y="489"/>
                  </a:lnTo>
                  <a:lnTo>
                    <a:pt x="147" y="442"/>
                  </a:lnTo>
                  <a:lnTo>
                    <a:pt x="167" y="399"/>
                  </a:lnTo>
                  <a:lnTo>
                    <a:pt x="188" y="359"/>
                  </a:lnTo>
                  <a:lnTo>
                    <a:pt x="211" y="321"/>
                  </a:lnTo>
                  <a:lnTo>
                    <a:pt x="234" y="287"/>
                  </a:lnTo>
                  <a:lnTo>
                    <a:pt x="260" y="254"/>
                  </a:lnTo>
                  <a:lnTo>
                    <a:pt x="286" y="226"/>
                  </a:lnTo>
                  <a:lnTo>
                    <a:pt x="313" y="198"/>
                  </a:lnTo>
                  <a:lnTo>
                    <a:pt x="340" y="174"/>
                  </a:lnTo>
                  <a:lnTo>
                    <a:pt x="369" y="152"/>
                  </a:lnTo>
                  <a:lnTo>
                    <a:pt x="396" y="132"/>
                  </a:lnTo>
                  <a:lnTo>
                    <a:pt x="425" y="114"/>
                  </a:lnTo>
                  <a:lnTo>
                    <a:pt x="453" y="98"/>
                  </a:lnTo>
                  <a:lnTo>
                    <a:pt x="481" y="84"/>
                  </a:lnTo>
                  <a:lnTo>
                    <a:pt x="507" y="71"/>
                  </a:lnTo>
                  <a:lnTo>
                    <a:pt x="534" y="60"/>
                  </a:lnTo>
                  <a:lnTo>
                    <a:pt x="559" y="51"/>
                  </a:lnTo>
                  <a:lnTo>
                    <a:pt x="583" y="42"/>
                  </a:lnTo>
                  <a:lnTo>
                    <a:pt x="605" y="35"/>
                  </a:lnTo>
                  <a:lnTo>
                    <a:pt x="627" y="30"/>
                  </a:lnTo>
                  <a:lnTo>
                    <a:pt x="647" y="26"/>
                  </a:lnTo>
                  <a:lnTo>
                    <a:pt x="663" y="23"/>
                  </a:lnTo>
                  <a:lnTo>
                    <a:pt x="679" y="20"/>
                  </a:lnTo>
                  <a:lnTo>
                    <a:pt x="692" y="18"/>
                  </a:lnTo>
                  <a:lnTo>
                    <a:pt x="703" y="16"/>
                  </a:lnTo>
                  <a:lnTo>
                    <a:pt x="710" y="16"/>
                  </a:lnTo>
                  <a:lnTo>
                    <a:pt x="714" y="15"/>
                  </a:lnTo>
                  <a:lnTo>
                    <a:pt x="716" y="15"/>
                  </a:lnTo>
                  <a:lnTo>
                    <a:pt x="786" y="6"/>
                  </a:lnTo>
                  <a:lnTo>
                    <a:pt x="853" y="1"/>
                  </a:lnTo>
                  <a:lnTo>
                    <a:pt x="91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7"/>
            <p:cNvSpPr>
              <a:spLocks/>
            </p:cNvSpPr>
            <p:nvPr/>
          </p:nvSpPr>
          <p:spPr bwMode="auto">
            <a:xfrm>
              <a:off x="3429000" y="1214649"/>
              <a:ext cx="566292" cy="242022"/>
            </a:xfrm>
            <a:custGeom>
              <a:avLst/>
              <a:gdLst/>
              <a:ahLst/>
              <a:cxnLst>
                <a:cxn ang="0">
                  <a:pos x="1268" y="763"/>
                </a:cxn>
                <a:cxn ang="0">
                  <a:pos x="1374" y="232"/>
                </a:cxn>
                <a:cxn ang="0">
                  <a:pos x="1299" y="230"/>
                </a:cxn>
                <a:cxn ang="0">
                  <a:pos x="1265" y="214"/>
                </a:cxn>
                <a:cxn ang="0">
                  <a:pos x="1242" y="184"/>
                </a:cxn>
                <a:cxn ang="0">
                  <a:pos x="1233" y="147"/>
                </a:cxn>
                <a:cxn ang="0">
                  <a:pos x="1242" y="109"/>
                </a:cxn>
                <a:cxn ang="0">
                  <a:pos x="1265" y="80"/>
                </a:cxn>
                <a:cxn ang="0">
                  <a:pos x="1299" y="63"/>
                </a:cxn>
                <a:cxn ang="0">
                  <a:pos x="1497" y="61"/>
                </a:cxn>
                <a:cxn ang="0">
                  <a:pos x="1534" y="70"/>
                </a:cxn>
                <a:cxn ang="0">
                  <a:pos x="1564" y="94"/>
                </a:cxn>
                <a:cxn ang="0">
                  <a:pos x="1580" y="127"/>
                </a:cxn>
                <a:cxn ang="0">
                  <a:pos x="1580" y="166"/>
                </a:cxn>
                <a:cxn ang="0">
                  <a:pos x="1564" y="200"/>
                </a:cxn>
                <a:cxn ang="0">
                  <a:pos x="1534" y="223"/>
                </a:cxn>
                <a:cxn ang="0">
                  <a:pos x="1497" y="232"/>
                </a:cxn>
                <a:cxn ang="0">
                  <a:pos x="1449" y="234"/>
                </a:cxn>
                <a:cxn ang="0">
                  <a:pos x="1899" y="0"/>
                </a:cxn>
                <a:cxn ang="0">
                  <a:pos x="2377" y="78"/>
                </a:cxn>
                <a:cxn ang="0">
                  <a:pos x="2399" y="92"/>
                </a:cxn>
                <a:cxn ang="0">
                  <a:pos x="2431" y="114"/>
                </a:cxn>
                <a:cxn ang="0">
                  <a:pos x="2470" y="145"/>
                </a:cxn>
                <a:cxn ang="0">
                  <a:pos x="2514" y="185"/>
                </a:cxn>
                <a:cxn ang="0">
                  <a:pos x="2561" y="236"/>
                </a:cxn>
                <a:cxn ang="0">
                  <a:pos x="2611" y="299"/>
                </a:cxn>
                <a:cxn ang="0">
                  <a:pos x="2661" y="374"/>
                </a:cxn>
                <a:cxn ang="0">
                  <a:pos x="2710" y="461"/>
                </a:cxn>
                <a:cxn ang="0">
                  <a:pos x="2756" y="562"/>
                </a:cxn>
                <a:cxn ang="0">
                  <a:pos x="2797" y="679"/>
                </a:cxn>
                <a:cxn ang="0">
                  <a:pos x="2831" y="811"/>
                </a:cxn>
                <a:cxn ang="0">
                  <a:pos x="2858" y="958"/>
                </a:cxn>
                <a:cxn ang="0">
                  <a:pos x="2874" y="1123"/>
                </a:cxn>
                <a:cxn ang="0">
                  <a:pos x="0" y="1230"/>
                </a:cxn>
                <a:cxn ang="0">
                  <a:pos x="1" y="1216"/>
                </a:cxn>
                <a:cxn ang="0">
                  <a:pos x="6" y="1179"/>
                </a:cxn>
                <a:cxn ang="0">
                  <a:pos x="15" y="1120"/>
                </a:cxn>
                <a:cxn ang="0">
                  <a:pos x="28" y="1043"/>
                </a:cxn>
                <a:cxn ang="0">
                  <a:pos x="45" y="953"/>
                </a:cxn>
                <a:cxn ang="0">
                  <a:pos x="68" y="852"/>
                </a:cxn>
                <a:cxn ang="0">
                  <a:pos x="96" y="743"/>
                </a:cxn>
                <a:cxn ang="0">
                  <a:pos x="132" y="631"/>
                </a:cxn>
                <a:cxn ang="0">
                  <a:pos x="173" y="518"/>
                </a:cxn>
                <a:cxn ang="0">
                  <a:pos x="222" y="408"/>
                </a:cxn>
                <a:cxn ang="0">
                  <a:pos x="278" y="304"/>
                </a:cxn>
                <a:cxn ang="0">
                  <a:pos x="343" y="211"/>
                </a:cxn>
                <a:cxn ang="0">
                  <a:pos x="416" y="130"/>
                </a:cxn>
                <a:cxn ang="0">
                  <a:pos x="843" y="0"/>
                </a:cxn>
              </a:cxnLst>
              <a:rect l="0" t="0" r="r" b="b"/>
              <a:pathLst>
                <a:path w="2878" h="1230">
                  <a:moveTo>
                    <a:pt x="843" y="0"/>
                  </a:moveTo>
                  <a:lnTo>
                    <a:pt x="1268" y="763"/>
                  </a:lnTo>
                  <a:lnTo>
                    <a:pt x="1374" y="234"/>
                  </a:lnTo>
                  <a:lnTo>
                    <a:pt x="1374" y="232"/>
                  </a:lnTo>
                  <a:lnTo>
                    <a:pt x="1318" y="232"/>
                  </a:lnTo>
                  <a:lnTo>
                    <a:pt x="1299" y="230"/>
                  </a:lnTo>
                  <a:lnTo>
                    <a:pt x="1281" y="223"/>
                  </a:lnTo>
                  <a:lnTo>
                    <a:pt x="1265" y="214"/>
                  </a:lnTo>
                  <a:lnTo>
                    <a:pt x="1252" y="200"/>
                  </a:lnTo>
                  <a:lnTo>
                    <a:pt x="1242" y="184"/>
                  </a:lnTo>
                  <a:lnTo>
                    <a:pt x="1235" y="166"/>
                  </a:lnTo>
                  <a:lnTo>
                    <a:pt x="1233" y="147"/>
                  </a:lnTo>
                  <a:lnTo>
                    <a:pt x="1235" y="127"/>
                  </a:lnTo>
                  <a:lnTo>
                    <a:pt x="1242" y="109"/>
                  </a:lnTo>
                  <a:lnTo>
                    <a:pt x="1252" y="94"/>
                  </a:lnTo>
                  <a:lnTo>
                    <a:pt x="1265" y="80"/>
                  </a:lnTo>
                  <a:lnTo>
                    <a:pt x="1281" y="70"/>
                  </a:lnTo>
                  <a:lnTo>
                    <a:pt x="1299" y="63"/>
                  </a:lnTo>
                  <a:lnTo>
                    <a:pt x="1318" y="61"/>
                  </a:lnTo>
                  <a:lnTo>
                    <a:pt x="1497" y="61"/>
                  </a:lnTo>
                  <a:lnTo>
                    <a:pt x="1517" y="63"/>
                  </a:lnTo>
                  <a:lnTo>
                    <a:pt x="1534" y="70"/>
                  </a:lnTo>
                  <a:lnTo>
                    <a:pt x="1550" y="80"/>
                  </a:lnTo>
                  <a:lnTo>
                    <a:pt x="1564" y="94"/>
                  </a:lnTo>
                  <a:lnTo>
                    <a:pt x="1574" y="109"/>
                  </a:lnTo>
                  <a:lnTo>
                    <a:pt x="1580" y="127"/>
                  </a:lnTo>
                  <a:lnTo>
                    <a:pt x="1582" y="147"/>
                  </a:lnTo>
                  <a:lnTo>
                    <a:pt x="1580" y="166"/>
                  </a:lnTo>
                  <a:lnTo>
                    <a:pt x="1574" y="184"/>
                  </a:lnTo>
                  <a:lnTo>
                    <a:pt x="1564" y="200"/>
                  </a:lnTo>
                  <a:lnTo>
                    <a:pt x="1550" y="214"/>
                  </a:lnTo>
                  <a:lnTo>
                    <a:pt x="1534" y="223"/>
                  </a:lnTo>
                  <a:lnTo>
                    <a:pt x="1517" y="230"/>
                  </a:lnTo>
                  <a:lnTo>
                    <a:pt x="1497" y="232"/>
                  </a:lnTo>
                  <a:lnTo>
                    <a:pt x="1448" y="232"/>
                  </a:lnTo>
                  <a:lnTo>
                    <a:pt x="1449" y="234"/>
                  </a:lnTo>
                  <a:lnTo>
                    <a:pt x="1566" y="769"/>
                  </a:lnTo>
                  <a:lnTo>
                    <a:pt x="1899" y="0"/>
                  </a:lnTo>
                  <a:lnTo>
                    <a:pt x="2363" y="71"/>
                  </a:lnTo>
                  <a:lnTo>
                    <a:pt x="2377" y="78"/>
                  </a:lnTo>
                  <a:lnTo>
                    <a:pt x="2386" y="84"/>
                  </a:lnTo>
                  <a:lnTo>
                    <a:pt x="2399" y="92"/>
                  </a:lnTo>
                  <a:lnTo>
                    <a:pt x="2414" y="102"/>
                  </a:lnTo>
                  <a:lnTo>
                    <a:pt x="2431" y="114"/>
                  </a:lnTo>
                  <a:lnTo>
                    <a:pt x="2449" y="128"/>
                  </a:lnTo>
                  <a:lnTo>
                    <a:pt x="2470" y="145"/>
                  </a:lnTo>
                  <a:lnTo>
                    <a:pt x="2491" y="163"/>
                  </a:lnTo>
                  <a:lnTo>
                    <a:pt x="2514" y="185"/>
                  </a:lnTo>
                  <a:lnTo>
                    <a:pt x="2538" y="210"/>
                  </a:lnTo>
                  <a:lnTo>
                    <a:pt x="2561" y="236"/>
                  </a:lnTo>
                  <a:lnTo>
                    <a:pt x="2587" y="267"/>
                  </a:lnTo>
                  <a:lnTo>
                    <a:pt x="2611" y="299"/>
                  </a:lnTo>
                  <a:lnTo>
                    <a:pt x="2637" y="334"/>
                  </a:lnTo>
                  <a:lnTo>
                    <a:pt x="2661" y="374"/>
                  </a:lnTo>
                  <a:lnTo>
                    <a:pt x="2686" y="416"/>
                  </a:lnTo>
                  <a:lnTo>
                    <a:pt x="2710" y="461"/>
                  </a:lnTo>
                  <a:lnTo>
                    <a:pt x="2734" y="510"/>
                  </a:lnTo>
                  <a:lnTo>
                    <a:pt x="2756" y="562"/>
                  </a:lnTo>
                  <a:lnTo>
                    <a:pt x="2777" y="619"/>
                  </a:lnTo>
                  <a:lnTo>
                    <a:pt x="2797" y="679"/>
                  </a:lnTo>
                  <a:lnTo>
                    <a:pt x="2815" y="743"/>
                  </a:lnTo>
                  <a:lnTo>
                    <a:pt x="2831" y="811"/>
                  </a:lnTo>
                  <a:lnTo>
                    <a:pt x="2846" y="882"/>
                  </a:lnTo>
                  <a:lnTo>
                    <a:pt x="2858" y="958"/>
                  </a:lnTo>
                  <a:lnTo>
                    <a:pt x="2867" y="1039"/>
                  </a:lnTo>
                  <a:lnTo>
                    <a:pt x="2874" y="1123"/>
                  </a:lnTo>
                  <a:lnTo>
                    <a:pt x="2878" y="1212"/>
                  </a:lnTo>
                  <a:lnTo>
                    <a:pt x="0" y="1230"/>
                  </a:lnTo>
                  <a:lnTo>
                    <a:pt x="0" y="1227"/>
                  </a:lnTo>
                  <a:lnTo>
                    <a:pt x="1" y="1216"/>
                  </a:lnTo>
                  <a:lnTo>
                    <a:pt x="3" y="1201"/>
                  </a:lnTo>
                  <a:lnTo>
                    <a:pt x="6" y="1179"/>
                  </a:lnTo>
                  <a:lnTo>
                    <a:pt x="10" y="1152"/>
                  </a:lnTo>
                  <a:lnTo>
                    <a:pt x="15" y="1120"/>
                  </a:lnTo>
                  <a:lnTo>
                    <a:pt x="21" y="1084"/>
                  </a:lnTo>
                  <a:lnTo>
                    <a:pt x="28" y="1043"/>
                  </a:lnTo>
                  <a:lnTo>
                    <a:pt x="35" y="1000"/>
                  </a:lnTo>
                  <a:lnTo>
                    <a:pt x="45" y="953"/>
                  </a:lnTo>
                  <a:lnTo>
                    <a:pt x="56" y="904"/>
                  </a:lnTo>
                  <a:lnTo>
                    <a:pt x="68" y="852"/>
                  </a:lnTo>
                  <a:lnTo>
                    <a:pt x="81" y="798"/>
                  </a:lnTo>
                  <a:lnTo>
                    <a:pt x="96" y="743"/>
                  </a:lnTo>
                  <a:lnTo>
                    <a:pt x="113" y="687"/>
                  </a:lnTo>
                  <a:lnTo>
                    <a:pt x="132" y="631"/>
                  </a:lnTo>
                  <a:lnTo>
                    <a:pt x="151" y="574"/>
                  </a:lnTo>
                  <a:lnTo>
                    <a:pt x="173" y="518"/>
                  </a:lnTo>
                  <a:lnTo>
                    <a:pt x="196" y="462"/>
                  </a:lnTo>
                  <a:lnTo>
                    <a:pt x="222" y="408"/>
                  </a:lnTo>
                  <a:lnTo>
                    <a:pt x="248" y="355"/>
                  </a:lnTo>
                  <a:lnTo>
                    <a:pt x="278" y="304"/>
                  </a:lnTo>
                  <a:lnTo>
                    <a:pt x="309" y="256"/>
                  </a:lnTo>
                  <a:lnTo>
                    <a:pt x="343" y="211"/>
                  </a:lnTo>
                  <a:lnTo>
                    <a:pt x="379" y="168"/>
                  </a:lnTo>
                  <a:lnTo>
                    <a:pt x="416" y="130"/>
                  </a:lnTo>
                  <a:lnTo>
                    <a:pt x="456" y="96"/>
                  </a:lnTo>
                  <a:lnTo>
                    <a:pt x="84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66" name="TextBox 65"/>
          <p:cNvSpPr txBox="1"/>
          <p:nvPr/>
        </p:nvSpPr>
        <p:spPr>
          <a:xfrm flipH="1">
            <a:off x="643462" y="3215218"/>
            <a:ext cx="16763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This is a sample text Insert your desired text here. </a:t>
            </a:r>
          </a:p>
        </p:txBody>
      </p:sp>
      <p:grpSp>
        <p:nvGrpSpPr>
          <p:cNvPr id="106" name="Group 105"/>
          <p:cNvGrpSpPr/>
          <p:nvPr/>
        </p:nvGrpSpPr>
        <p:grpSpPr>
          <a:xfrm>
            <a:off x="2605431" y="1174753"/>
            <a:ext cx="1887547" cy="762000"/>
            <a:chOff x="550853" y="1174753"/>
            <a:chExt cx="1887547" cy="762000"/>
          </a:xfrm>
        </p:grpSpPr>
        <p:sp>
          <p:nvSpPr>
            <p:cNvPr id="107" name="AutoShape 24"/>
            <p:cNvSpPr>
              <a:spLocks noChangeArrowheads="1"/>
            </p:cNvSpPr>
            <p:nvPr/>
          </p:nvSpPr>
          <p:spPr bwMode="auto">
            <a:xfrm>
              <a:off x="550853" y="1174753"/>
              <a:ext cx="1887547" cy="762000"/>
            </a:xfrm>
            <a:prstGeom prst="roundRect">
              <a:avLst>
                <a:gd name="adj" fmla="val 7282"/>
              </a:avLst>
            </a:prstGeom>
            <a:gradFill flip="none" rotWithShape="1">
              <a:gsLst>
                <a:gs pos="0">
                  <a:schemeClr val="accent2">
                    <a:shade val="30000"/>
                    <a:satMod val="115000"/>
                  </a:schemeClr>
                </a:gs>
                <a:gs pos="50000">
                  <a:schemeClr val="accent2">
                    <a:shade val="67500"/>
                    <a:satMod val="115000"/>
                  </a:schemeClr>
                </a:gs>
                <a:gs pos="100000">
                  <a:schemeClr val="accent2">
                    <a:shade val="100000"/>
                    <a:satMod val="115000"/>
                  </a:schemeClr>
                </a:gs>
              </a:gsLst>
              <a:lin ang="18900000" scaled="1"/>
              <a:tileRect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b="1">
                <a:solidFill>
                  <a:srgbClr val="FFFFFF"/>
                </a:solidFill>
                <a:ea typeface="Microsoft YaHei" pitchFamily="34" charset="-122"/>
                <a:sym typeface="Arial" pitchFamily="34" charset="0"/>
              </a:endParaRPr>
            </a:p>
          </p:txBody>
        </p:sp>
        <p:grpSp>
          <p:nvGrpSpPr>
            <p:cNvPr id="108" name="Group 43"/>
            <p:cNvGrpSpPr/>
            <p:nvPr/>
          </p:nvGrpSpPr>
          <p:grpSpPr>
            <a:xfrm>
              <a:off x="660924" y="1293281"/>
              <a:ext cx="468378" cy="527453"/>
              <a:chOff x="3429000" y="818953"/>
              <a:chExt cx="566292" cy="637718"/>
            </a:xfrm>
            <a:solidFill>
              <a:schemeClr val="bg1"/>
            </a:solidFill>
          </p:grpSpPr>
          <p:sp>
            <p:nvSpPr>
              <p:cNvPr id="110" name="Freeform 6"/>
              <p:cNvSpPr>
                <a:spLocks noEditPoints="1"/>
              </p:cNvSpPr>
              <p:nvPr/>
            </p:nvSpPr>
            <p:spPr bwMode="auto">
              <a:xfrm>
                <a:off x="3537024" y="818953"/>
                <a:ext cx="335289" cy="385267"/>
              </a:xfrm>
              <a:custGeom>
                <a:avLst/>
                <a:gdLst/>
                <a:ahLst/>
                <a:cxnLst>
                  <a:cxn ang="0">
                    <a:pos x="181" y="962"/>
                  </a:cxn>
                  <a:cxn ang="0">
                    <a:pos x="169" y="1176"/>
                  </a:cxn>
                  <a:cxn ang="0">
                    <a:pos x="211" y="1393"/>
                  </a:cxn>
                  <a:cxn ang="0">
                    <a:pos x="324" y="1612"/>
                  </a:cxn>
                  <a:cxn ang="0">
                    <a:pos x="493" y="1779"/>
                  </a:cxn>
                  <a:cxn ang="0">
                    <a:pos x="704" y="1881"/>
                  </a:cxn>
                  <a:cxn ang="0">
                    <a:pos x="943" y="1902"/>
                  </a:cxn>
                  <a:cxn ang="0">
                    <a:pos x="1171" y="1839"/>
                  </a:cxn>
                  <a:cxn ang="0">
                    <a:pos x="1362" y="1702"/>
                  </a:cxn>
                  <a:cxn ang="0">
                    <a:pos x="1505" y="1507"/>
                  </a:cxn>
                  <a:cxn ang="0">
                    <a:pos x="1582" y="1280"/>
                  </a:cxn>
                  <a:cxn ang="0">
                    <a:pos x="1595" y="1069"/>
                  </a:cxn>
                  <a:cxn ang="0">
                    <a:pos x="1572" y="919"/>
                  </a:cxn>
                  <a:cxn ang="0">
                    <a:pos x="1501" y="816"/>
                  </a:cxn>
                  <a:cxn ang="0">
                    <a:pos x="1388" y="727"/>
                  </a:cxn>
                  <a:cxn ang="0">
                    <a:pos x="1236" y="683"/>
                  </a:cxn>
                  <a:cxn ang="0">
                    <a:pos x="1003" y="682"/>
                  </a:cxn>
                  <a:cxn ang="0">
                    <a:pos x="778" y="661"/>
                  </a:cxn>
                  <a:cxn ang="0">
                    <a:pos x="600" y="631"/>
                  </a:cxn>
                  <a:cxn ang="0">
                    <a:pos x="481" y="603"/>
                  </a:cxn>
                  <a:cxn ang="0">
                    <a:pos x="438" y="591"/>
                  </a:cxn>
                  <a:cxn ang="0">
                    <a:pos x="1089" y="20"/>
                  </a:cxn>
                  <a:cxn ang="0">
                    <a:pos x="1278" y="90"/>
                  </a:cxn>
                  <a:cxn ang="0">
                    <a:pos x="1425" y="199"/>
                  </a:cxn>
                  <a:cxn ang="0">
                    <a:pos x="1535" y="336"/>
                  </a:cxn>
                  <a:cxn ang="0">
                    <a:pos x="1611" y="486"/>
                  </a:cxn>
                  <a:cxn ang="0">
                    <a:pos x="1659" y="639"/>
                  </a:cxn>
                  <a:cxn ang="0">
                    <a:pos x="1681" y="783"/>
                  </a:cxn>
                  <a:cxn ang="0">
                    <a:pos x="1683" y="904"/>
                  </a:cxn>
                  <a:cxn ang="0">
                    <a:pos x="1683" y="1059"/>
                  </a:cxn>
                  <a:cxn ang="0">
                    <a:pos x="1701" y="1181"/>
                  </a:cxn>
                  <a:cxn ang="0">
                    <a:pos x="1647" y="1289"/>
                  </a:cxn>
                  <a:cxn ang="0">
                    <a:pos x="1534" y="1558"/>
                  </a:cxn>
                  <a:cxn ang="0">
                    <a:pos x="1360" y="1770"/>
                  </a:cxn>
                  <a:cxn ang="0">
                    <a:pos x="1139" y="1908"/>
                  </a:cxn>
                  <a:cxn ang="0">
                    <a:pos x="885" y="1958"/>
                  </a:cxn>
                  <a:cxn ang="0">
                    <a:pos x="640" y="1912"/>
                  </a:cxn>
                  <a:cxn ang="0">
                    <a:pos x="425" y="1782"/>
                  </a:cxn>
                  <a:cxn ang="0">
                    <a:pos x="253" y="1583"/>
                  </a:cxn>
                  <a:cxn ang="0">
                    <a:pos x="135" y="1331"/>
                  </a:cxn>
                  <a:cxn ang="0">
                    <a:pos x="38" y="1268"/>
                  </a:cxn>
                  <a:cxn ang="0">
                    <a:pos x="0" y="1148"/>
                  </a:cxn>
                  <a:cxn ang="0">
                    <a:pos x="40" y="1027"/>
                  </a:cxn>
                  <a:cxn ang="0">
                    <a:pos x="77" y="840"/>
                  </a:cxn>
                  <a:cxn ang="0">
                    <a:pos x="102" y="591"/>
                  </a:cxn>
                  <a:cxn ang="0">
                    <a:pos x="167" y="399"/>
                  </a:cxn>
                  <a:cxn ang="0">
                    <a:pos x="260" y="254"/>
                  </a:cxn>
                  <a:cxn ang="0">
                    <a:pos x="369" y="152"/>
                  </a:cxn>
                  <a:cxn ang="0">
                    <a:pos x="481" y="84"/>
                  </a:cxn>
                  <a:cxn ang="0">
                    <a:pos x="583" y="42"/>
                  </a:cxn>
                  <a:cxn ang="0">
                    <a:pos x="663" y="23"/>
                  </a:cxn>
                  <a:cxn ang="0">
                    <a:pos x="710" y="16"/>
                  </a:cxn>
                  <a:cxn ang="0">
                    <a:pos x="853" y="1"/>
                  </a:cxn>
                </a:cxnLst>
                <a:rect l="0" t="0" r="r" b="b"/>
                <a:pathLst>
                  <a:path w="1704" h="1958">
                    <a:moveTo>
                      <a:pt x="438" y="591"/>
                    </a:moveTo>
                    <a:lnTo>
                      <a:pt x="215" y="841"/>
                    </a:lnTo>
                    <a:lnTo>
                      <a:pt x="196" y="901"/>
                    </a:lnTo>
                    <a:lnTo>
                      <a:pt x="181" y="962"/>
                    </a:lnTo>
                    <a:lnTo>
                      <a:pt x="174" y="1014"/>
                    </a:lnTo>
                    <a:lnTo>
                      <a:pt x="169" y="1067"/>
                    </a:lnTo>
                    <a:lnTo>
                      <a:pt x="167" y="1121"/>
                    </a:lnTo>
                    <a:lnTo>
                      <a:pt x="169" y="1176"/>
                    </a:lnTo>
                    <a:lnTo>
                      <a:pt x="174" y="1229"/>
                    </a:lnTo>
                    <a:lnTo>
                      <a:pt x="182" y="1281"/>
                    </a:lnTo>
                    <a:lnTo>
                      <a:pt x="193" y="1332"/>
                    </a:lnTo>
                    <a:lnTo>
                      <a:pt x="211" y="1393"/>
                    </a:lnTo>
                    <a:lnTo>
                      <a:pt x="233" y="1452"/>
                    </a:lnTo>
                    <a:lnTo>
                      <a:pt x="260" y="1508"/>
                    </a:lnTo>
                    <a:lnTo>
                      <a:pt x="290" y="1561"/>
                    </a:lnTo>
                    <a:lnTo>
                      <a:pt x="324" y="1612"/>
                    </a:lnTo>
                    <a:lnTo>
                      <a:pt x="362" y="1659"/>
                    </a:lnTo>
                    <a:lnTo>
                      <a:pt x="402" y="1702"/>
                    </a:lnTo>
                    <a:lnTo>
                      <a:pt x="446" y="1742"/>
                    </a:lnTo>
                    <a:lnTo>
                      <a:pt x="493" y="1779"/>
                    </a:lnTo>
                    <a:lnTo>
                      <a:pt x="542" y="1811"/>
                    </a:lnTo>
                    <a:lnTo>
                      <a:pt x="594" y="1839"/>
                    </a:lnTo>
                    <a:lnTo>
                      <a:pt x="648" y="1862"/>
                    </a:lnTo>
                    <a:lnTo>
                      <a:pt x="704" y="1881"/>
                    </a:lnTo>
                    <a:lnTo>
                      <a:pt x="762" y="1895"/>
                    </a:lnTo>
                    <a:lnTo>
                      <a:pt x="821" y="1902"/>
                    </a:lnTo>
                    <a:lnTo>
                      <a:pt x="882" y="1905"/>
                    </a:lnTo>
                    <a:lnTo>
                      <a:pt x="943" y="1902"/>
                    </a:lnTo>
                    <a:lnTo>
                      <a:pt x="1003" y="1895"/>
                    </a:lnTo>
                    <a:lnTo>
                      <a:pt x="1061" y="1881"/>
                    </a:lnTo>
                    <a:lnTo>
                      <a:pt x="1117" y="1862"/>
                    </a:lnTo>
                    <a:lnTo>
                      <a:pt x="1171" y="1839"/>
                    </a:lnTo>
                    <a:lnTo>
                      <a:pt x="1223" y="1811"/>
                    </a:lnTo>
                    <a:lnTo>
                      <a:pt x="1272" y="1779"/>
                    </a:lnTo>
                    <a:lnTo>
                      <a:pt x="1318" y="1742"/>
                    </a:lnTo>
                    <a:lnTo>
                      <a:pt x="1362" y="1702"/>
                    </a:lnTo>
                    <a:lnTo>
                      <a:pt x="1403" y="1658"/>
                    </a:lnTo>
                    <a:lnTo>
                      <a:pt x="1441" y="1611"/>
                    </a:lnTo>
                    <a:lnTo>
                      <a:pt x="1474" y="1561"/>
                    </a:lnTo>
                    <a:lnTo>
                      <a:pt x="1505" y="1507"/>
                    </a:lnTo>
                    <a:lnTo>
                      <a:pt x="1531" y="1451"/>
                    </a:lnTo>
                    <a:lnTo>
                      <a:pt x="1554" y="1392"/>
                    </a:lnTo>
                    <a:lnTo>
                      <a:pt x="1571" y="1331"/>
                    </a:lnTo>
                    <a:lnTo>
                      <a:pt x="1582" y="1280"/>
                    </a:lnTo>
                    <a:lnTo>
                      <a:pt x="1590" y="1228"/>
                    </a:lnTo>
                    <a:lnTo>
                      <a:pt x="1595" y="1175"/>
                    </a:lnTo>
                    <a:lnTo>
                      <a:pt x="1597" y="1121"/>
                    </a:lnTo>
                    <a:lnTo>
                      <a:pt x="1595" y="1069"/>
                    </a:lnTo>
                    <a:lnTo>
                      <a:pt x="1591" y="1019"/>
                    </a:lnTo>
                    <a:lnTo>
                      <a:pt x="1583" y="968"/>
                    </a:lnTo>
                    <a:lnTo>
                      <a:pt x="1578" y="944"/>
                    </a:lnTo>
                    <a:lnTo>
                      <a:pt x="1572" y="919"/>
                    </a:lnTo>
                    <a:lnTo>
                      <a:pt x="1559" y="894"/>
                    </a:lnTo>
                    <a:lnTo>
                      <a:pt x="1542" y="868"/>
                    </a:lnTo>
                    <a:lnTo>
                      <a:pt x="1522" y="842"/>
                    </a:lnTo>
                    <a:lnTo>
                      <a:pt x="1501" y="816"/>
                    </a:lnTo>
                    <a:lnTo>
                      <a:pt x="1476" y="792"/>
                    </a:lnTo>
                    <a:lnTo>
                      <a:pt x="1449" y="768"/>
                    </a:lnTo>
                    <a:lnTo>
                      <a:pt x="1419" y="746"/>
                    </a:lnTo>
                    <a:lnTo>
                      <a:pt x="1388" y="727"/>
                    </a:lnTo>
                    <a:lnTo>
                      <a:pt x="1353" y="710"/>
                    </a:lnTo>
                    <a:lnTo>
                      <a:pt x="1316" y="697"/>
                    </a:lnTo>
                    <a:lnTo>
                      <a:pt x="1277" y="688"/>
                    </a:lnTo>
                    <a:lnTo>
                      <a:pt x="1236" y="683"/>
                    </a:lnTo>
                    <a:lnTo>
                      <a:pt x="1191" y="682"/>
                    </a:lnTo>
                    <a:lnTo>
                      <a:pt x="1127" y="684"/>
                    </a:lnTo>
                    <a:lnTo>
                      <a:pt x="1064" y="683"/>
                    </a:lnTo>
                    <a:lnTo>
                      <a:pt x="1003" y="682"/>
                    </a:lnTo>
                    <a:lnTo>
                      <a:pt x="943" y="678"/>
                    </a:lnTo>
                    <a:lnTo>
                      <a:pt x="886" y="674"/>
                    </a:lnTo>
                    <a:lnTo>
                      <a:pt x="831" y="668"/>
                    </a:lnTo>
                    <a:lnTo>
                      <a:pt x="778" y="661"/>
                    </a:lnTo>
                    <a:lnTo>
                      <a:pt x="729" y="654"/>
                    </a:lnTo>
                    <a:lnTo>
                      <a:pt x="682" y="646"/>
                    </a:lnTo>
                    <a:lnTo>
                      <a:pt x="639" y="638"/>
                    </a:lnTo>
                    <a:lnTo>
                      <a:pt x="600" y="631"/>
                    </a:lnTo>
                    <a:lnTo>
                      <a:pt x="563" y="624"/>
                    </a:lnTo>
                    <a:lnTo>
                      <a:pt x="532" y="616"/>
                    </a:lnTo>
                    <a:lnTo>
                      <a:pt x="503" y="609"/>
                    </a:lnTo>
                    <a:lnTo>
                      <a:pt x="481" y="603"/>
                    </a:lnTo>
                    <a:lnTo>
                      <a:pt x="462" y="598"/>
                    </a:lnTo>
                    <a:lnTo>
                      <a:pt x="448" y="594"/>
                    </a:lnTo>
                    <a:lnTo>
                      <a:pt x="441" y="592"/>
                    </a:lnTo>
                    <a:lnTo>
                      <a:pt x="438" y="591"/>
                    </a:lnTo>
                    <a:close/>
                    <a:moveTo>
                      <a:pt x="917" y="0"/>
                    </a:moveTo>
                    <a:lnTo>
                      <a:pt x="977" y="3"/>
                    </a:lnTo>
                    <a:lnTo>
                      <a:pt x="1034" y="10"/>
                    </a:lnTo>
                    <a:lnTo>
                      <a:pt x="1089" y="20"/>
                    </a:lnTo>
                    <a:lnTo>
                      <a:pt x="1140" y="33"/>
                    </a:lnTo>
                    <a:lnTo>
                      <a:pt x="1189" y="49"/>
                    </a:lnTo>
                    <a:lnTo>
                      <a:pt x="1235" y="69"/>
                    </a:lnTo>
                    <a:lnTo>
                      <a:pt x="1278" y="90"/>
                    </a:lnTo>
                    <a:lnTo>
                      <a:pt x="1319" y="114"/>
                    </a:lnTo>
                    <a:lnTo>
                      <a:pt x="1356" y="140"/>
                    </a:lnTo>
                    <a:lnTo>
                      <a:pt x="1393" y="169"/>
                    </a:lnTo>
                    <a:lnTo>
                      <a:pt x="1425" y="199"/>
                    </a:lnTo>
                    <a:lnTo>
                      <a:pt x="1457" y="232"/>
                    </a:lnTo>
                    <a:lnTo>
                      <a:pt x="1485" y="265"/>
                    </a:lnTo>
                    <a:lnTo>
                      <a:pt x="1510" y="300"/>
                    </a:lnTo>
                    <a:lnTo>
                      <a:pt x="1535" y="336"/>
                    </a:lnTo>
                    <a:lnTo>
                      <a:pt x="1557" y="372"/>
                    </a:lnTo>
                    <a:lnTo>
                      <a:pt x="1577" y="410"/>
                    </a:lnTo>
                    <a:lnTo>
                      <a:pt x="1595" y="448"/>
                    </a:lnTo>
                    <a:lnTo>
                      <a:pt x="1611" y="486"/>
                    </a:lnTo>
                    <a:lnTo>
                      <a:pt x="1625" y="524"/>
                    </a:lnTo>
                    <a:lnTo>
                      <a:pt x="1638" y="564"/>
                    </a:lnTo>
                    <a:lnTo>
                      <a:pt x="1649" y="602"/>
                    </a:lnTo>
                    <a:lnTo>
                      <a:pt x="1659" y="639"/>
                    </a:lnTo>
                    <a:lnTo>
                      <a:pt x="1666" y="677"/>
                    </a:lnTo>
                    <a:lnTo>
                      <a:pt x="1672" y="713"/>
                    </a:lnTo>
                    <a:lnTo>
                      <a:pt x="1677" y="748"/>
                    </a:lnTo>
                    <a:lnTo>
                      <a:pt x="1681" y="783"/>
                    </a:lnTo>
                    <a:lnTo>
                      <a:pt x="1683" y="815"/>
                    </a:lnTo>
                    <a:lnTo>
                      <a:pt x="1684" y="847"/>
                    </a:lnTo>
                    <a:lnTo>
                      <a:pt x="1684" y="876"/>
                    </a:lnTo>
                    <a:lnTo>
                      <a:pt x="1683" y="904"/>
                    </a:lnTo>
                    <a:lnTo>
                      <a:pt x="1685" y="945"/>
                    </a:lnTo>
                    <a:lnTo>
                      <a:pt x="1686" y="987"/>
                    </a:lnTo>
                    <a:lnTo>
                      <a:pt x="1685" y="1022"/>
                    </a:lnTo>
                    <a:lnTo>
                      <a:pt x="1683" y="1059"/>
                    </a:lnTo>
                    <a:lnTo>
                      <a:pt x="1695" y="1086"/>
                    </a:lnTo>
                    <a:lnTo>
                      <a:pt x="1702" y="1117"/>
                    </a:lnTo>
                    <a:lnTo>
                      <a:pt x="1704" y="1148"/>
                    </a:lnTo>
                    <a:lnTo>
                      <a:pt x="1701" y="1181"/>
                    </a:lnTo>
                    <a:lnTo>
                      <a:pt x="1694" y="1212"/>
                    </a:lnTo>
                    <a:lnTo>
                      <a:pt x="1682" y="1240"/>
                    </a:lnTo>
                    <a:lnTo>
                      <a:pt x="1667" y="1266"/>
                    </a:lnTo>
                    <a:lnTo>
                      <a:pt x="1647" y="1289"/>
                    </a:lnTo>
                    <a:lnTo>
                      <a:pt x="1625" y="1360"/>
                    </a:lnTo>
                    <a:lnTo>
                      <a:pt x="1599" y="1429"/>
                    </a:lnTo>
                    <a:lnTo>
                      <a:pt x="1568" y="1495"/>
                    </a:lnTo>
                    <a:lnTo>
                      <a:pt x="1534" y="1558"/>
                    </a:lnTo>
                    <a:lnTo>
                      <a:pt x="1496" y="1617"/>
                    </a:lnTo>
                    <a:lnTo>
                      <a:pt x="1454" y="1672"/>
                    </a:lnTo>
                    <a:lnTo>
                      <a:pt x="1408" y="1723"/>
                    </a:lnTo>
                    <a:lnTo>
                      <a:pt x="1360" y="1770"/>
                    </a:lnTo>
                    <a:lnTo>
                      <a:pt x="1308" y="1812"/>
                    </a:lnTo>
                    <a:lnTo>
                      <a:pt x="1254" y="1849"/>
                    </a:lnTo>
                    <a:lnTo>
                      <a:pt x="1198" y="1882"/>
                    </a:lnTo>
                    <a:lnTo>
                      <a:pt x="1139" y="1908"/>
                    </a:lnTo>
                    <a:lnTo>
                      <a:pt x="1079" y="1930"/>
                    </a:lnTo>
                    <a:lnTo>
                      <a:pt x="1016" y="1946"/>
                    </a:lnTo>
                    <a:lnTo>
                      <a:pt x="951" y="1955"/>
                    </a:lnTo>
                    <a:lnTo>
                      <a:pt x="885" y="1958"/>
                    </a:lnTo>
                    <a:lnTo>
                      <a:pt x="821" y="1955"/>
                    </a:lnTo>
                    <a:lnTo>
                      <a:pt x="760" y="1947"/>
                    </a:lnTo>
                    <a:lnTo>
                      <a:pt x="699" y="1932"/>
                    </a:lnTo>
                    <a:lnTo>
                      <a:pt x="640" y="1912"/>
                    </a:lnTo>
                    <a:lnTo>
                      <a:pt x="583" y="1887"/>
                    </a:lnTo>
                    <a:lnTo>
                      <a:pt x="528" y="1856"/>
                    </a:lnTo>
                    <a:lnTo>
                      <a:pt x="475" y="1822"/>
                    </a:lnTo>
                    <a:lnTo>
                      <a:pt x="425" y="1782"/>
                    </a:lnTo>
                    <a:lnTo>
                      <a:pt x="378" y="1738"/>
                    </a:lnTo>
                    <a:lnTo>
                      <a:pt x="333" y="1690"/>
                    </a:lnTo>
                    <a:lnTo>
                      <a:pt x="291" y="1638"/>
                    </a:lnTo>
                    <a:lnTo>
                      <a:pt x="253" y="1583"/>
                    </a:lnTo>
                    <a:lnTo>
                      <a:pt x="218" y="1524"/>
                    </a:lnTo>
                    <a:lnTo>
                      <a:pt x="186" y="1463"/>
                    </a:lnTo>
                    <a:lnTo>
                      <a:pt x="159" y="1399"/>
                    </a:lnTo>
                    <a:lnTo>
                      <a:pt x="135" y="1331"/>
                    </a:lnTo>
                    <a:lnTo>
                      <a:pt x="107" y="1322"/>
                    </a:lnTo>
                    <a:lnTo>
                      <a:pt x="81" y="1308"/>
                    </a:lnTo>
                    <a:lnTo>
                      <a:pt x="59" y="1291"/>
                    </a:lnTo>
                    <a:lnTo>
                      <a:pt x="38" y="1268"/>
                    </a:lnTo>
                    <a:lnTo>
                      <a:pt x="22" y="1242"/>
                    </a:lnTo>
                    <a:lnTo>
                      <a:pt x="10" y="1213"/>
                    </a:lnTo>
                    <a:lnTo>
                      <a:pt x="3" y="1182"/>
                    </a:lnTo>
                    <a:lnTo>
                      <a:pt x="0" y="1148"/>
                    </a:lnTo>
                    <a:lnTo>
                      <a:pt x="3" y="1114"/>
                    </a:lnTo>
                    <a:lnTo>
                      <a:pt x="11" y="1082"/>
                    </a:lnTo>
                    <a:lnTo>
                      <a:pt x="22" y="1053"/>
                    </a:lnTo>
                    <a:lnTo>
                      <a:pt x="40" y="1027"/>
                    </a:lnTo>
                    <a:lnTo>
                      <a:pt x="61" y="1005"/>
                    </a:lnTo>
                    <a:lnTo>
                      <a:pt x="84" y="986"/>
                    </a:lnTo>
                    <a:lnTo>
                      <a:pt x="79" y="910"/>
                    </a:lnTo>
                    <a:lnTo>
                      <a:pt x="77" y="840"/>
                    </a:lnTo>
                    <a:lnTo>
                      <a:pt x="79" y="772"/>
                    </a:lnTo>
                    <a:lnTo>
                      <a:pt x="83" y="708"/>
                    </a:lnTo>
                    <a:lnTo>
                      <a:pt x="91" y="648"/>
                    </a:lnTo>
                    <a:lnTo>
                      <a:pt x="102" y="591"/>
                    </a:lnTo>
                    <a:lnTo>
                      <a:pt x="115" y="538"/>
                    </a:lnTo>
                    <a:lnTo>
                      <a:pt x="130" y="489"/>
                    </a:lnTo>
                    <a:lnTo>
                      <a:pt x="147" y="442"/>
                    </a:lnTo>
                    <a:lnTo>
                      <a:pt x="167" y="399"/>
                    </a:lnTo>
                    <a:lnTo>
                      <a:pt x="188" y="359"/>
                    </a:lnTo>
                    <a:lnTo>
                      <a:pt x="211" y="321"/>
                    </a:lnTo>
                    <a:lnTo>
                      <a:pt x="234" y="287"/>
                    </a:lnTo>
                    <a:lnTo>
                      <a:pt x="260" y="254"/>
                    </a:lnTo>
                    <a:lnTo>
                      <a:pt x="286" y="226"/>
                    </a:lnTo>
                    <a:lnTo>
                      <a:pt x="313" y="198"/>
                    </a:lnTo>
                    <a:lnTo>
                      <a:pt x="340" y="174"/>
                    </a:lnTo>
                    <a:lnTo>
                      <a:pt x="369" y="152"/>
                    </a:lnTo>
                    <a:lnTo>
                      <a:pt x="396" y="132"/>
                    </a:lnTo>
                    <a:lnTo>
                      <a:pt x="425" y="114"/>
                    </a:lnTo>
                    <a:lnTo>
                      <a:pt x="453" y="98"/>
                    </a:lnTo>
                    <a:lnTo>
                      <a:pt x="481" y="84"/>
                    </a:lnTo>
                    <a:lnTo>
                      <a:pt x="507" y="71"/>
                    </a:lnTo>
                    <a:lnTo>
                      <a:pt x="534" y="60"/>
                    </a:lnTo>
                    <a:lnTo>
                      <a:pt x="559" y="51"/>
                    </a:lnTo>
                    <a:lnTo>
                      <a:pt x="583" y="42"/>
                    </a:lnTo>
                    <a:lnTo>
                      <a:pt x="605" y="35"/>
                    </a:lnTo>
                    <a:lnTo>
                      <a:pt x="627" y="30"/>
                    </a:lnTo>
                    <a:lnTo>
                      <a:pt x="647" y="26"/>
                    </a:lnTo>
                    <a:lnTo>
                      <a:pt x="663" y="23"/>
                    </a:lnTo>
                    <a:lnTo>
                      <a:pt x="679" y="20"/>
                    </a:lnTo>
                    <a:lnTo>
                      <a:pt x="692" y="18"/>
                    </a:lnTo>
                    <a:lnTo>
                      <a:pt x="703" y="16"/>
                    </a:lnTo>
                    <a:lnTo>
                      <a:pt x="710" y="16"/>
                    </a:lnTo>
                    <a:lnTo>
                      <a:pt x="714" y="15"/>
                    </a:lnTo>
                    <a:lnTo>
                      <a:pt x="716" y="15"/>
                    </a:lnTo>
                    <a:lnTo>
                      <a:pt x="786" y="6"/>
                    </a:lnTo>
                    <a:lnTo>
                      <a:pt x="853" y="1"/>
                    </a:lnTo>
                    <a:lnTo>
                      <a:pt x="91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" name="Freeform 7"/>
              <p:cNvSpPr>
                <a:spLocks/>
              </p:cNvSpPr>
              <p:nvPr/>
            </p:nvSpPr>
            <p:spPr bwMode="auto">
              <a:xfrm>
                <a:off x="3429000" y="1214649"/>
                <a:ext cx="566292" cy="242022"/>
              </a:xfrm>
              <a:custGeom>
                <a:avLst/>
                <a:gdLst/>
                <a:ahLst/>
                <a:cxnLst>
                  <a:cxn ang="0">
                    <a:pos x="1268" y="763"/>
                  </a:cxn>
                  <a:cxn ang="0">
                    <a:pos x="1374" y="232"/>
                  </a:cxn>
                  <a:cxn ang="0">
                    <a:pos x="1299" y="230"/>
                  </a:cxn>
                  <a:cxn ang="0">
                    <a:pos x="1265" y="214"/>
                  </a:cxn>
                  <a:cxn ang="0">
                    <a:pos x="1242" y="184"/>
                  </a:cxn>
                  <a:cxn ang="0">
                    <a:pos x="1233" y="147"/>
                  </a:cxn>
                  <a:cxn ang="0">
                    <a:pos x="1242" y="109"/>
                  </a:cxn>
                  <a:cxn ang="0">
                    <a:pos x="1265" y="80"/>
                  </a:cxn>
                  <a:cxn ang="0">
                    <a:pos x="1299" y="63"/>
                  </a:cxn>
                  <a:cxn ang="0">
                    <a:pos x="1497" y="61"/>
                  </a:cxn>
                  <a:cxn ang="0">
                    <a:pos x="1534" y="70"/>
                  </a:cxn>
                  <a:cxn ang="0">
                    <a:pos x="1564" y="94"/>
                  </a:cxn>
                  <a:cxn ang="0">
                    <a:pos x="1580" y="127"/>
                  </a:cxn>
                  <a:cxn ang="0">
                    <a:pos x="1580" y="166"/>
                  </a:cxn>
                  <a:cxn ang="0">
                    <a:pos x="1564" y="200"/>
                  </a:cxn>
                  <a:cxn ang="0">
                    <a:pos x="1534" y="223"/>
                  </a:cxn>
                  <a:cxn ang="0">
                    <a:pos x="1497" y="232"/>
                  </a:cxn>
                  <a:cxn ang="0">
                    <a:pos x="1449" y="234"/>
                  </a:cxn>
                  <a:cxn ang="0">
                    <a:pos x="1899" y="0"/>
                  </a:cxn>
                  <a:cxn ang="0">
                    <a:pos x="2377" y="78"/>
                  </a:cxn>
                  <a:cxn ang="0">
                    <a:pos x="2399" y="92"/>
                  </a:cxn>
                  <a:cxn ang="0">
                    <a:pos x="2431" y="114"/>
                  </a:cxn>
                  <a:cxn ang="0">
                    <a:pos x="2470" y="145"/>
                  </a:cxn>
                  <a:cxn ang="0">
                    <a:pos x="2514" y="185"/>
                  </a:cxn>
                  <a:cxn ang="0">
                    <a:pos x="2561" y="236"/>
                  </a:cxn>
                  <a:cxn ang="0">
                    <a:pos x="2611" y="299"/>
                  </a:cxn>
                  <a:cxn ang="0">
                    <a:pos x="2661" y="374"/>
                  </a:cxn>
                  <a:cxn ang="0">
                    <a:pos x="2710" y="461"/>
                  </a:cxn>
                  <a:cxn ang="0">
                    <a:pos x="2756" y="562"/>
                  </a:cxn>
                  <a:cxn ang="0">
                    <a:pos x="2797" y="679"/>
                  </a:cxn>
                  <a:cxn ang="0">
                    <a:pos x="2831" y="811"/>
                  </a:cxn>
                  <a:cxn ang="0">
                    <a:pos x="2858" y="958"/>
                  </a:cxn>
                  <a:cxn ang="0">
                    <a:pos x="2874" y="1123"/>
                  </a:cxn>
                  <a:cxn ang="0">
                    <a:pos x="0" y="1230"/>
                  </a:cxn>
                  <a:cxn ang="0">
                    <a:pos x="1" y="1216"/>
                  </a:cxn>
                  <a:cxn ang="0">
                    <a:pos x="6" y="1179"/>
                  </a:cxn>
                  <a:cxn ang="0">
                    <a:pos x="15" y="1120"/>
                  </a:cxn>
                  <a:cxn ang="0">
                    <a:pos x="28" y="1043"/>
                  </a:cxn>
                  <a:cxn ang="0">
                    <a:pos x="45" y="953"/>
                  </a:cxn>
                  <a:cxn ang="0">
                    <a:pos x="68" y="852"/>
                  </a:cxn>
                  <a:cxn ang="0">
                    <a:pos x="96" y="743"/>
                  </a:cxn>
                  <a:cxn ang="0">
                    <a:pos x="132" y="631"/>
                  </a:cxn>
                  <a:cxn ang="0">
                    <a:pos x="173" y="518"/>
                  </a:cxn>
                  <a:cxn ang="0">
                    <a:pos x="222" y="408"/>
                  </a:cxn>
                  <a:cxn ang="0">
                    <a:pos x="278" y="304"/>
                  </a:cxn>
                  <a:cxn ang="0">
                    <a:pos x="343" y="211"/>
                  </a:cxn>
                  <a:cxn ang="0">
                    <a:pos x="416" y="130"/>
                  </a:cxn>
                  <a:cxn ang="0">
                    <a:pos x="843" y="0"/>
                  </a:cxn>
                </a:cxnLst>
                <a:rect l="0" t="0" r="r" b="b"/>
                <a:pathLst>
                  <a:path w="2878" h="1230">
                    <a:moveTo>
                      <a:pt x="843" y="0"/>
                    </a:moveTo>
                    <a:lnTo>
                      <a:pt x="1268" y="763"/>
                    </a:lnTo>
                    <a:lnTo>
                      <a:pt x="1374" y="234"/>
                    </a:lnTo>
                    <a:lnTo>
                      <a:pt x="1374" y="232"/>
                    </a:lnTo>
                    <a:lnTo>
                      <a:pt x="1318" y="232"/>
                    </a:lnTo>
                    <a:lnTo>
                      <a:pt x="1299" y="230"/>
                    </a:lnTo>
                    <a:lnTo>
                      <a:pt x="1281" y="223"/>
                    </a:lnTo>
                    <a:lnTo>
                      <a:pt x="1265" y="214"/>
                    </a:lnTo>
                    <a:lnTo>
                      <a:pt x="1252" y="200"/>
                    </a:lnTo>
                    <a:lnTo>
                      <a:pt x="1242" y="184"/>
                    </a:lnTo>
                    <a:lnTo>
                      <a:pt x="1235" y="166"/>
                    </a:lnTo>
                    <a:lnTo>
                      <a:pt x="1233" y="147"/>
                    </a:lnTo>
                    <a:lnTo>
                      <a:pt x="1235" y="127"/>
                    </a:lnTo>
                    <a:lnTo>
                      <a:pt x="1242" y="109"/>
                    </a:lnTo>
                    <a:lnTo>
                      <a:pt x="1252" y="94"/>
                    </a:lnTo>
                    <a:lnTo>
                      <a:pt x="1265" y="80"/>
                    </a:lnTo>
                    <a:lnTo>
                      <a:pt x="1281" y="70"/>
                    </a:lnTo>
                    <a:lnTo>
                      <a:pt x="1299" y="63"/>
                    </a:lnTo>
                    <a:lnTo>
                      <a:pt x="1318" y="61"/>
                    </a:lnTo>
                    <a:lnTo>
                      <a:pt x="1497" y="61"/>
                    </a:lnTo>
                    <a:lnTo>
                      <a:pt x="1517" y="63"/>
                    </a:lnTo>
                    <a:lnTo>
                      <a:pt x="1534" y="70"/>
                    </a:lnTo>
                    <a:lnTo>
                      <a:pt x="1550" y="80"/>
                    </a:lnTo>
                    <a:lnTo>
                      <a:pt x="1564" y="94"/>
                    </a:lnTo>
                    <a:lnTo>
                      <a:pt x="1574" y="109"/>
                    </a:lnTo>
                    <a:lnTo>
                      <a:pt x="1580" y="127"/>
                    </a:lnTo>
                    <a:lnTo>
                      <a:pt x="1582" y="147"/>
                    </a:lnTo>
                    <a:lnTo>
                      <a:pt x="1580" y="166"/>
                    </a:lnTo>
                    <a:lnTo>
                      <a:pt x="1574" y="184"/>
                    </a:lnTo>
                    <a:lnTo>
                      <a:pt x="1564" y="200"/>
                    </a:lnTo>
                    <a:lnTo>
                      <a:pt x="1550" y="214"/>
                    </a:lnTo>
                    <a:lnTo>
                      <a:pt x="1534" y="223"/>
                    </a:lnTo>
                    <a:lnTo>
                      <a:pt x="1517" y="230"/>
                    </a:lnTo>
                    <a:lnTo>
                      <a:pt x="1497" y="232"/>
                    </a:lnTo>
                    <a:lnTo>
                      <a:pt x="1448" y="232"/>
                    </a:lnTo>
                    <a:lnTo>
                      <a:pt x="1449" y="234"/>
                    </a:lnTo>
                    <a:lnTo>
                      <a:pt x="1566" y="769"/>
                    </a:lnTo>
                    <a:lnTo>
                      <a:pt x="1899" y="0"/>
                    </a:lnTo>
                    <a:lnTo>
                      <a:pt x="2363" y="71"/>
                    </a:lnTo>
                    <a:lnTo>
                      <a:pt x="2377" y="78"/>
                    </a:lnTo>
                    <a:lnTo>
                      <a:pt x="2386" y="84"/>
                    </a:lnTo>
                    <a:lnTo>
                      <a:pt x="2399" y="92"/>
                    </a:lnTo>
                    <a:lnTo>
                      <a:pt x="2414" y="102"/>
                    </a:lnTo>
                    <a:lnTo>
                      <a:pt x="2431" y="114"/>
                    </a:lnTo>
                    <a:lnTo>
                      <a:pt x="2449" y="128"/>
                    </a:lnTo>
                    <a:lnTo>
                      <a:pt x="2470" y="145"/>
                    </a:lnTo>
                    <a:lnTo>
                      <a:pt x="2491" y="163"/>
                    </a:lnTo>
                    <a:lnTo>
                      <a:pt x="2514" y="185"/>
                    </a:lnTo>
                    <a:lnTo>
                      <a:pt x="2538" y="210"/>
                    </a:lnTo>
                    <a:lnTo>
                      <a:pt x="2561" y="236"/>
                    </a:lnTo>
                    <a:lnTo>
                      <a:pt x="2587" y="267"/>
                    </a:lnTo>
                    <a:lnTo>
                      <a:pt x="2611" y="299"/>
                    </a:lnTo>
                    <a:lnTo>
                      <a:pt x="2637" y="334"/>
                    </a:lnTo>
                    <a:lnTo>
                      <a:pt x="2661" y="374"/>
                    </a:lnTo>
                    <a:lnTo>
                      <a:pt x="2686" y="416"/>
                    </a:lnTo>
                    <a:lnTo>
                      <a:pt x="2710" y="461"/>
                    </a:lnTo>
                    <a:lnTo>
                      <a:pt x="2734" y="510"/>
                    </a:lnTo>
                    <a:lnTo>
                      <a:pt x="2756" y="562"/>
                    </a:lnTo>
                    <a:lnTo>
                      <a:pt x="2777" y="619"/>
                    </a:lnTo>
                    <a:lnTo>
                      <a:pt x="2797" y="679"/>
                    </a:lnTo>
                    <a:lnTo>
                      <a:pt x="2815" y="743"/>
                    </a:lnTo>
                    <a:lnTo>
                      <a:pt x="2831" y="811"/>
                    </a:lnTo>
                    <a:lnTo>
                      <a:pt x="2846" y="882"/>
                    </a:lnTo>
                    <a:lnTo>
                      <a:pt x="2858" y="958"/>
                    </a:lnTo>
                    <a:lnTo>
                      <a:pt x="2867" y="1039"/>
                    </a:lnTo>
                    <a:lnTo>
                      <a:pt x="2874" y="1123"/>
                    </a:lnTo>
                    <a:lnTo>
                      <a:pt x="2878" y="1212"/>
                    </a:lnTo>
                    <a:lnTo>
                      <a:pt x="0" y="1230"/>
                    </a:lnTo>
                    <a:lnTo>
                      <a:pt x="0" y="1227"/>
                    </a:lnTo>
                    <a:lnTo>
                      <a:pt x="1" y="1216"/>
                    </a:lnTo>
                    <a:lnTo>
                      <a:pt x="3" y="1201"/>
                    </a:lnTo>
                    <a:lnTo>
                      <a:pt x="6" y="1179"/>
                    </a:lnTo>
                    <a:lnTo>
                      <a:pt x="10" y="1152"/>
                    </a:lnTo>
                    <a:lnTo>
                      <a:pt x="15" y="1120"/>
                    </a:lnTo>
                    <a:lnTo>
                      <a:pt x="21" y="1084"/>
                    </a:lnTo>
                    <a:lnTo>
                      <a:pt x="28" y="1043"/>
                    </a:lnTo>
                    <a:lnTo>
                      <a:pt x="35" y="1000"/>
                    </a:lnTo>
                    <a:lnTo>
                      <a:pt x="45" y="953"/>
                    </a:lnTo>
                    <a:lnTo>
                      <a:pt x="56" y="904"/>
                    </a:lnTo>
                    <a:lnTo>
                      <a:pt x="68" y="852"/>
                    </a:lnTo>
                    <a:lnTo>
                      <a:pt x="81" y="798"/>
                    </a:lnTo>
                    <a:lnTo>
                      <a:pt x="96" y="743"/>
                    </a:lnTo>
                    <a:lnTo>
                      <a:pt x="113" y="687"/>
                    </a:lnTo>
                    <a:lnTo>
                      <a:pt x="132" y="631"/>
                    </a:lnTo>
                    <a:lnTo>
                      <a:pt x="151" y="574"/>
                    </a:lnTo>
                    <a:lnTo>
                      <a:pt x="173" y="518"/>
                    </a:lnTo>
                    <a:lnTo>
                      <a:pt x="196" y="462"/>
                    </a:lnTo>
                    <a:lnTo>
                      <a:pt x="222" y="408"/>
                    </a:lnTo>
                    <a:lnTo>
                      <a:pt x="248" y="355"/>
                    </a:lnTo>
                    <a:lnTo>
                      <a:pt x="278" y="304"/>
                    </a:lnTo>
                    <a:lnTo>
                      <a:pt x="309" y="256"/>
                    </a:lnTo>
                    <a:lnTo>
                      <a:pt x="343" y="211"/>
                    </a:lnTo>
                    <a:lnTo>
                      <a:pt x="379" y="168"/>
                    </a:lnTo>
                    <a:lnTo>
                      <a:pt x="416" y="130"/>
                    </a:lnTo>
                    <a:lnTo>
                      <a:pt x="456" y="96"/>
                    </a:lnTo>
                    <a:lnTo>
                      <a:pt x="84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09" name="TextBox 108"/>
            <p:cNvSpPr txBox="1"/>
            <p:nvPr/>
          </p:nvSpPr>
          <p:spPr>
            <a:xfrm flipH="1">
              <a:off x="1160445" y="1280008"/>
              <a:ext cx="1167887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This is a sample text Insert your desired text here. </a:t>
              </a:r>
            </a:p>
          </p:txBody>
        </p:sp>
      </p:grpSp>
      <p:grpSp>
        <p:nvGrpSpPr>
          <p:cNvPr id="112" name="Group 111"/>
          <p:cNvGrpSpPr/>
          <p:nvPr/>
        </p:nvGrpSpPr>
        <p:grpSpPr>
          <a:xfrm>
            <a:off x="4660009" y="1174753"/>
            <a:ext cx="1887547" cy="762000"/>
            <a:chOff x="550853" y="1174753"/>
            <a:chExt cx="1887547" cy="762000"/>
          </a:xfrm>
        </p:grpSpPr>
        <p:sp>
          <p:nvSpPr>
            <p:cNvPr id="113" name="AutoShape 24"/>
            <p:cNvSpPr>
              <a:spLocks noChangeArrowheads="1"/>
            </p:cNvSpPr>
            <p:nvPr/>
          </p:nvSpPr>
          <p:spPr bwMode="auto">
            <a:xfrm>
              <a:off x="550853" y="1174753"/>
              <a:ext cx="1887547" cy="762000"/>
            </a:xfrm>
            <a:prstGeom prst="roundRect">
              <a:avLst>
                <a:gd name="adj" fmla="val 7282"/>
              </a:avLst>
            </a:prstGeom>
            <a:gradFill flip="none" rotWithShape="1">
              <a:gsLst>
                <a:gs pos="0">
                  <a:schemeClr val="accent2">
                    <a:shade val="30000"/>
                    <a:satMod val="115000"/>
                  </a:schemeClr>
                </a:gs>
                <a:gs pos="50000">
                  <a:schemeClr val="accent2">
                    <a:shade val="67500"/>
                    <a:satMod val="115000"/>
                  </a:schemeClr>
                </a:gs>
                <a:gs pos="100000">
                  <a:schemeClr val="accent2">
                    <a:shade val="100000"/>
                    <a:satMod val="115000"/>
                  </a:schemeClr>
                </a:gs>
              </a:gsLst>
              <a:lin ang="18900000" scaled="1"/>
              <a:tileRect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b="1">
                <a:solidFill>
                  <a:srgbClr val="FFFFFF"/>
                </a:solidFill>
                <a:ea typeface="Microsoft YaHei" pitchFamily="34" charset="-122"/>
                <a:sym typeface="Arial" pitchFamily="34" charset="0"/>
              </a:endParaRPr>
            </a:p>
          </p:txBody>
        </p:sp>
        <p:grpSp>
          <p:nvGrpSpPr>
            <p:cNvPr id="114" name="Group 43"/>
            <p:cNvGrpSpPr/>
            <p:nvPr/>
          </p:nvGrpSpPr>
          <p:grpSpPr>
            <a:xfrm>
              <a:off x="660924" y="1293281"/>
              <a:ext cx="468378" cy="527453"/>
              <a:chOff x="3429000" y="818953"/>
              <a:chExt cx="566292" cy="637718"/>
            </a:xfrm>
            <a:solidFill>
              <a:schemeClr val="bg1"/>
            </a:solidFill>
          </p:grpSpPr>
          <p:sp>
            <p:nvSpPr>
              <p:cNvPr id="116" name="Freeform 6"/>
              <p:cNvSpPr>
                <a:spLocks noEditPoints="1"/>
              </p:cNvSpPr>
              <p:nvPr/>
            </p:nvSpPr>
            <p:spPr bwMode="auto">
              <a:xfrm>
                <a:off x="3537024" y="818953"/>
                <a:ext cx="335289" cy="385267"/>
              </a:xfrm>
              <a:custGeom>
                <a:avLst/>
                <a:gdLst/>
                <a:ahLst/>
                <a:cxnLst>
                  <a:cxn ang="0">
                    <a:pos x="181" y="962"/>
                  </a:cxn>
                  <a:cxn ang="0">
                    <a:pos x="169" y="1176"/>
                  </a:cxn>
                  <a:cxn ang="0">
                    <a:pos x="211" y="1393"/>
                  </a:cxn>
                  <a:cxn ang="0">
                    <a:pos x="324" y="1612"/>
                  </a:cxn>
                  <a:cxn ang="0">
                    <a:pos x="493" y="1779"/>
                  </a:cxn>
                  <a:cxn ang="0">
                    <a:pos x="704" y="1881"/>
                  </a:cxn>
                  <a:cxn ang="0">
                    <a:pos x="943" y="1902"/>
                  </a:cxn>
                  <a:cxn ang="0">
                    <a:pos x="1171" y="1839"/>
                  </a:cxn>
                  <a:cxn ang="0">
                    <a:pos x="1362" y="1702"/>
                  </a:cxn>
                  <a:cxn ang="0">
                    <a:pos x="1505" y="1507"/>
                  </a:cxn>
                  <a:cxn ang="0">
                    <a:pos x="1582" y="1280"/>
                  </a:cxn>
                  <a:cxn ang="0">
                    <a:pos x="1595" y="1069"/>
                  </a:cxn>
                  <a:cxn ang="0">
                    <a:pos x="1572" y="919"/>
                  </a:cxn>
                  <a:cxn ang="0">
                    <a:pos x="1501" y="816"/>
                  </a:cxn>
                  <a:cxn ang="0">
                    <a:pos x="1388" y="727"/>
                  </a:cxn>
                  <a:cxn ang="0">
                    <a:pos x="1236" y="683"/>
                  </a:cxn>
                  <a:cxn ang="0">
                    <a:pos x="1003" y="682"/>
                  </a:cxn>
                  <a:cxn ang="0">
                    <a:pos x="778" y="661"/>
                  </a:cxn>
                  <a:cxn ang="0">
                    <a:pos x="600" y="631"/>
                  </a:cxn>
                  <a:cxn ang="0">
                    <a:pos x="481" y="603"/>
                  </a:cxn>
                  <a:cxn ang="0">
                    <a:pos x="438" y="591"/>
                  </a:cxn>
                  <a:cxn ang="0">
                    <a:pos x="1089" y="20"/>
                  </a:cxn>
                  <a:cxn ang="0">
                    <a:pos x="1278" y="90"/>
                  </a:cxn>
                  <a:cxn ang="0">
                    <a:pos x="1425" y="199"/>
                  </a:cxn>
                  <a:cxn ang="0">
                    <a:pos x="1535" y="336"/>
                  </a:cxn>
                  <a:cxn ang="0">
                    <a:pos x="1611" y="486"/>
                  </a:cxn>
                  <a:cxn ang="0">
                    <a:pos x="1659" y="639"/>
                  </a:cxn>
                  <a:cxn ang="0">
                    <a:pos x="1681" y="783"/>
                  </a:cxn>
                  <a:cxn ang="0">
                    <a:pos x="1683" y="904"/>
                  </a:cxn>
                  <a:cxn ang="0">
                    <a:pos x="1683" y="1059"/>
                  </a:cxn>
                  <a:cxn ang="0">
                    <a:pos x="1701" y="1181"/>
                  </a:cxn>
                  <a:cxn ang="0">
                    <a:pos x="1647" y="1289"/>
                  </a:cxn>
                  <a:cxn ang="0">
                    <a:pos x="1534" y="1558"/>
                  </a:cxn>
                  <a:cxn ang="0">
                    <a:pos x="1360" y="1770"/>
                  </a:cxn>
                  <a:cxn ang="0">
                    <a:pos x="1139" y="1908"/>
                  </a:cxn>
                  <a:cxn ang="0">
                    <a:pos x="885" y="1958"/>
                  </a:cxn>
                  <a:cxn ang="0">
                    <a:pos x="640" y="1912"/>
                  </a:cxn>
                  <a:cxn ang="0">
                    <a:pos x="425" y="1782"/>
                  </a:cxn>
                  <a:cxn ang="0">
                    <a:pos x="253" y="1583"/>
                  </a:cxn>
                  <a:cxn ang="0">
                    <a:pos x="135" y="1331"/>
                  </a:cxn>
                  <a:cxn ang="0">
                    <a:pos x="38" y="1268"/>
                  </a:cxn>
                  <a:cxn ang="0">
                    <a:pos x="0" y="1148"/>
                  </a:cxn>
                  <a:cxn ang="0">
                    <a:pos x="40" y="1027"/>
                  </a:cxn>
                  <a:cxn ang="0">
                    <a:pos x="77" y="840"/>
                  </a:cxn>
                  <a:cxn ang="0">
                    <a:pos x="102" y="591"/>
                  </a:cxn>
                  <a:cxn ang="0">
                    <a:pos x="167" y="399"/>
                  </a:cxn>
                  <a:cxn ang="0">
                    <a:pos x="260" y="254"/>
                  </a:cxn>
                  <a:cxn ang="0">
                    <a:pos x="369" y="152"/>
                  </a:cxn>
                  <a:cxn ang="0">
                    <a:pos x="481" y="84"/>
                  </a:cxn>
                  <a:cxn ang="0">
                    <a:pos x="583" y="42"/>
                  </a:cxn>
                  <a:cxn ang="0">
                    <a:pos x="663" y="23"/>
                  </a:cxn>
                  <a:cxn ang="0">
                    <a:pos x="710" y="16"/>
                  </a:cxn>
                  <a:cxn ang="0">
                    <a:pos x="853" y="1"/>
                  </a:cxn>
                </a:cxnLst>
                <a:rect l="0" t="0" r="r" b="b"/>
                <a:pathLst>
                  <a:path w="1704" h="1958">
                    <a:moveTo>
                      <a:pt x="438" y="591"/>
                    </a:moveTo>
                    <a:lnTo>
                      <a:pt x="215" y="841"/>
                    </a:lnTo>
                    <a:lnTo>
                      <a:pt x="196" y="901"/>
                    </a:lnTo>
                    <a:lnTo>
                      <a:pt x="181" y="962"/>
                    </a:lnTo>
                    <a:lnTo>
                      <a:pt x="174" y="1014"/>
                    </a:lnTo>
                    <a:lnTo>
                      <a:pt x="169" y="1067"/>
                    </a:lnTo>
                    <a:lnTo>
                      <a:pt x="167" y="1121"/>
                    </a:lnTo>
                    <a:lnTo>
                      <a:pt x="169" y="1176"/>
                    </a:lnTo>
                    <a:lnTo>
                      <a:pt x="174" y="1229"/>
                    </a:lnTo>
                    <a:lnTo>
                      <a:pt x="182" y="1281"/>
                    </a:lnTo>
                    <a:lnTo>
                      <a:pt x="193" y="1332"/>
                    </a:lnTo>
                    <a:lnTo>
                      <a:pt x="211" y="1393"/>
                    </a:lnTo>
                    <a:lnTo>
                      <a:pt x="233" y="1452"/>
                    </a:lnTo>
                    <a:lnTo>
                      <a:pt x="260" y="1508"/>
                    </a:lnTo>
                    <a:lnTo>
                      <a:pt x="290" y="1561"/>
                    </a:lnTo>
                    <a:lnTo>
                      <a:pt x="324" y="1612"/>
                    </a:lnTo>
                    <a:lnTo>
                      <a:pt x="362" y="1659"/>
                    </a:lnTo>
                    <a:lnTo>
                      <a:pt x="402" y="1702"/>
                    </a:lnTo>
                    <a:lnTo>
                      <a:pt x="446" y="1742"/>
                    </a:lnTo>
                    <a:lnTo>
                      <a:pt x="493" y="1779"/>
                    </a:lnTo>
                    <a:lnTo>
                      <a:pt x="542" y="1811"/>
                    </a:lnTo>
                    <a:lnTo>
                      <a:pt x="594" y="1839"/>
                    </a:lnTo>
                    <a:lnTo>
                      <a:pt x="648" y="1862"/>
                    </a:lnTo>
                    <a:lnTo>
                      <a:pt x="704" y="1881"/>
                    </a:lnTo>
                    <a:lnTo>
                      <a:pt x="762" y="1895"/>
                    </a:lnTo>
                    <a:lnTo>
                      <a:pt x="821" y="1902"/>
                    </a:lnTo>
                    <a:lnTo>
                      <a:pt x="882" y="1905"/>
                    </a:lnTo>
                    <a:lnTo>
                      <a:pt x="943" y="1902"/>
                    </a:lnTo>
                    <a:lnTo>
                      <a:pt x="1003" y="1895"/>
                    </a:lnTo>
                    <a:lnTo>
                      <a:pt x="1061" y="1881"/>
                    </a:lnTo>
                    <a:lnTo>
                      <a:pt x="1117" y="1862"/>
                    </a:lnTo>
                    <a:lnTo>
                      <a:pt x="1171" y="1839"/>
                    </a:lnTo>
                    <a:lnTo>
                      <a:pt x="1223" y="1811"/>
                    </a:lnTo>
                    <a:lnTo>
                      <a:pt x="1272" y="1779"/>
                    </a:lnTo>
                    <a:lnTo>
                      <a:pt x="1318" y="1742"/>
                    </a:lnTo>
                    <a:lnTo>
                      <a:pt x="1362" y="1702"/>
                    </a:lnTo>
                    <a:lnTo>
                      <a:pt x="1403" y="1658"/>
                    </a:lnTo>
                    <a:lnTo>
                      <a:pt x="1441" y="1611"/>
                    </a:lnTo>
                    <a:lnTo>
                      <a:pt x="1474" y="1561"/>
                    </a:lnTo>
                    <a:lnTo>
                      <a:pt x="1505" y="1507"/>
                    </a:lnTo>
                    <a:lnTo>
                      <a:pt x="1531" y="1451"/>
                    </a:lnTo>
                    <a:lnTo>
                      <a:pt x="1554" y="1392"/>
                    </a:lnTo>
                    <a:lnTo>
                      <a:pt x="1571" y="1331"/>
                    </a:lnTo>
                    <a:lnTo>
                      <a:pt x="1582" y="1280"/>
                    </a:lnTo>
                    <a:lnTo>
                      <a:pt x="1590" y="1228"/>
                    </a:lnTo>
                    <a:lnTo>
                      <a:pt x="1595" y="1175"/>
                    </a:lnTo>
                    <a:lnTo>
                      <a:pt x="1597" y="1121"/>
                    </a:lnTo>
                    <a:lnTo>
                      <a:pt x="1595" y="1069"/>
                    </a:lnTo>
                    <a:lnTo>
                      <a:pt x="1591" y="1019"/>
                    </a:lnTo>
                    <a:lnTo>
                      <a:pt x="1583" y="968"/>
                    </a:lnTo>
                    <a:lnTo>
                      <a:pt x="1578" y="944"/>
                    </a:lnTo>
                    <a:lnTo>
                      <a:pt x="1572" y="919"/>
                    </a:lnTo>
                    <a:lnTo>
                      <a:pt x="1559" y="894"/>
                    </a:lnTo>
                    <a:lnTo>
                      <a:pt x="1542" y="868"/>
                    </a:lnTo>
                    <a:lnTo>
                      <a:pt x="1522" y="842"/>
                    </a:lnTo>
                    <a:lnTo>
                      <a:pt x="1501" y="816"/>
                    </a:lnTo>
                    <a:lnTo>
                      <a:pt x="1476" y="792"/>
                    </a:lnTo>
                    <a:lnTo>
                      <a:pt x="1449" y="768"/>
                    </a:lnTo>
                    <a:lnTo>
                      <a:pt x="1419" y="746"/>
                    </a:lnTo>
                    <a:lnTo>
                      <a:pt x="1388" y="727"/>
                    </a:lnTo>
                    <a:lnTo>
                      <a:pt x="1353" y="710"/>
                    </a:lnTo>
                    <a:lnTo>
                      <a:pt x="1316" y="697"/>
                    </a:lnTo>
                    <a:lnTo>
                      <a:pt x="1277" y="688"/>
                    </a:lnTo>
                    <a:lnTo>
                      <a:pt x="1236" y="683"/>
                    </a:lnTo>
                    <a:lnTo>
                      <a:pt x="1191" y="682"/>
                    </a:lnTo>
                    <a:lnTo>
                      <a:pt x="1127" y="684"/>
                    </a:lnTo>
                    <a:lnTo>
                      <a:pt x="1064" y="683"/>
                    </a:lnTo>
                    <a:lnTo>
                      <a:pt x="1003" y="682"/>
                    </a:lnTo>
                    <a:lnTo>
                      <a:pt x="943" y="678"/>
                    </a:lnTo>
                    <a:lnTo>
                      <a:pt x="886" y="674"/>
                    </a:lnTo>
                    <a:lnTo>
                      <a:pt x="831" y="668"/>
                    </a:lnTo>
                    <a:lnTo>
                      <a:pt x="778" y="661"/>
                    </a:lnTo>
                    <a:lnTo>
                      <a:pt x="729" y="654"/>
                    </a:lnTo>
                    <a:lnTo>
                      <a:pt x="682" y="646"/>
                    </a:lnTo>
                    <a:lnTo>
                      <a:pt x="639" y="638"/>
                    </a:lnTo>
                    <a:lnTo>
                      <a:pt x="600" y="631"/>
                    </a:lnTo>
                    <a:lnTo>
                      <a:pt x="563" y="624"/>
                    </a:lnTo>
                    <a:lnTo>
                      <a:pt x="532" y="616"/>
                    </a:lnTo>
                    <a:lnTo>
                      <a:pt x="503" y="609"/>
                    </a:lnTo>
                    <a:lnTo>
                      <a:pt x="481" y="603"/>
                    </a:lnTo>
                    <a:lnTo>
                      <a:pt x="462" y="598"/>
                    </a:lnTo>
                    <a:lnTo>
                      <a:pt x="448" y="594"/>
                    </a:lnTo>
                    <a:lnTo>
                      <a:pt x="441" y="592"/>
                    </a:lnTo>
                    <a:lnTo>
                      <a:pt x="438" y="591"/>
                    </a:lnTo>
                    <a:close/>
                    <a:moveTo>
                      <a:pt x="917" y="0"/>
                    </a:moveTo>
                    <a:lnTo>
                      <a:pt x="977" y="3"/>
                    </a:lnTo>
                    <a:lnTo>
                      <a:pt x="1034" y="10"/>
                    </a:lnTo>
                    <a:lnTo>
                      <a:pt x="1089" y="20"/>
                    </a:lnTo>
                    <a:lnTo>
                      <a:pt x="1140" y="33"/>
                    </a:lnTo>
                    <a:lnTo>
                      <a:pt x="1189" y="49"/>
                    </a:lnTo>
                    <a:lnTo>
                      <a:pt x="1235" y="69"/>
                    </a:lnTo>
                    <a:lnTo>
                      <a:pt x="1278" y="90"/>
                    </a:lnTo>
                    <a:lnTo>
                      <a:pt x="1319" y="114"/>
                    </a:lnTo>
                    <a:lnTo>
                      <a:pt x="1356" y="140"/>
                    </a:lnTo>
                    <a:lnTo>
                      <a:pt x="1393" y="169"/>
                    </a:lnTo>
                    <a:lnTo>
                      <a:pt x="1425" y="199"/>
                    </a:lnTo>
                    <a:lnTo>
                      <a:pt x="1457" y="232"/>
                    </a:lnTo>
                    <a:lnTo>
                      <a:pt x="1485" y="265"/>
                    </a:lnTo>
                    <a:lnTo>
                      <a:pt x="1510" y="300"/>
                    </a:lnTo>
                    <a:lnTo>
                      <a:pt x="1535" y="336"/>
                    </a:lnTo>
                    <a:lnTo>
                      <a:pt x="1557" y="372"/>
                    </a:lnTo>
                    <a:lnTo>
                      <a:pt x="1577" y="410"/>
                    </a:lnTo>
                    <a:lnTo>
                      <a:pt x="1595" y="448"/>
                    </a:lnTo>
                    <a:lnTo>
                      <a:pt x="1611" y="486"/>
                    </a:lnTo>
                    <a:lnTo>
                      <a:pt x="1625" y="524"/>
                    </a:lnTo>
                    <a:lnTo>
                      <a:pt x="1638" y="564"/>
                    </a:lnTo>
                    <a:lnTo>
                      <a:pt x="1649" y="602"/>
                    </a:lnTo>
                    <a:lnTo>
                      <a:pt x="1659" y="639"/>
                    </a:lnTo>
                    <a:lnTo>
                      <a:pt x="1666" y="677"/>
                    </a:lnTo>
                    <a:lnTo>
                      <a:pt x="1672" y="713"/>
                    </a:lnTo>
                    <a:lnTo>
                      <a:pt x="1677" y="748"/>
                    </a:lnTo>
                    <a:lnTo>
                      <a:pt x="1681" y="783"/>
                    </a:lnTo>
                    <a:lnTo>
                      <a:pt x="1683" y="815"/>
                    </a:lnTo>
                    <a:lnTo>
                      <a:pt x="1684" y="847"/>
                    </a:lnTo>
                    <a:lnTo>
                      <a:pt x="1684" y="876"/>
                    </a:lnTo>
                    <a:lnTo>
                      <a:pt x="1683" y="904"/>
                    </a:lnTo>
                    <a:lnTo>
                      <a:pt x="1685" y="945"/>
                    </a:lnTo>
                    <a:lnTo>
                      <a:pt x="1686" y="987"/>
                    </a:lnTo>
                    <a:lnTo>
                      <a:pt x="1685" y="1022"/>
                    </a:lnTo>
                    <a:lnTo>
                      <a:pt x="1683" y="1059"/>
                    </a:lnTo>
                    <a:lnTo>
                      <a:pt x="1695" y="1086"/>
                    </a:lnTo>
                    <a:lnTo>
                      <a:pt x="1702" y="1117"/>
                    </a:lnTo>
                    <a:lnTo>
                      <a:pt x="1704" y="1148"/>
                    </a:lnTo>
                    <a:lnTo>
                      <a:pt x="1701" y="1181"/>
                    </a:lnTo>
                    <a:lnTo>
                      <a:pt x="1694" y="1212"/>
                    </a:lnTo>
                    <a:lnTo>
                      <a:pt x="1682" y="1240"/>
                    </a:lnTo>
                    <a:lnTo>
                      <a:pt x="1667" y="1266"/>
                    </a:lnTo>
                    <a:lnTo>
                      <a:pt x="1647" y="1289"/>
                    </a:lnTo>
                    <a:lnTo>
                      <a:pt x="1625" y="1360"/>
                    </a:lnTo>
                    <a:lnTo>
                      <a:pt x="1599" y="1429"/>
                    </a:lnTo>
                    <a:lnTo>
                      <a:pt x="1568" y="1495"/>
                    </a:lnTo>
                    <a:lnTo>
                      <a:pt x="1534" y="1558"/>
                    </a:lnTo>
                    <a:lnTo>
                      <a:pt x="1496" y="1617"/>
                    </a:lnTo>
                    <a:lnTo>
                      <a:pt x="1454" y="1672"/>
                    </a:lnTo>
                    <a:lnTo>
                      <a:pt x="1408" y="1723"/>
                    </a:lnTo>
                    <a:lnTo>
                      <a:pt x="1360" y="1770"/>
                    </a:lnTo>
                    <a:lnTo>
                      <a:pt x="1308" y="1812"/>
                    </a:lnTo>
                    <a:lnTo>
                      <a:pt x="1254" y="1849"/>
                    </a:lnTo>
                    <a:lnTo>
                      <a:pt x="1198" y="1882"/>
                    </a:lnTo>
                    <a:lnTo>
                      <a:pt x="1139" y="1908"/>
                    </a:lnTo>
                    <a:lnTo>
                      <a:pt x="1079" y="1930"/>
                    </a:lnTo>
                    <a:lnTo>
                      <a:pt x="1016" y="1946"/>
                    </a:lnTo>
                    <a:lnTo>
                      <a:pt x="951" y="1955"/>
                    </a:lnTo>
                    <a:lnTo>
                      <a:pt x="885" y="1958"/>
                    </a:lnTo>
                    <a:lnTo>
                      <a:pt x="821" y="1955"/>
                    </a:lnTo>
                    <a:lnTo>
                      <a:pt x="760" y="1947"/>
                    </a:lnTo>
                    <a:lnTo>
                      <a:pt x="699" y="1932"/>
                    </a:lnTo>
                    <a:lnTo>
                      <a:pt x="640" y="1912"/>
                    </a:lnTo>
                    <a:lnTo>
                      <a:pt x="583" y="1887"/>
                    </a:lnTo>
                    <a:lnTo>
                      <a:pt x="528" y="1856"/>
                    </a:lnTo>
                    <a:lnTo>
                      <a:pt x="475" y="1822"/>
                    </a:lnTo>
                    <a:lnTo>
                      <a:pt x="425" y="1782"/>
                    </a:lnTo>
                    <a:lnTo>
                      <a:pt x="378" y="1738"/>
                    </a:lnTo>
                    <a:lnTo>
                      <a:pt x="333" y="1690"/>
                    </a:lnTo>
                    <a:lnTo>
                      <a:pt x="291" y="1638"/>
                    </a:lnTo>
                    <a:lnTo>
                      <a:pt x="253" y="1583"/>
                    </a:lnTo>
                    <a:lnTo>
                      <a:pt x="218" y="1524"/>
                    </a:lnTo>
                    <a:lnTo>
                      <a:pt x="186" y="1463"/>
                    </a:lnTo>
                    <a:lnTo>
                      <a:pt x="159" y="1399"/>
                    </a:lnTo>
                    <a:lnTo>
                      <a:pt x="135" y="1331"/>
                    </a:lnTo>
                    <a:lnTo>
                      <a:pt x="107" y="1322"/>
                    </a:lnTo>
                    <a:lnTo>
                      <a:pt x="81" y="1308"/>
                    </a:lnTo>
                    <a:lnTo>
                      <a:pt x="59" y="1291"/>
                    </a:lnTo>
                    <a:lnTo>
                      <a:pt x="38" y="1268"/>
                    </a:lnTo>
                    <a:lnTo>
                      <a:pt x="22" y="1242"/>
                    </a:lnTo>
                    <a:lnTo>
                      <a:pt x="10" y="1213"/>
                    </a:lnTo>
                    <a:lnTo>
                      <a:pt x="3" y="1182"/>
                    </a:lnTo>
                    <a:lnTo>
                      <a:pt x="0" y="1148"/>
                    </a:lnTo>
                    <a:lnTo>
                      <a:pt x="3" y="1114"/>
                    </a:lnTo>
                    <a:lnTo>
                      <a:pt x="11" y="1082"/>
                    </a:lnTo>
                    <a:lnTo>
                      <a:pt x="22" y="1053"/>
                    </a:lnTo>
                    <a:lnTo>
                      <a:pt x="40" y="1027"/>
                    </a:lnTo>
                    <a:lnTo>
                      <a:pt x="61" y="1005"/>
                    </a:lnTo>
                    <a:lnTo>
                      <a:pt x="84" y="986"/>
                    </a:lnTo>
                    <a:lnTo>
                      <a:pt x="79" y="910"/>
                    </a:lnTo>
                    <a:lnTo>
                      <a:pt x="77" y="840"/>
                    </a:lnTo>
                    <a:lnTo>
                      <a:pt x="79" y="772"/>
                    </a:lnTo>
                    <a:lnTo>
                      <a:pt x="83" y="708"/>
                    </a:lnTo>
                    <a:lnTo>
                      <a:pt x="91" y="648"/>
                    </a:lnTo>
                    <a:lnTo>
                      <a:pt x="102" y="591"/>
                    </a:lnTo>
                    <a:lnTo>
                      <a:pt x="115" y="538"/>
                    </a:lnTo>
                    <a:lnTo>
                      <a:pt x="130" y="489"/>
                    </a:lnTo>
                    <a:lnTo>
                      <a:pt x="147" y="442"/>
                    </a:lnTo>
                    <a:lnTo>
                      <a:pt x="167" y="399"/>
                    </a:lnTo>
                    <a:lnTo>
                      <a:pt x="188" y="359"/>
                    </a:lnTo>
                    <a:lnTo>
                      <a:pt x="211" y="321"/>
                    </a:lnTo>
                    <a:lnTo>
                      <a:pt x="234" y="287"/>
                    </a:lnTo>
                    <a:lnTo>
                      <a:pt x="260" y="254"/>
                    </a:lnTo>
                    <a:lnTo>
                      <a:pt x="286" y="226"/>
                    </a:lnTo>
                    <a:lnTo>
                      <a:pt x="313" y="198"/>
                    </a:lnTo>
                    <a:lnTo>
                      <a:pt x="340" y="174"/>
                    </a:lnTo>
                    <a:lnTo>
                      <a:pt x="369" y="152"/>
                    </a:lnTo>
                    <a:lnTo>
                      <a:pt x="396" y="132"/>
                    </a:lnTo>
                    <a:lnTo>
                      <a:pt x="425" y="114"/>
                    </a:lnTo>
                    <a:lnTo>
                      <a:pt x="453" y="98"/>
                    </a:lnTo>
                    <a:lnTo>
                      <a:pt x="481" y="84"/>
                    </a:lnTo>
                    <a:lnTo>
                      <a:pt x="507" y="71"/>
                    </a:lnTo>
                    <a:lnTo>
                      <a:pt x="534" y="60"/>
                    </a:lnTo>
                    <a:lnTo>
                      <a:pt x="559" y="51"/>
                    </a:lnTo>
                    <a:lnTo>
                      <a:pt x="583" y="42"/>
                    </a:lnTo>
                    <a:lnTo>
                      <a:pt x="605" y="35"/>
                    </a:lnTo>
                    <a:lnTo>
                      <a:pt x="627" y="30"/>
                    </a:lnTo>
                    <a:lnTo>
                      <a:pt x="647" y="26"/>
                    </a:lnTo>
                    <a:lnTo>
                      <a:pt x="663" y="23"/>
                    </a:lnTo>
                    <a:lnTo>
                      <a:pt x="679" y="20"/>
                    </a:lnTo>
                    <a:lnTo>
                      <a:pt x="692" y="18"/>
                    </a:lnTo>
                    <a:lnTo>
                      <a:pt x="703" y="16"/>
                    </a:lnTo>
                    <a:lnTo>
                      <a:pt x="710" y="16"/>
                    </a:lnTo>
                    <a:lnTo>
                      <a:pt x="714" y="15"/>
                    </a:lnTo>
                    <a:lnTo>
                      <a:pt x="716" y="15"/>
                    </a:lnTo>
                    <a:lnTo>
                      <a:pt x="786" y="6"/>
                    </a:lnTo>
                    <a:lnTo>
                      <a:pt x="853" y="1"/>
                    </a:lnTo>
                    <a:lnTo>
                      <a:pt x="91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" name="Freeform 7"/>
              <p:cNvSpPr>
                <a:spLocks/>
              </p:cNvSpPr>
              <p:nvPr/>
            </p:nvSpPr>
            <p:spPr bwMode="auto">
              <a:xfrm>
                <a:off x="3429000" y="1214649"/>
                <a:ext cx="566292" cy="242022"/>
              </a:xfrm>
              <a:custGeom>
                <a:avLst/>
                <a:gdLst/>
                <a:ahLst/>
                <a:cxnLst>
                  <a:cxn ang="0">
                    <a:pos x="1268" y="763"/>
                  </a:cxn>
                  <a:cxn ang="0">
                    <a:pos x="1374" y="232"/>
                  </a:cxn>
                  <a:cxn ang="0">
                    <a:pos x="1299" y="230"/>
                  </a:cxn>
                  <a:cxn ang="0">
                    <a:pos x="1265" y="214"/>
                  </a:cxn>
                  <a:cxn ang="0">
                    <a:pos x="1242" y="184"/>
                  </a:cxn>
                  <a:cxn ang="0">
                    <a:pos x="1233" y="147"/>
                  </a:cxn>
                  <a:cxn ang="0">
                    <a:pos x="1242" y="109"/>
                  </a:cxn>
                  <a:cxn ang="0">
                    <a:pos x="1265" y="80"/>
                  </a:cxn>
                  <a:cxn ang="0">
                    <a:pos x="1299" y="63"/>
                  </a:cxn>
                  <a:cxn ang="0">
                    <a:pos x="1497" y="61"/>
                  </a:cxn>
                  <a:cxn ang="0">
                    <a:pos x="1534" y="70"/>
                  </a:cxn>
                  <a:cxn ang="0">
                    <a:pos x="1564" y="94"/>
                  </a:cxn>
                  <a:cxn ang="0">
                    <a:pos x="1580" y="127"/>
                  </a:cxn>
                  <a:cxn ang="0">
                    <a:pos x="1580" y="166"/>
                  </a:cxn>
                  <a:cxn ang="0">
                    <a:pos x="1564" y="200"/>
                  </a:cxn>
                  <a:cxn ang="0">
                    <a:pos x="1534" y="223"/>
                  </a:cxn>
                  <a:cxn ang="0">
                    <a:pos x="1497" y="232"/>
                  </a:cxn>
                  <a:cxn ang="0">
                    <a:pos x="1449" y="234"/>
                  </a:cxn>
                  <a:cxn ang="0">
                    <a:pos x="1899" y="0"/>
                  </a:cxn>
                  <a:cxn ang="0">
                    <a:pos x="2377" y="78"/>
                  </a:cxn>
                  <a:cxn ang="0">
                    <a:pos x="2399" y="92"/>
                  </a:cxn>
                  <a:cxn ang="0">
                    <a:pos x="2431" y="114"/>
                  </a:cxn>
                  <a:cxn ang="0">
                    <a:pos x="2470" y="145"/>
                  </a:cxn>
                  <a:cxn ang="0">
                    <a:pos x="2514" y="185"/>
                  </a:cxn>
                  <a:cxn ang="0">
                    <a:pos x="2561" y="236"/>
                  </a:cxn>
                  <a:cxn ang="0">
                    <a:pos x="2611" y="299"/>
                  </a:cxn>
                  <a:cxn ang="0">
                    <a:pos x="2661" y="374"/>
                  </a:cxn>
                  <a:cxn ang="0">
                    <a:pos x="2710" y="461"/>
                  </a:cxn>
                  <a:cxn ang="0">
                    <a:pos x="2756" y="562"/>
                  </a:cxn>
                  <a:cxn ang="0">
                    <a:pos x="2797" y="679"/>
                  </a:cxn>
                  <a:cxn ang="0">
                    <a:pos x="2831" y="811"/>
                  </a:cxn>
                  <a:cxn ang="0">
                    <a:pos x="2858" y="958"/>
                  </a:cxn>
                  <a:cxn ang="0">
                    <a:pos x="2874" y="1123"/>
                  </a:cxn>
                  <a:cxn ang="0">
                    <a:pos x="0" y="1230"/>
                  </a:cxn>
                  <a:cxn ang="0">
                    <a:pos x="1" y="1216"/>
                  </a:cxn>
                  <a:cxn ang="0">
                    <a:pos x="6" y="1179"/>
                  </a:cxn>
                  <a:cxn ang="0">
                    <a:pos x="15" y="1120"/>
                  </a:cxn>
                  <a:cxn ang="0">
                    <a:pos x="28" y="1043"/>
                  </a:cxn>
                  <a:cxn ang="0">
                    <a:pos x="45" y="953"/>
                  </a:cxn>
                  <a:cxn ang="0">
                    <a:pos x="68" y="852"/>
                  </a:cxn>
                  <a:cxn ang="0">
                    <a:pos x="96" y="743"/>
                  </a:cxn>
                  <a:cxn ang="0">
                    <a:pos x="132" y="631"/>
                  </a:cxn>
                  <a:cxn ang="0">
                    <a:pos x="173" y="518"/>
                  </a:cxn>
                  <a:cxn ang="0">
                    <a:pos x="222" y="408"/>
                  </a:cxn>
                  <a:cxn ang="0">
                    <a:pos x="278" y="304"/>
                  </a:cxn>
                  <a:cxn ang="0">
                    <a:pos x="343" y="211"/>
                  </a:cxn>
                  <a:cxn ang="0">
                    <a:pos x="416" y="130"/>
                  </a:cxn>
                  <a:cxn ang="0">
                    <a:pos x="843" y="0"/>
                  </a:cxn>
                </a:cxnLst>
                <a:rect l="0" t="0" r="r" b="b"/>
                <a:pathLst>
                  <a:path w="2878" h="1230">
                    <a:moveTo>
                      <a:pt x="843" y="0"/>
                    </a:moveTo>
                    <a:lnTo>
                      <a:pt x="1268" y="763"/>
                    </a:lnTo>
                    <a:lnTo>
                      <a:pt x="1374" y="234"/>
                    </a:lnTo>
                    <a:lnTo>
                      <a:pt x="1374" y="232"/>
                    </a:lnTo>
                    <a:lnTo>
                      <a:pt x="1318" y="232"/>
                    </a:lnTo>
                    <a:lnTo>
                      <a:pt x="1299" y="230"/>
                    </a:lnTo>
                    <a:lnTo>
                      <a:pt x="1281" y="223"/>
                    </a:lnTo>
                    <a:lnTo>
                      <a:pt x="1265" y="214"/>
                    </a:lnTo>
                    <a:lnTo>
                      <a:pt x="1252" y="200"/>
                    </a:lnTo>
                    <a:lnTo>
                      <a:pt x="1242" y="184"/>
                    </a:lnTo>
                    <a:lnTo>
                      <a:pt x="1235" y="166"/>
                    </a:lnTo>
                    <a:lnTo>
                      <a:pt x="1233" y="147"/>
                    </a:lnTo>
                    <a:lnTo>
                      <a:pt x="1235" y="127"/>
                    </a:lnTo>
                    <a:lnTo>
                      <a:pt x="1242" y="109"/>
                    </a:lnTo>
                    <a:lnTo>
                      <a:pt x="1252" y="94"/>
                    </a:lnTo>
                    <a:lnTo>
                      <a:pt x="1265" y="80"/>
                    </a:lnTo>
                    <a:lnTo>
                      <a:pt x="1281" y="70"/>
                    </a:lnTo>
                    <a:lnTo>
                      <a:pt x="1299" y="63"/>
                    </a:lnTo>
                    <a:lnTo>
                      <a:pt x="1318" y="61"/>
                    </a:lnTo>
                    <a:lnTo>
                      <a:pt x="1497" y="61"/>
                    </a:lnTo>
                    <a:lnTo>
                      <a:pt x="1517" y="63"/>
                    </a:lnTo>
                    <a:lnTo>
                      <a:pt x="1534" y="70"/>
                    </a:lnTo>
                    <a:lnTo>
                      <a:pt x="1550" y="80"/>
                    </a:lnTo>
                    <a:lnTo>
                      <a:pt x="1564" y="94"/>
                    </a:lnTo>
                    <a:lnTo>
                      <a:pt x="1574" y="109"/>
                    </a:lnTo>
                    <a:lnTo>
                      <a:pt x="1580" y="127"/>
                    </a:lnTo>
                    <a:lnTo>
                      <a:pt x="1582" y="147"/>
                    </a:lnTo>
                    <a:lnTo>
                      <a:pt x="1580" y="166"/>
                    </a:lnTo>
                    <a:lnTo>
                      <a:pt x="1574" y="184"/>
                    </a:lnTo>
                    <a:lnTo>
                      <a:pt x="1564" y="200"/>
                    </a:lnTo>
                    <a:lnTo>
                      <a:pt x="1550" y="214"/>
                    </a:lnTo>
                    <a:lnTo>
                      <a:pt x="1534" y="223"/>
                    </a:lnTo>
                    <a:lnTo>
                      <a:pt x="1517" y="230"/>
                    </a:lnTo>
                    <a:lnTo>
                      <a:pt x="1497" y="232"/>
                    </a:lnTo>
                    <a:lnTo>
                      <a:pt x="1448" y="232"/>
                    </a:lnTo>
                    <a:lnTo>
                      <a:pt x="1449" y="234"/>
                    </a:lnTo>
                    <a:lnTo>
                      <a:pt x="1566" y="769"/>
                    </a:lnTo>
                    <a:lnTo>
                      <a:pt x="1899" y="0"/>
                    </a:lnTo>
                    <a:lnTo>
                      <a:pt x="2363" y="71"/>
                    </a:lnTo>
                    <a:lnTo>
                      <a:pt x="2377" y="78"/>
                    </a:lnTo>
                    <a:lnTo>
                      <a:pt x="2386" y="84"/>
                    </a:lnTo>
                    <a:lnTo>
                      <a:pt x="2399" y="92"/>
                    </a:lnTo>
                    <a:lnTo>
                      <a:pt x="2414" y="102"/>
                    </a:lnTo>
                    <a:lnTo>
                      <a:pt x="2431" y="114"/>
                    </a:lnTo>
                    <a:lnTo>
                      <a:pt x="2449" y="128"/>
                    </a:lnTo>
                    <a:lnTo>
                      <a:pt x="2470" y="145"/>
                    </a:lnTo>
                    <a:lnTo>
                      <a:pt x="2491" y="163"/>
                    </a:lnTo>
                    <a:lnTo>
                      <a:pt x="2514" y="185"/>
                    </a:lnTo>
                    <a:lnTo>
                      <a:pt x="2538" y="210"/>
                    </a:lnTo>
                    <a:lnTo>
                      <a:pt x="2561" y="236"/>
                    </a:lnTo>
                    <a:lnTo>
                      <a:pt x="2587" y="267"/>
                    </a:lnTo>
                    <a:lnTo>
                      <a:pt x="2611" y="299"/>
                    </a:lnTo>
                    <a:lnTo>
                      <a:pt x="2637" y="334"/>
                    </a:lnTo>
                    <a:lnTo>
                      <a:pt x="2661" y="374"/>
                    </a:lnTo>
                    <a:lnTo>
                      <a:pt x="2686" y="416"/>
                    </a:lnTo>
                    <a:lnTo>
                      <a:pt x="2710" y="461"/>
                    </a:lnTo>
                    <a:lnTo>
                      <a:pt x="2734" y="510"/>
                    </a:lnTo>
                    <a:lnTo>
                      <a:pt x="2756" y="562"/>
                    </a:lnTo>
                    <a:lnTo>
                      <a:pt x="2777" y="619"/>
                    </a:lnTo>
                    <a:lnTo>
                      <a:pt x="2797" y="679"/>
                    </a:lnTo>
                    <a:lnTo>
                      <a:pt x="2815" y="743"/>
                    </a:lnTo>
                    <a:lnTo>
                      <a:pt x="2831" y="811"/>
                    </a:lnTo>
                    <a:lnTo>
                      <a:pt x="2846" y="882"/>
                    </a:lnTo>
                    <a:lnTo>
                      <a:pt x="2858" y="958"/>
                    </a:lnTo>
                    <a:lnTo>
                      <a:pt x="2867" y="1039"/>
                    </a:lnTo>
                    <a:lnTo>
                      <a:pt x="2874" y="1123"/>
                    </a:lnTo>
                    <a:lnTo>
                      <a:pt x="2878" y="1212"/>
                    </a:lnTo>
                    <a:lnTo>
                      <a:pt x="0" y="1230"/>
                    </a:lnTo>
                    <a:lnTo>
                      <a:pt x="0" y="1227"/>
                    </a:lnTo>
                    <a:lnTo>
                      <a:pt x="1" y="1216"/>
                    </a:lnTo>
                    <a:lnTo>
                      <a:pt x="3" y="1201"/>
                    </a:lnTo>
                    <a:lnTo>
                      <a:pt x="6" y="1179"/>
                    </a:lnTo>
                    <a:lnTo>
                      <a:pt x="10" y="1152"/>
                    </a:lnTo>
                    <a:lnTo>
                      <a:pt x="15" y="1120"/>
                    </a:lnTo>
                    <a:lnTo>
                      <a:pt x="21" y="1084"/>
                    </a:lnTo>
                    <a:lnTo>
                      <a:pt x="28" y="1043"/>
                    </a:lnTo>
                    <a:lnTo>
                      <a:pt x="35" y="1000"/>
                    </a:lnTo>
                    <a:lnTo>
                      <a:pt x="45" y="953"/>
                    </a:lnTo>
                    <a:lnTo>
                      <a:pt x="56" y="904"/>
                    </a:lnTo>
                    <a:lnTo>
                      <a:pt x="68" y="852"/>
                    </a:lnTo>
                    <a:lnTo>
                      <a:pt x="81" y="798"/>
                    </a:lnTo>
                    <a:lnTo>
                      <a:pt x="96" y="743"/>
                    </a:lnTo>
                    <a:lnTo>
                      <a:pt x="113" y="687"/>
                    </a:lnTo>
                    <a:lnTo>
                      <a:pt x="132" y="631"/>
                    </a:lnTo>
                    <a:lnTo>
                      <a:pt x="151" y="574"/>
                    </a:lnTo>
                    <a:lnTo>
                      <a:pt x="173" y="518"/>
                    </a:lnTo>
                    <a:lnTo>
                      <a:pt x="196" y="462"/>
                    </a:lnTo>
                    <a:lnTo>
                      <a:pt x="222" y="408"/>
                    </a:lnTo>
                    <a:lnTo>
                      <a:pt x="248" y="355"/>
                    </a:lnTo>
                    <a:lnTo>
                      <a:pt x="278" y="304"/>
                    </a:lnTo>
                    <a:lnTo>
                      <a:pt x="309" y="256"/>
                    </a:lnTo>
                    <a:lnTo>
                      <a:pt x="343" y="211"/>
                    </a:lnTo>
                    <a:lnTo>
                      <a:pt x="379" y="168"/>
                    </a:lnTo>
                    <a:lnTo>
                      <a:pt x="416" y="130"/>
                    </a:lnTo>
                    <a:lnTo>
                      <a:pt x="456" y="96"/>
                    </a:lnTo>
                    <a:lnTo>
                      <a:pt x="84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15" name="TextBox 114"/>
            <p:cNvSpPr txBox="1"/>
            <p:nvPr/>
          </p:nvSpPr>
          <p:spPr>
            <a:xfrm flipH="1">
              <a:off x="1160445" y="1280008"/>
              <a:ext cx="1167887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This is a sample text Insert your desired text here. </a:t>
              </a:r>
            </a:p>
          </p:txBody>
        </p:sp>
      </p:grpSp>
      <p:grpSp>
        <p:nvGrpSpPr>
          <p:cNvPr id="118" name="Group 117"/>
          <p:cNvGrpSpPr/>
          <p:nvPr/>
        </p:nvGrpSpPr>
        <p:grpSpPr>
          <a:xfrm>
            <a:off x="6714587" y="1174753"/>
            <a:ext cx="1887547" cy="762000"/>
            <a:chOff x="550853" y="1174753"/>
            <a:chExt cx="1887547" cy="762000"/>
          </a:xfrm>
        </p:grpSpPr>
        <p:sp>
          <p:nvSpPr>
            <p:cNvPr id="119" name="AutoShape 24"/>
            <p:cNvSpPr>
              <a:spLocks noChangeArrowheads="1"/>
            </p:cNvSpPr>
            <p:nvPr/>
          </p:nvSpPr>
          <p:spPr bwMode="auto">
            <a:xfrm>
              <a:off x="550853" y="1174753"/>
              <a:ext cx="1887547" cy="762000"/>
            </a:xfrm>
            <a:prstGeom prst="roundRect">
              <a:avLst>
                <a:gd name="adj" fmla="val 7282"/>
              </a:avLst>
            </a:prstGeom>
            <a:gradFill flip="none" rotWithShape="1">
              <a:gsLst>
                <a:gs pos="0">
                  <a:schemeClr val="accent2">
                    <a:shade val="30000"/>
                    <a:satMod val="115000"/>
                  </a:schemeClr>
                </a:gs>
                <a:gs pos="50000">
                  <a:schemeClr val="accent2">
                    <a:shade val="67500"/>
                    <a:satMod val="115000"/>
                  </a:schemeClr>
                </a:gs>
                <a:gs pos="100000">
                  <a:schemeClr val="accent2">
                    <a:shade val="100000"/>
                    <a:satMod val="115000"/>
                  </a:schemeClr>
                </a:gs>
              </a:gsLst>
              <a:lin ang="18900000" scaled="1"/>
              <a:tileRect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b="1">
                <a:solidFill>
                  <a:srgbClr val="FFFFFF"/>
                </a:solidFill>
                <a:ea typeface="Microsoft YaHei" pitchFamily="34" charset="-122"/>
                <a:sym typeface="Arial" pitchFamily="34" charset="0"/>
              </a:endParaRPr>
            </a:p>
          </p:txBody>
        </p:sp>
        <p:grpSp>
          <p:nvGrpSpPr>
            <p:cNvPr id="120" name="Group 43"/>
            <p:cNvGrpSpPr/>
            <p:nvPr/>
          </p:nvGrpSpPr>
          <p:grpSpPr>
            <a:xfrm>
              <a:off x="660924" y="1293281"/>
              <a:ext cx="468378" cy="527453"/>
              <a:chOff x="3429000" y="818953"/>
              <a:chExt cx="566292" cy="637718"/>
            </a:xfrm>
            <a:solidFill>
              <a:schemeClr val="bg1"/>
            </a:solidFill>
          </p:grpSpPr>
          <p:sp>
            <p:nvSpPr>
              <p:cNvPr id="122" name="Freeform 6"/>
              <p:cNvSpPr>
                <a:spLocks noEditPoints="1"/>
              </p:cNvSpPr>
              <p:nvPr/>
            </p:nvSpPr>
            <p:spPr bwMode="auto">
              <a:xfrm>
                <a:off x="3537024" y="818953"/>
                <a:ext cx="335289" cy="385267"/>
              </a:xfrm>
              <a:custGeom>
                <a:avLst/>
                <a:gdLst/>
                <a:ahLst/>
                <a:cxnLst>
                  <a:cxn ang="0">
                    <a:pos x="181" y="962"/>
                  </a:cxn>
                  <a:cxn ang="0">
                    <a:pos x="169" y="1176"/>
                  </a:cxn>
                  <a:cxn ang="0">
                    <a:pos x="211" y="1393"/>
                  </a:cxn>
                  <a:cxn ang="0">
                    <a:pos x="324" y="1612"/>
                  </a:cxn>
                  <a:cxn ang="0">
                    <a:pos x="493" y="1779"/>
                  </a:cxn>
                  <a:cxn ang="0">
                    <a:pos x="704" y="1881"/>
                  </a:cxn>
                  <a:cxn ang="0">
                    <a:pos x="943" y="1902"/>
                  </a:cxn>
                  <a:cxn ang="0">
                    <a:pos x="1171" y="1839"/>
                  </a:cxn>
                  <a:cxn ang="0">
                    <a:pos x="1362" y="1702"/>
                  </a:cxn>
                  <a:cxn ang="0">
                    <a:pos x="1505" y="1507"/>
                  </a:cxn>
                  <a:cxn ang="0">
                    <a:pos x="1582" y="1280"/>
                  </a:cxn>
                  <a:cxn ang="0">
                    <a:pos x="1595" y="1069"/>
                  </a:cxn>
                  <a:cxn ang="0">
                    <a:pos x="1572" y="919"/>
                  </a:cxn>
                  <a:cxn ang="0">
                    <a:pos x="1501" y="816"/>
                  </a:cxn>
                  <a:cxn ang="0">
                    <a:pos x="1388" y="727"/>
                  </a:cxn>
                  <a:cxn ang="0">
                    <a:pos x="1236" y="683"/>
                  </a:cxn>
                  <a:cxn ang="0">
                    <a:pos x="1003" y="682"/>
                  </a:cxn>
                  <a:cxn ang="0">
                    <a:pos x="778" y="661"/>
                  </a:cxn>
                  <a:cxn ang="0">
                    <a:pos x="600" y="631"/>
                  </a:cxn>
                  <a:cxn ang="0">
                    <a:pos x="481" y="603"/>
                  </a:cxn>
                  <a:cxn ang="0">
                    <a:pos x="438" y="591"/>
                  </a:cxn>
                  <a:cxn ang="0">
                    <a:pos x="1089" y="20"/>
                  </a:cxn>
                  <a:cxn ang="0">
                    <a:pos x="1278" y="90"/>
                  </a:cxn>
                  <a:cxn ang="0">
                    <a:pos x="1425" y="199"/>
                  </a:cxn>
                  <a:cxn ang="0">
                    <a:pos x="1535" y="336"/>
                  </a:cxn>
                  <a:cxn ang="0">
                    <a:pos x="1611" y="486"/>
                  </a:cxn>
                  <a:cxn ang="0">
                    <a:pos x="1659" y="639"/>
                  </a:cxn>
                  <a:cxn ang="0">
                    <a:pos x="1681" y="783"/>
                  </a:cxn>
                  <a:cxn ang="0">
                    <a:pos x="1683" y="904"/>
                  </a:cxn>
                  <a:cxn ang="0">
                    <a:pos x="1683" y="1059"/>
                  </a:cxn>
                  <a:cxn ang="0">
                    <a:pos x="1701" y="1181"/>
                  </a:cxn>
                  <a:cxn ang="0">
                    <a:pos x="1647" y="1289"/>
                  </a:cxn>
                  <a:cxn ang="0">
                    <a:pos x="1534" y="1558"/>
                  </a:cxn>
                  <a:cxn ang="0">
                    <a:pos x="1360" y="1770"/>
                  </a:cxn>
                  <a:cxn ang="0">
                    <a:pos x="1139" y="1908"/>
                  </a:cxn>
                  <a:cxn ang="0">
                    <a:pos x="885" y="1958"/>
                  </a:cxn>
                  <a:cxn ang="0">
                    <a:pos x="640" y="1912"/>
                  </a:cxn>
                  <a:cxn ang="0">
                    <a:pos x="425" y="1782"/>
                  </a:cxn>
                  <a:cxn ang="0">
                    <a:pos x="253" y="1583"/>
                  </a:cxn>
                  <a:cxn ang="0">
                    <a:pos x="135" y="1331"/>
                  </a:cxn>
                  <a:cxn ang="0">
                    <a:pos x="38" y="1268"/>
                  </a:cxn>
                  <a:cxn ang="0">
                    <a:pos x="0" y="1148"/>
                  </a:cxn>
                  <a:cxn ang="0">
                    <a:pos x="40" y="1027"/>
                  </a:cxn>
                  <a:cxn ang="0">
                    <a:pos x="77" y="840"/>
                  </a:cxn>
                  <a:cxn ang="0">
                    <a:pos x="102" y="591"/>
                  </a:cxn>
                  <a:cxn ang="0">
                    <a:pos x="167" y="399"/>
                  </a:cxn>
                  <a:cxn ang="0">
                    <a:pos x="260" y="254"/>
                  </a:cxn>
                  <a:cxn ang="0">
                    <a:pos x="369" y="152"/>
                  </a:cxn>
                  <a:cxn ang="0">
                    <a:pos x="481" y="84"/>
                  </a:cxn>
                  <a:cxn ang="0">
                    <a:pos x="583" y="42"/>
                  </a:cxn>
                  <a:cxn ang="0">
                    <a:pos x="663" y="23"/>
                  </a:cxn>
                  <a:cxn ang="0">
                    <a:pos x="710" y="16"/>
                  </a:cxn>
                  <a:cxn ang="0">
                    <a:pos x="853" y="1"/>
                  </a:cxn>
                </a:cxnLst>
                <a:rect l="0" t="0" r="r" b="b"/>
                <a:pathLst>
                  <a:path w="1704" h="1958">
                    <a:moveTo>
                      <a:pt x="438" y="591"/>
                    </a:moveTo>
                    <a:lnTo>
                      <a:pt x="215" y="841"/>
                    </a:lnTo>
                    <a:lnTo>
                      <a:pt x="196" y="901"/>
                    </a:lnTo>
                    <a:lnTo>
                      <a:pt x="181" y="962"/>
                    </a:lnTo>
                    <a:lnTo>
                      <a:pt x="174" y="1014"/>
                    </a:lnTo>
                    <a:lnTo>
                      <a:pt x="169" y="1067"/>
                    </a:lnTo>
                    <a:lnTo>
                      <a:pt x="167" y="1121"/>
                    </a:lnTo>
                    <a:lnTo>
                      <a:pt x="169" y="1176"/>
                    </a:lnTo>
                    <a:lnTo>
                      <a:pt x="174" y="1229"/>
                    </a:lnTo>
                    <a:lnTo>
                      <a:pt x="182" y="1281"/>
                    </a:lnTo>
                    <a:lnTo>
                      <a:pt x="193" y="1332"/>
                    </a:lnTo>
                    <a:lnTo>
                      <a:pt x="211" y="1393"/>
                    </a:lnTo>
                    <a:lnTo>
                      <a:pt x="233" y="1452"/>
                    </a:lnTo>
                    <a:lnTo>
                      <a:pt x="260" y="1508"/>
                    </a:lnTo>
                    <a:lnTo>
                      <a:pt x="290" y="1561"/>
                    </a:lnTo>
                    <a:lnTo>
                      <a:pt x="324" y="1612"/>
                    </a:lnTo>
                    <a:lnTo>
                      <a:pt x="362" y="1659"/>
                    </a:lnTo>
                    <a:lnTo>
                      <a:pt x="402" y="1702"/>
                    </a:lnTo>
                    <a:lnTo>
                      <a:pt x="446" y="1742"/>
                    </a:lnTo>
                    <a:lnTo>
                      <a:pt x="493" y="1779"/>
                    </a:lnTo>
                    <a:lnTo>
                      <a:pt x="542" y="1811"/>
                    </a:lnTo>
                    <a:lnTo>
                      <a:pt x="594" y="1839"/>
                    </a:lnTo>
                    <a:lnTo>
                      <a:pt x="648" y="1862"/>
                    </a:lnTo>
                    <a:lnTo>
                      <a:pt x="704" y="1881"/>
                    </a:lnTo>
                    <a:lnTo>
                      <a:pt x="762" y="1895"/>
                    </a:lnTo>
                    <a:lnTo>
                      <a:pt x="821" y="1902"/>
                    </a:lnTo>
                    <a:lnTo>
                      <a:pt x="882" y="1905"/>
                    </a:lnTo>
                    <a:lnTo>
                      <a:pt x="943" y="1902"/>
                    </a:lnTo>
                    <a:lnTo>
                      <a:pt x="1003" y="1895"/>
                    </a:lnTo>
                    <a:lnTo>
                      <a:pt x="1061" y="1881"/>
                    </a:lnTo>
                    <a:lnTo>
                      <a:pt x="1117" y="1862"/>
                    </a:lnTo>
                    <a:lnTo>
                      <a:pt x="1171" y="1839"/>
                    </a:lnTo>
                    <a:lnTo>
                      <a:pt x="1223" y="1811"/>
                    </a:lnTo>
                    <a:lnTo>
                      <a:pt x="1272" y="1779"/>
                    </a:lnTo>
                    <a:lnTo>
                      <a:pt x="1318" y="1742"/>
                    </a:lnTo>
                    <a:lnTo>
                      <a:pt x="1362" y="1702"/>
                    </a:lnTo>
                    <a:lnTo>
                      <a:pt x="1403" y="1658"/>
                    </a:lnTo>
                    <a:lnTo>
                      <a:pt x="1441" y="1611"/>
                    </a:lnTo>
                    <a:lnTo>
                      <a:pt x="1474" y="1561"/>
                    </a:lnTo>
                    <a:lnTo>
                      <a:pt x="1505" y="1507"/>
                    </a:lnTo>
                    <a:lnTo>
                      <a:pt x="1531" y="1451"/>
                    </a:lnTo>
                    <a:lnTo>
                      <a:pt x="1554" y="1392"/>
                    </a:lnTo>
                    <a:lnTo>
                      <a:pt x="1571" y="1331"/>
                    </a:lnTo>
                    <a:lnTo>
                      <a:pt x="1582" y="1280"/>
                    </a:lnTo>
                    <a:lnTo>
                      <a:pt x="1590" y="1228"/>
                    </a:lnTo>
                    <a:lnTo>
                      <a:pt x="1595" y="1175"/>
                    </a:lnTo>
                    <a:lnTo>
                      <a:pt x="1597" y="1121"/>
                    </a:lnTo>
                    <a:lnTo>
                      <a:pt x="1595" y="1069"/>
                    </a:lnTo>
                    <a:lnTo>
                      <a:pt x="1591" y="1019"/>
                    </a:lnTo>
                    <a:lnTo>
                      <a:pt x="1583" y="968"/>
                    </a:lnTo>
                    <a:lnTo>
                      <a:pt x="1578" y="944"/>
                    </a:lnTo>
                    <a:lnTo>
                      <a:pt x="1572" y="919"/>
                    </a:lnTo>
                    <a:lnTo>
                      <a:pt x="1559" y="894"/>
                    </a:lnTo>
                    <a:lnTo>
                      <a:pt x="1542" y="868"/>
                    </a:lnTo>
                    <a:lnTo>
                      <a:pt x="1522" y="842"/>
                    </a:lnTo>
                    <a:lnTo>
                      <a:pt x="1501" y="816"/>
                    </a:lnTo>
                    <a:lnTo>
                      <a:pt x="1476" y="792"/>
                    </a:lnTo>
                    <a:lnTo>
                      <a:pt x="1449" y="768"/>
                    </a:lnTo>
                    <a:lnTo>
                      <a:pt x="1419" y="746"/>
                    </a:lnTo>
                    <a:lnTo>
                      <a:pt x="1388" y="727"/>
                    </a:lnTo>
                    <a:lnTo>
                      <a:pt x="1353" y="710"/>
                    </a:lnTo>
                    <a:lnTo>
                      <a:pt x="1316" y="697"/>
                    </a:lnTo>
                    <a:lnTo>
                      <a:pt x="1277" y="688"/>
                    </a:lnTo>
                    <a:lnTo>
                      <a:pt x="1236" y="683"/>
                    </a:lnTo>
                    <a:lnTo>
                      <a:pt x="1191" y="682"/>
                    </a:lnTo>
                    <a:lnTo>
                      <a:pt x="1127" y="684"/>
                    </a:lnTo>
                    <a:lnTo>
                      <a:pt x="1064" y="683"/>
                    </a:lnTo>
                    <a:lnTo>
                      <a:pt x="1003" y="682"/>
                    </a:lnTo>
                    <a:lnTo>
                      <a:pt x="943" y="678"/>
                    </a:lnTo>
                    <a:lnTo>
                      <a:pt x="886" y="674"/>
                    </a:lnTo>
                    <a:lnTo>
                      <a:pt x="831" y="668"/>
                    </a:lnTo>
                    <a:lnTo>
                      <a:pt x="778" y="661"/>
                    </a:lnTo>
                    <a:lnTo>
                      <a:pt x="729" y="654"/>
                    </a:lnTo>
                    <a:lnTo>
                      <a:pt x="682" y="646"/>
                    </a:lnTo>
                    <a:lnTo>
                      <a:pt x="639" y="638"/>
                    </a:lnTo>
                    <a:lnTo>
                      <a:pt x="600" y="631"/>
                    </a:lnTo>
                    <a:lnTo>
                      <a:pt x="563" y="624"/>
                    </a:lnTo>
                    <a:lnTo>
                      <a:pt x="532" y="616"/>
                    </a:lnTo>
                    <a:lnTo>
                      <a:pt x="503" y="609"/>
                    </a:lnTo>
                    <a:lnTo>
                      <a:pt x="481" y="603"/>
                    </a:lnTo>
                    <a:lnTo>
                      <a:pt x="462" y="598"/>
                    </a:lnTo>
                    <a:lnTo>
                      <a:pt x="448" y="594"/>
                    </a:lnTo>
                    <a:lnTo>
                      <a:pt x="441" y="592"/>
                    </a:lnTo>
                    <a:lnTo>
                      <a:pt x="438" y="591"/>
                    </a:lnTo>
                    <a:close/>
                    <a:moveTo>
                      <a:pt x="917" y="0"/>
                    </a:moveTo>
                    <a:lnTo>
                      <a:pt x="977" y="3"/>
                    </a:lnTo>
                    <a:lnTo>
                      <a:pt x="1034" y="10"/>
                    </a:lnTo>
                    <a:lnTo>
                      <a:pt x="1089" y="20"/>
                    </a:lnTo>
                    <a:lnTo>
                      <a:pt x="1140" y="33"/>
                    </a:lnTo>
                    <a:lnTo>
                      <a:pt x="1189" y="49"/>
                    </a:lnTo>
                    <a:lnTo>
                      <a:pt x="1235" y="69"/>
                    </a:lnTo>
                    <a:lnTo>
                      <a:pt x="1278" y="90"/>
                    </a:lnTo>
                    <a:lnTo>
                      <a:pt x="1319" y="114"/>
                    </a:lnTo>
                    <a:lnTo>
                      <a:pt x="1356" y="140"/>
                    </a:lnTo>
                    <a:lnTo>
                      <a:pt x="1393" y="169"/>
                    </a:lnTo>
                    <a:lnTo>
                      <a:pt x="1425" y="199"/>
                    </a:lnTo>
                    <a:lnTo>
                      <a:pt x="1457" y="232"/>
                    </a:lnTo>
                    <a:lnTo>
                      <a:pt x="1485" y="265"/>
                    </a:lnTo>
                    <a:lnTo>
                      <a:pt x="1510" y="300"/>
                    </a:lnTo>
                    <a:lnTo>
                      <a:pt x="1535" y="336"/>
                    </a:lnTo>
                    <a:lnTo>
                      <a:pt x="1557" y="372"/>
                    </a:lnTo>
                    <a:lnTo>
                      <a:pt x="1577" y="410"/>
                    </a:lnTo>
                    <a:lnTo>
                      <a:pt x="1595" y="448"/>
                    </a:lnTo>
                    <a:lnTo>
                      <a:pt x="1611" y="486"/>
                    </a:lnTo>
                    <a:lnTo>
                      <a:pt x="1625" y="524"/>
                    </a:lnTo>
                    <a:lnTo>
                      <a:pt x="1638" y="564"/>
                    </a:lnTo>
                    <a:lnTo>
                      <a:pt x="1649" y="602"/>
                    </a:lnTo>
                    <a:lnTo>
                      <a:pt x="1659" y="639"/>
                    </a:lnTo>
                    <a:lnTo>
                      <a:pt x="1666" y="677"/>
                    </a:lnTo>
                    <a:lnTo>
                      <a:pt x="1672" y="713"/>
                    </a:lnTo>
                    <a:lnTo>
                      <a:pt x="1677" y="748"/>
                    </a:lnTo>
                    <a:lnTo>
                      <a:pt x="1681" y="783"/>
                    </a:lnTo>
                    <a:lnTo>
                      <a:pt x="1683" y="815"/>
                    </a:lnTo>
                    <a:lnTo>
                      <a:pt x="1684" y="847"/>
                    </a:lnTo>
                    <a:lnTo>
                      <a:pt x="1684" y="876"/>
                    </a:lnTo>
                    <a:lnTo>
                      <a:pt x="1683" y="904"/>
                    </a:lnTo>
                    <a:lnTo>
                      <a:pt x="1685" y="945"/>
                    </a:lnTo>
                    <a:lnTo>
                      <a:pt x="1686" y="987"/>
                    </a:lnTo>
                    <a:lnTo>
                      <a:pt x="1685" y="1022"/>
                    </a:lnTo>
                    <a:lnTo>
                      <a:pt x="1683" y="1059"/>
                    </a:lnTo>
                    <a:lnTo>
                      <a:pt x="1695" y="1086"/>
                    </a:lnTo>
                    <a:lnTo>
                      <a:pt x="1702" y="1117"/>
                    </a:lnTo>
                    <a:lnTo>
                      <a:pt x="1704" y="1148"/>
                    </a:lnTo>
                    <a:lnTo>
                      <a:pt x="1701" y="1181"/>
                    </a:lnTo>
                    <a:lnTo>
                      <a:pt x="1694" y="1212"/>
                    </a:lnTo>
                    <a:lnTo>
                      <a:pt x="1682" y="1240"/>
                    </a:lnTo>
                    <a:lnTo>
                      <a:pt x="1667" y="1266"/>
                    </a:lnTo>
                    <a:lnTo>
                      <a:pt x="1647" y="1289"/>
                    </a:lnTo>
                    <a:lnTo>
                      <a:pt x="1625" y="1360"/>
                    </a:lnTo>
                    <a:lnTo>
                      <a:pt x="1599" y="1429"/>
                    </a:lnTo>
                    <a:lnTo>
                      <a:pt x="1568" y="1495"/>
                    </a:lnTo>
                    <a:lnTo>
                      <a:pt x="1534" y="1558"/>
                    </a:lnTo>
                    <a:lnTo>
                      <a:pt x="1496" y="1617"/>
                    </a:lnTo>
                    <a:lnTo>
                      <a:pt x="1454" y="1672"/>
                    </a:lnTo>
                    <a:lnTo>
                      <a:pt x="1408" y="1723"/>
                    </a:lnTo>
                    <a:lnTo>
                      <a:pt x="1360" y="1770"/>
                    </a:lnTo>
                    <a:lnTo>
                      <a:pt x="1308" y="1812"/>
                    </a:lnTo>
                    <a:lnTo>
                      <a:pt x="1254" y="1849"/>
                    </a:lnTo>
                    <a:lnTo>
                      <a:pt x="1198" y="1882"/>
                    </a:lnTo>
                    <a:lnTo>
                      <a:pt x="1139" y="1908"/>
                    </a:lnTo>
                    <a:lnTo>
                      <a:pt x="1079" y="1930"/>
                    </a:lnTo>
                    <a:lnTo>
                      <a:pt x="1016" y="1946"/>
                    </a:lnTo>
                    <a:lnTo>
                      <a:pt x="951" y="1955"/>
                    </a:lnTo>
                    <a:lnTo>
                      <a:pt x="885" y="1958"/>
                    </a:lnTo>
                    <a:lnTo>
                      <a:pt x="821" y="1955"/>
                    </a:lnTo>
                    <a:lnTo>
                      <a:pt x="760" y="1947"/>
                    </a:lnTo>
                    <a:lnTo>
                      <a:pt x="699" y="1932"/>
                    </a:lnTo>
                    <a:lnTo>
                      <a:pt x="640" y="1912"/>
                    </a:lnTo>
                    <a:lnTo>
                      <a:pt x="583" y="1887"/>
                    </a:lnTo>
                    <a:lnTo>
                      <a:pt x="528" y="1856"/>
                    </a:lnTo>
                    <a:lnTo>
                      <a:pt x="475" y="1822"/>
                    </a:lnTo>
                    <a:lnTo>
                      <a:pt x="425" y="1782"/>
                    </a:lnTo>
                    <a:lnTo>
                      <a:pt x="378" y="1738"/>
                    </a:lnTo>
                    <a:lnTo>
                      <a:pt x="333" y="1690"/>
                    </a:lnTo>
                    <a:lnTo>
                      <a:pt x="291" y="1638"/>
                    </a:lnTo>
                    <a:lnTo>
                      <a:pt x="253" y="1583"/>
                    </a:lnTo>
                    <a:lnTo>
                      <a:pt x="218" y="1524"/>
                    </a:lnTo>
                    <a:lnTo>
                      <a:pt x="186" y="1463"/>
                    </a:lnTo>
                    <a:lnTo>
                      <a:pt x="159" y="1399"/>
                    </a:lnTo>
                    <a:lnTo>
                      <a:pt x="135" y="1331"/>
                    </a:lnTo>
                    <a:lnTo>
                      <a:pt x="107" y="1322"/>
                    </a:lnTo>
                    <a:lnTo>
                      <a:pt x="81" y="1308"/>
                    </a:lnTo>
                    <a:lnTo>
                      <a:pt x="59" y="1291"/>
                    </a:lnTo>
                    <a:lnTo>
                      <a:pt x="38" y="1268"/>
                    </a:lnTo>
                    <a:lnTo>
                      <a:pt x="22" y="1242"/>
                    </a:lnTo>
                    <a:lnTo>
                      <a:pt x="10" y="1213"/>
                    </a:lnTo>
                    <a:lnTo>
                      <a:pt x="3" y="1182"/>
                    </a:lnTo>
                    <a:lnTo>
                      <a:pt x="0" y="1148"/>
                    </a:lnTo>
                    <a:lnTo>
                      <a:pt x="3" y="1114"/>
                    </a:lnTo>
                    <a:lnTo>
                      <a:pt x="11" y="1082"/>
                    </a:lnTo>
                    <a:lnTo>
                      <a:pt x="22" y="1053"/>
                    </a:lnTo>
                    <a:lnTo>
                      <a:pt x="40" y="1027"/>
                    </a:lnTo>
                    <a:lnTo>
                      <a:pt x="61" y="1005"/>
                    </a:lnTo>
                    <a:lnTo>
                      <a:pt x="84" y="986"/>
                    </a:lnTo>
                    <a:lnTo>
                      <a:pt x="79" y="910"/>
                    </a:lnTo>
                    <a:lnTo>
                      <a:pt x="77" y="840"/>
                    </a:lnTo>
                    <a:lnTo>
                      <a:pt x="79" y="772"/>
                    </a:lnTo>
                    <a:lnTo>
                      <a:pt x="83" y="708"/>
                    </a:lnTo>
                    <a:lnTo>
                      <a:pt x="91" y="648"/>
                    </a:lnTo>
                    <a:lnTo>
                      <a:pt x="102" y="591"/>
                    </a:lnTo>
                    <a:lnTo>
                      <a:pt x="115" y="538"/>
                    </a:lnTo>
                    <a:lnTo>
                      <a:pt x="130" y="489"/>
                    </a:lnTo>
                    <a:lnTo>
                      <a:pt x="147" y="442"/>
                    </a:lnTo>
                    <a:lnTo>
                      <a:pt x="167" y="399"/>
                    </a:lnTo>
                    <a:lnTo>
                      <a:pt x="188" y="359"/>
                    </a:lnTo>
                    <a:lnTo>
                      <a:pt x="211" y="321"/>
                    </a:lnTo>
                    <a:lnTo>
                      <a:pt x="234" y="287"/>
                    </a:lnTo>
                    <a:lnTo>
                      <a:pt x="260" y="254"/>
                    </a:lnTo>
                    <a:lnTo>
                      <a:pt x="286" y="226"/>
                    </a:lnTo>
                    <a:lnTo>
                      <a:pt x="313" y="198"/>
                    </a:lnTo>
                    <a:lnTo>
                      <a:pt x="340" y="174"/>
                    </a:lnTo>
                    <a:lnTo>
                      <a:pt x="369" y="152"/>
                    </a:lnTo>
                    <a:lnTo>
                      <a:pt x="396" y="132"/>
                    </a:lnTo>
                    <a:lnTo>
                      <a:pt x="425" y="114"/>
                    </a:lnTo>
                    <a:lnTo>
                      <a:pt x="453" y="98"/>
                    </a:lnTo>
                    <a:lnTo>
                      <a:pt x="481" y="84"/>
                    </a:lnTo>
                    <a:lnTo>
                      <a:pt x="507" y="71"/>
                    </a:lnTo>
                    <a:lnTo>
                      <a:pt x="534" y="60"/>
                    </a:lnTo>
                    <a:lnTo>
                      <a:pt x="559" y="51"/>
                    </a:lnTo>
                    <a:lnTo>
                      <a:pt x="583" y="42"/>
                    </a:lnTo>
                    <a:lnTo>
                      <a:pt x="605" y="35"/>
                    </a:lnTo>
                    <a:lnTo>
                      <a:pt x="627" y="30"/>
                    </a:lnTo>
                    <a:lnTo>
                      <a:pt x="647" y="26"/>
                    </a:lnTo>
                    <a:lnTo>
                      <a:pt x="663" y="23"/>
                    </a:lnTo>
                    <a:lnTo>
                      <a:pt x="679" y="20"/>
                    </a:lnTo>
                    <a:lnTo>
                      <a:pt x="692" y="18"/>
                    </a:lnTo>
                    <a:lnTo>
                      <a:pt x="703" y="16"/>
                    </a:lnTo>
                    <a:lnTo>
                      <a:pt x="710" y="16"/>
                    </a:lnTo>
                    <a:lnTo>
                      <a:pt x="714" y="15"/>
                    </a:lnTo>
                    <a:lnTo>
                      <a:pt x="716" y="15"/>
                    </a:lnTo>
                    <a:lnTo>
                      <a:pt x="786" y="6"/>
                    </a:lnTo>
                    <a:lnTo>
                      <a:pt x="853" y="1"/>
                    </a:lnTo>
                    <a:lnTo>
                      <a:pt x="91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" name="Freeform 7"/>
              <p:cNvSpPr>
                <a:spLocks/>
              </p:cNvSpPr>
              <p:nvPr/>
            </p:nvSpPr>
            <p:spPr bwMode="auto">
              <a:xfrm>
                <a:off x="3429000" y="1214649"/>
                <a:ext cx="566292" cy="242022"/>
              </a:xfrm>
              <a:custGeom>
                <a:avLst/>
                <a:gdLst/>
                <a:ahLst/>
                <a:cxnLst>
                  <a:cxn ang="0">
                    <a:pos x="1268" y="763"/>
                  </a:cxn>
                  <a:cxn ang="0">
                    <a:pos x="1374" y="232"/>
                  </a:cxn>
                  <a:cxn ang="0">
                    <a:pos x="1299" y="230"/>
                  </a:cxn>
                  <a:cxn ang="0">
                    <a:pos x="1265" y="214"/>
                  </a:cxn>
                  <a:cxn ang="0">
                    <a:pos x="1242" y="184"/>
                  </a:cxn>
                  <a:cxn ang="0">
                    <a:pos x="1233" y="147"/>
                  </a:cxn>
                  <a:cxn ang="0">
                    <a:pos x="1242" y="109"/>
                  </a:cxn>
                  <a:cxn ang="0">
                    <a:pos x="1265" y="80"/>
                  </a:cxn>
                  <a:cxn ang="0">
                    <a:pos x="1299" y="63"/>
                  </a:cxn>
                  <a:cxn ang="0">
                    <a:pos x="1497" y="61"/>
                  </a:cxn>
                  <a:cxn ang="0">
                    <a:pos x="1534" y="70"/>
                  </a:cxn>
                  <a:cxn ang="0">
                    <a:pos x="1564" y="94"/>
                  </a:cxn>
                  <a:cxn ang="0">
                    <a:pos x="1580" y="127"/>
                  </a:cxn>
                  <a:cxn ang="0">
                    <a:pos x="1580" y="166"/>
                  </a:cxn>
                  <a:cxn ang="0">
                    <a:pos x="1564" y="200"/>
                  </a:cxn>
                  <a:cxn ang="0">
                    <a:pos x="1534" y="223"/>
                  </a:cxn>
                  <a:cxn ang="0">
                    <a:pos x="1497" y="232"/>
                  </a:cxn>
                  <a:cxn ang="0">
                    <a:pos x="1449" y="234"/>
                  </a:cxn>
                  <a:cxn ang="0">
                    <a:pos x="1899" y="0"/>
                  </a:cxn>
                  <a:cxn ang="0">
                    <a:pos x="2377" y="78"/>
                  </a:cxn>
                  <a:cxn ang="0">
                    <a:pos x="2399" y="92"/>
                  </a:cxn>
                  <a:cxn ang="0">
                    <a:pos x="2431" y="114"/>
                  </a:cxn>
                  <a:cxn ang="0">
                    <a:pos x="2470" y="145"/>
                  </a:cxn>
                  <a:cxn ang="0">
                    <a:pos x="2514" y="185"/>
                  </a:cxn>
                  <a:cxn ang="0">
                    <a:pos x="2561" y="236"/>
                  </a:cxn>
                  <a:cxn ang="0">
                    <a:pos x="2611" y="299"/>
                  </a:cxn>
                  <a:cxn ang="0">
                    <a:pos x="2661" y="374"/>
                  </a:cxn>
                  <a:cxn ang="0">
                    <a:pos x="2710" y="461"/>
                  </a:cxn>
                  <a:cxn ang="0">
                    <a:pos x="2756" y="562"/>
                  </a:cxn>
                  <a:cxn ang="0">
                    <a:pos x="2797" y="679"/>
                  </a:cxn>
                  <a:cxn ang="0">
                    <a:pos x="2831" y="811"/>
                  </a:cxn>
                  <a:cxn ang="0">
                    <a:pos x="2858" y="958"/>
                  </a:cxn>
                  <a:cxn ang="0">
                    <a:pos x="2874" y="1123"/>
                  </a:cxn>
                  <a:cxn ang="0">
                    <a:pos x="0" y="1230"/>
                  </a:cxn>
                  <a:cxn ang="0">
                    <a:pos x="1" y="1216"/>
                  </a:cxn>
                  <a:cxn ang="0">
                    <a:pos x="6" y="1179"/>
                  </a:cxn>
                  <a:cxn ang="0">
                    <a:pos x="15" y="1120"/>
                  </a:cxn>
                  <a:cxn ang="0">
                    <a:pos x="28" y="1043"/>
                  </a:cxn>
                  <a:cxn ang="0">
                    <a:pos x="45" y="953"/>
                  </a:cxn>
                  <a:cxn ang="0">
                    <a:pos x="68" y="852"/>
                  </a:cxn>
                  <a:cxn ang="0">
                    <a:pos x="96" y="743"/>
                  </a:cxn>
                  <a:cxn ang="0">
                    <a:pos x="132" y="631"/>
                  </a:cxn>
                  <a:cxn ang="0">
                    <a:pos x="173" y="518"/>
                  </a:cxn>
                  <a:cxn ang="0">
                    <a:pos x="222" y="408"/>
                  </a:cxn>
                  <a:cxn ang="0">
                    <a:pos x="278" y="304"/>
                  </a:cxn>
                  <a:cxn ang="0">
                    <a:pos x="343" y="211"/>
                  </a:cxn>
                  <a:cxn ang="0">
                    <a:pos x="416" y="130"/>
                  </a:cxn>
                  <a:cxn ang="0">
                    <a:pos x="843" y="0"/>
                  </a:cxn>
                </a:cxnLst>
                <a:rect l="0" t="0" r="r" b="b"/>
                <a:pathLst>
                  <a:path w="2878" h="1230">
                    <a:moveTo>
                      <a:pt x="843" y="0"/>
                    </a:moveTo>
                    <a:lnTo>
                      <a:pt x="1268" y="763"/>
                    </a:lnTo>
                    <a:lnTo>
                      <a:pt x="1374" y="234"/>
                    </a:lnTo>
                    <a:lnTo>
                      <a:pt x="1374" y="232"/>
                    </a:lnTo>
                    <a:lnTo>
                      <a:pt x="1318" y="232"/>
                    </a:lnTo>
                    <a:lnTo>
                      <a:pt x="1299" y="230"/>
                    </a:lnTo>
                    <a:lnTo>
                      <a:pt x="1281" y="223"/>
                    </a:lnTo>
                    <a:lnTo>
                      <a:pt x="1265" y="214"/>
                    </a:lnTo>
                    <a:lnTo>
                      <a:pt x="1252" y="200"/>
                    </a:lnTo>
                    <a:lnTo>
                      <a:pt x="1242" y="184"/>
                    </a:lnTo>
                    <a:lnTo>
                      <a:pt x="1235" y="166"/>
                    </a:lnTo>
                    <a:lnTo>
                      <a:pt x="1233" y="147"/>
                    </a:lnTo>
                    <a:lnTo>
                      <a:pt x="1235" y="127"/>
                    </a:lnTo>
                    <a:lnTo>
                      <a:pt x="1242" y="109"/>
                    </a:lnTo>
                    <a:lnTo>
                      <a:pt x="1252" y="94"/>
                    </a:lnTo>
                    <a:lnTo>
                      <a:pt x="1265" y="80"/>
                    </a:lnTo>
                    <a:lnTo>
                      <a:pt x="1281" y="70"/>
                    </a:lnTo>
                    <a:lnTo>
                      <a:pt x="1299" y="63"/>
                    </a:lnTo>
                    <a:lnTo>
                      <a:pt x="1318" y="61"/>
                    </a:lnTo>
                    <a:lnTo>
                      <a:pt x="1497" y="61"/>
                    </a:lnTo>
                    <a:lnTo>
                      <a:pt x="1517" y="63"/>
                    </a:lnTo>
                    <a:lnTo>
                      <a:pt x="1534" y="70"/>
                    </a:lnTo>
                    <a:lnTo>
                      <a:pt x="1550" y="80"/>
                    </a:lnTo>
                    <a:lnTo>
                      <a:pt x="1564" y="94"/>
                    </a:lnTo>
                    <a:lnTo>
                      <a:pt x="1574" y="109"/>
                    </a:lnTo>
                    <a:lnTo>
                      <a:pt x="1580" y="127"/>
                    </a:lnTo>
                    <a:lnTo>
                      <a:pt x="1582" y="147"/>
                    </a:lnTo>
                    <a:lnTo>
                      <a:pt x="1580" y="166"/>
                    </a:lnTo>
                    <a:lnTo>
                      <a:pt x="1574" y="184"/>
                    </a:lnTo>
                    <a:lnTo>
                      <a:pt x="1564" y="200"/>
                    </a:lnTo>
                    <a:lnTo>
                      <a:pt x="1550" y="214"/>
                    </a:lnTo>
                    <a:lnTo>
                      <a:pt x="1534" y="223"/>
                    </a:lnTo>
                    <a:lnTo>
                      <a:pt x="1517" y="230"/>
                    </a:lnTo>
                    <a:lnTo>
                      <a:pt x="1497" y="232"/>
                    </a:lnTo>
                    <a:lnTo>
                      <a:pt x="1448" y="232"/>
                    </a:lnTo>
                    <a:lnTo>
                      <a:pt x="1449" y="234"/>
                    </a:lnTo>
                    <a:lnTo>
                      <a:pt x="1566" y="769"/>
                    </a:lnTo>
                    <a:lnTo>
                      <a:pt x="1899" y="0"/>
                    </a:lnTo>
                    <a:lnTo>
                      <a:pt x="2363" y="71"/>
                    </a:lnTo>
                    <a:lnTo>
                      <a:pt x="2377" y="78"/>
                    </a:lnTo>
                    <a:lnTo>
                      <a:pt x="2386" y="84"/>
                    </a:lnTo>
                    <a:lnTo>
                      <a:pt x="2399" y="92"/>
                    </a:lnTo>
                    <a:lnTo>
                      <a:pt x="2414" y="102"/>
                    </a:lnTo>
                    <a:lnTo>
                      <a:pt x="2431" y="114"/>
                    </a:lnTo>
                    <a:lnTo>
                      <a:pt x="2449" y="128"/>
                    </a:lnTo>
                    <a:lnTo>
                      <a:pt x="2470" y="145"/>
                    </a:lnTo>
                    <a:lnTo>
                      <a:pt x="2491" y="163"/>
                    </a:lnTo>
                    <a:lnTo>
                      <a:pt x="2514" y="185"/>
                    </a:lnTo>
                    <a:lnTo>
                      <a:pt x="2538" y="210"/>
                    </a:lnTo>
                    <a:lnTo>
                      <a:pt x="2561" y="236"/>
                    </a:lnTo>
                    <a:lnTo>
                      <a:pt x="2587" y="267"/>
                    </a:lnTo>
                    <a:lnTo>
                      <a:pt x="2611" y="299"/>
                    </a:lnTo>
                    <a:lnTo>
                      <a:pt x="2637" y="334"/>
                    </a:lnTo>
                    <a:lnTo>
                      <a:pt x="2661" y="374"/>
                    </a:lnTo>
                    <a:lnTo>
                      <a:pt x="2686" y="416"/>
                    </a:lnTo>
                    <a:lnTo>
                      <a:pt x="2710" y="461"/>
                    </a:lnTo>
                    <a:lnTo>
                      <a:pt x="2734" y="510"/>
                    </a:lnTo>
                    <a:lnTo>
                      <a:pt x="2756" y="562"/>
                    </a:lnTo>
                    <a:lnTo>
                      <a:pt x="2777" y="619"/>
                    </a:lnTo>
                    <a:lnTo>
                      <a:pt x="2797" y="679"/>
                    </a:lnTo>
                    <a:lnTo>
                      <a:pt x="2815" y="743"/>
                    </a:lnTo>
                    <a:lnTo>
                      <a:pt x="2831" y="811"/>
                    </a:lnTo>
                    <a:lnTo>
                      <a:pt x="2846" y="882"/>
                    </a:lnTo>
                    <a:lnTo>
                      <a:pt x="2858" y="958"/>
                    </a:lnTo>
                    <a:lnTo>
                      <a:pt x="2867" y="1039"/>
                    </a:lnTo>
                    <a:lnTo>
                      <a:pt x="2874" y="1123"/>
                    </a:lnTo>
                    <a:lnTo>
                      <a:pt x="2878" y="1212"/>
                    </a:lnTo>
                    <a:lnTo>
                      <a:pt x="0" y="1230"/>
                    </a:lnTo>
                    <a:lnTo>
                      <a:pt x="0" y="1227"/>
                    </a:lnTo>
                    <a:lnTo>
                      <a:pt x="1" y="1216"/>
                    </a:lnTo>
                    <a:lnTo>
                      <a:pt x="3" y="1201"/>
                    </a:lnTo>
                    <a:lnTo>
                      <a:pt x="6" y="1179"/>
                    </a:lnTo>
                    <a:lnTo>
                      <a:pt x="10" y="1152"/>
                    </a:lnTo>
                    <a:lnTo>
                      <a:pt x="15" y="1120"/>
                    </a:lnTo>
                    <a:lnTo>
                      <a:pt x="21" y="1084"/>
                    </a:lnTo>
                    <a:lnTo>
                      <a:pt x="28" y="1043"/>
                    </a:lnTo>
                    <a:lnTo>
                      <a:pt x="35" y="1000"/>
                    </a:lnTo>
                    <a:lnTo>
                      <a:pt x="45" y="953"/>
                    </a:lnTo>
                    <a:lnTo>
                      <a:pt x="56" y="904"/>
                    </a:lnTo>
                    <a:lnTo>
                      <a:pt x="68" y="852"/>
                    </a:lnTo>
                    <a:lnTo>
                      <a:pt x="81" y="798"/>
                    </a:lnTo>
                    <a:lnTo>
                      <a:pt x="96" y="743"/>
                    </a:lnTo>
                    <a:lnTo>
                      <a:pt x="113" y="687"/>
                    </a:lnTo>
                    <a:lnTo>
                      <a:pt x="132" y="631"/>
                    </a:lnTo>
                    <a:lnTo>
                      <a:pt x="151" y="574"/>
                    </a:lnTo>
                    <a:lnTo>
                      <a:pt x="173" y="518"/>
                    </a:lnTo>
                    <a:lnTo>
                      <a:pt x="196" y="462"/>
                    </a:lnTo>
                    <a:lnTo>
                      <a:pt x="222" y="408"/>
                    </a:lnTo>
                    <a:lnTo>
                      <a:pt x="248" y="355"/>
                    </a:lnTo>
                    <a:lnTo>
                      <a:pt x="278" y="304"/>
                    </a:lnTo>
                    <a:lnTo>
                      <a:pt x="309" y="256"/>
                    </a:lnTo>
                    <a:lnTo>
                      <a:pt x="343" y="211"/>
                    </a:lnTo>
                    <a:lnTo>
                      <a:pt x="379" y="168"/>
                    </a:lnTo>
                    <a:lnTo>
                      <a:pt x="416" y="130"/>
                    </a:lnTo>
                    <a:lnTo>
                      <a:pt x="456" y="96"/>
                    </a:lnTo>
                    <a:lnTo>
                      <a:pt x="84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21" name="TextBox 120"/>
            <p:cNvSpPr txBox="1"/>
            <p:nvPr/>
          </p:nvSpPr>
          <p:spPr>
            <a:xfrm flipH="1">
              <a:off x="1160445" y="1280008"/>
              <a:ext cx="1167887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This is a sample text Insert your desired text here. </a:t>
              </a:r>
            </a:p>
          </p:txBody>
        </p:sp>
      </p:grpSp>
      <p:sp>
        <p:nvSpPr>
          <p:cNvPr id="124" name="AutoShape 23"/>
          <p:cNvSpPr>
            <a:spLocks noChangeArrowheads="1"/>
          </p:cNvSpPr>
          <p:nvPr/>
        </p:nvSpPr>
        <p:spPr bwMode="auto">
          <a:xfrm>
            <a:off x="2590801" y="2156881"/>
            <a:ext cx="1905000" cy="465667"/>
          </a:xfrm>
          <a:prstGeom prst="roundRect">
            <a:avLst>
              <a:gd name="adj" fmla="val 10250"/>
            </a:avLst>
          </a:prstGeom>
          <a:gradFill rotWithShape="1">
            <a:gsLst>
              <a:gs pos="0">
                <a:srgbClr val="FFFFFF"/>
              </a:gs>
              <a:gs pos="100000">
                <a:srgbClr val="E5E5E5"/>
              </a:gs>
            </a:gsLst>
            <a:lin ang="5400000" scaled="1"/>
          </a:gradFill>
          <a:ln w="9525" cmpd="sng">
            <a:solidFill>
              <a:srgbClr val="B2B2B2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This is a sample text </a:t>
            </a:r>
          </a:p>
          <a:p>
            <a:r>
              <a:rPr lang="en-US" sz="1000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Insert your desired text here. </a:t>
            </a:r>
          </a:p>
        </p:txBody>
      </p:sp>
      <p:sp>
        <p:nvSpPr>
          <p:cNvPr id="125" name="AutoShape 23"/>
          <p:cNvSpPr>
            <a:spLocks noChangeArrowheads="1"/>
          </p:cNvSpPr>
          <p:nvPr/>
        </p:nvSpPr>
        <p:spPr bwMode="auto">
          <a:xfrm>
            <a:off x="2590801" y="2669115"/>
            <a:ext cx="1905000" cy="465667"/>
          </a:xfrm>
          <a:prstGeom prst="roundRect">
            <a:avLst>
              <a:gd name="adj" fmla="val 10250"/>
            </a:avLst>
          </a:prstGeom>
          <a:gradFill rotWithShape="1">
            <a:gsLst>
              <a:gs pos="0">
                <a:srgbClr val="FFFFFF"/>
              </a:gs>
              <a:gs pos="100000">
                <a:srgbClr val="E5E5E5"/>
              </a:gs>
            </a:gsLst>
            <a:lin ang="5400000" scaled="1"/>
          </a:gradFill>
          <a:ln w="9525" cmpd="sng">
            <a:solidFill>
              <a:srgbClr val="B2B2B2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This is a sample text </a:t>
            </a:r>
          </a:p>
          <a:p>
            <a:r>
              <a:rPr lang="en-US" sz="1000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Insert your desired text here. </a:t>
            </a:r>
          </a:p>
        </p:txBody>
      </p:sp>
      <p:sp>
        <p:nvSpPr>
          <p:cNvPr id="126" name="AutoShape 23"/>
          <p:cNvSpPr>
            <a:spLocks noChangeArrowheads="1"/>
          </p:cNvSpPr>
          <p:nvPr/>
        </p:nvSpPr>
        <p:spPr bwMode="auto">
          <a:xfrm>
            <a:off x="2590801" y="3181349"/>
            <a:ext cx="1905000" cy="465667"/>
          </a:xfrm>
          <a:prstGeom prst="roundRect">
            <a:avLst>
              <a:gd name="adj" fmla="val 10250"/>
            </a:avLst>
          </a:prstGeom>
          <a:gradFill rotWithShape="1">
            <a:gsLst>
              <a:gs pos="0">
                <a:srgbClr val="FFFFFF"/>
              </a:gs>
              <a:gs pos="100000">
                <a:srgbClr val="E5E5E5"/>
              </a:gs>
            </a:gsLst>
            <a:lin ang="5400000" scaled="1"/>
          </a:gradFill>
          <a:ln w="9525" cmpd="sng">
            <a:solidFill>
              <a:srgbClr val="B2B2B2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This is a sample text </a:t>
            </a:r>
          </a:p>
          <a:p>
            <a:r>
              <a:rPr lang="en-US" sz="1000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Insert your desired text here. </a:t>
            </a:r>
          </a:p>
        </p:txBody>
      </p:sp>
      <p:sp>
        <p:nvSpPr>
          <p:cNvPr id="127" name="AutoShape 23"/>
          <p:cNvSpPr>
            <a:spLocks noChangeArrowheads="1"/>
          </p:cNvSpPr>
          <p:nvPr/>
        </p:nvSpPr>
        <p:spPr bwMode="auto">
          <a:xfrm>
            <a:off x="2590801" y="3693583"/>
            <a:ext cx="1905000" cy="465667"/>
          </a:xfrm>
          <a:prstGeom prst="roundRect">
            <a:avLst>
              <a:gd name="adj" fmla="val 10250"/>
            </a:avLst>
          </a:prstGeom>
          <a:gradFill rotWithShape="1">
            <a:gsLst>
              <a:gs pos="0">
                <a:srgbClr val="FFFFFF"/>
              </a:gs>
              <a:gs pos="100000">
                <a:srgbClr val="E5E5E5"/>
              </a:gs>
            </a:gsLst>
            <a:lin ang="5400000" scaled="1"/>
          </a:gradFill>
          <a:ln w="9525" cmpd="sng">
            <a:solidFill>
              <a:srgbClr val="B2B2B2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This is a sample text </a:t>
            </a:r>
          </a:p>
          <a:p>
            <a:r>
              <a:rPr lang="en-US" sz="1000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Insert your desired text here. </a:t>
            </a:r>
          </a:p>
        </p:txBody>
      </p:sp>
      <p:sp>
        <p:nvSpPr>
          <p:cNvPr id="128" name="AutoShape 23"/>
          <p:cNvSpPr>
            <a:spLocks noChangeArrowheads="1"/>
          </p:cNvSpPr>
          <p:nvPr/>
        </p:nvSpPr>
        <p:spPr bwMode="auto">
          <a:xfrm>
            <a:off x="2590801" y="4205815"/>
            <a:ext cx="1905000" cy="465667"/>
          </a:xfrm>
          <a:prstGeom prst="roundRect">
            <a:avLst>
              <a:gd name="adj" fmla="val 10250"/>
            </a:avLst>
          </a:prstGeom>
          <a:gradFill rotWithShape="1">
            <a:gsLst>
              <a:gs pos="0">
                <a:srgbClr val="FFFFFF"/>
              </a:gs>
              <a:gs pos="100000">
                <a:srgbClr val="E5E5E5"/>
              </a:gs>
            </a:gsLst>
            <a:lin ang="5400000" scaled="1"/>
          </a:gradFill>
          <a:ln w="9525" cmpd="sng">
            <a:solidFill>
              <a:srgbClr val="B2B2B2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This is a sample text </a:t>
            </a:r>
          </a:p>
          <a:p>
            <a:r>
              <a:rPr lang="en-US" sz="1000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Insert your desired text here. </a:t>
            </a:r>
          </a:p>
        </p:txBody>
      </p:sp>
      <p:sp>
        <p:nvSpPr>
          <p:cNvPr id="142" name="AutoShape 23"/>
          <p:cNvSpPr>
            <a:spLocks noChangeArrowheads="1"/>
          </p:cNvSpPr>
          <p:nvPr/>
        </p:nvSpPr>
        <p:spPr bwMode="auto">
          <a:xfrm>
            <a:off x="4648200" y="2156881"/>
            <a:ext cx="1905000" cy="465667"/>
          </a:xfrm>
          <a:prstGeom prst="roundRect">
            <a:avLst>
              <a:gd name="adj" fmla="val 10250"/>
            </a:avLst>
          </a:prstGeom>
          <a:gradFill rotWithShape="1">
            <a:gsLst>
              <a:gs pos="0">
                <a:srgbClr val="FFFFFF"/>
              </a:gs>
              <a:gs pos="100000">
                <a:srgbClr val="E5E5E5"/>
              </a:gs>
            </a:gsLst>
            <a:lin ang="5400000" scaled="1"/>
          </a:gradFill>
          <a:ln w="9525" cmpd="sng">
            <a:solidFill>
              <a:srgbClr val="B2B2B2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This is a sample text </a:t>
            </a:r>
          </a:p>
          <a:p>
            <a:r>
              <a:rPr lang="en-US" sz="1000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Insert your desired text here. </a:t>
            </a:r>
          </a:p>
        </p:txBody>
      </p:sp>
      <p:sp>
        <p:nvSpPr>
          <p:cNvPr id="143" name="AutoShape 23"/>
          <p:cNvSpPr>
            <a:spLocks noChangeArrowheads="1"/>
          </p:cNvSpPr>
          <p:nvPr/>
        </p:nvSpPr>
        <p:spPr bwMode="auto">
          <a:xfrm>
            <a:off x="4648200" y="2669115"/>
            <a:ext cx="1905000" cy="465667"/>
          </a:xfrm>
          <a:prstGeom prst="roundRect">
            <a:avLst>
              <a:gd name="adj" fmla="val 10250"/>
            </a:avLst>
          </a:prstGeom>
          <a:gradFill rotWithShape="1">
            <a:gsLst>
              <a:gs pos="0">
                <a:srgbClr val="FFFFFF"/>
              </a:gs>
              <a:gs pos="100000">
                <a:srgbClr val="E5E5E5"/>
              </a:gs>
            </a:gsLst>
            <a:lin ang="5400000" scaled="1"/>
          </a:gradFill>
          <a:ln w="9525" cmpd="sng">
            <a:solidFill>
              <a:srgbClr val="B2B2B2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This is a sample text </a:t>
            </a:r>
          </a:p>
          <a:p>
            <a:r>
              <a:rPr lang="en-US" sz="1000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Insert your desired text here. </a:t>
            </a:r>
          </a:p>
        </p:txBody>
      </p:sp>
      <p:sp>
        <p:nvSpPr>
          <p:cNvPr id="144" name="AutoShape 23"/>
          <p:cNvSpPr>
            <a:spLocks noChangeArrowheads="1"/>
          </p:cNvSpPr>
          <p:nvPr/>
        </p:nvSpPr>
        <p:spPr bwMode="auto">
          <a:xfrm>
            <a:off x="4648200" y="3181349"/>
            <a:ext cx="1905000" cy="465667"/>
          </a:xfrm>
          <a:prstGeom prst="roundRect">
            <a:avLst>
              <a:gd name="adj" fmla="val 10250"/>
            </a:avLst>
          </a:prstGeom>
          <a:gradFill rotWithShape="1">
            <a:gsLst>
              <a:gs pos="0">
                <a:srgbClr val="FFFFFF"/>
              </a:gs>
              <a:gs pos="100000">
                <a:srgbClr val="E5E5E5"/>
              </a:gs>
            </a:gsLst>
            <a:lin ang="5400000" scaled="1"/>
          </a:gradFill>
          <a:ln w="9525" cmpd="sng">
            <a:solidFill>
              <a:srgbClr val="B2B2B2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This is a sample text </a:t>
            </a:r>
          </a:p>
          <a:p>
            <a:r>
              <a:rPr lang="en-US" sz="1000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Insert your desired text here. </a:t>
            </a:r>
          </a:p>
        </p:txBody>
      </p:sp>
      <p:sp>
        <p:nvSpPr>
          <p:cNvPr id="145" name="AutoShape 23"/>
          <p:cNvSpPr>
            <a:spLocks noChangeArrowheads="1"/>
          </p:cNvSpPr>
          <p:nvPr/>
        </p:nvSpPr>
        <p:spPr bwMode="auto">
          <a:xfrm>
            <a:off x="4648200" y="3693583"/>
            <a:ext cx="1905000" cy="465667"/>
          </a:xfrm>
          <a:prstGeom prst="roundRect">
            <a:avLst>
              <a:gd name="adj" fmla="val 10250"/>
            </a:avLst>
          </a:prstGeom>
          <a:gradFill rotWithShape="1">
            <a:gsLst>
              <a:gs pos="0">
                <a:srgbClr val="FFFFFF"/>
              </a:gs>
              <a:gs pos="100000">
                <a:srgbClr val="E5E5E5"/>
              </a:gs>
            </a:gsLst>
            <a:lin ang="5400000" scaled="1"/>
          </a:gradFill>
          <a:ln w="9525" cmpd="sng">
            <a:solidFill>
              <a:srgbClr val="B2B2B2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This is a sample text </a:t>
            </a:r>
          </a:p>
          <a:p>
            <a:r>
              <a:rPr lang="en-US" sz="1000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Insert your desired text here. </a:t>
            </a:r>
          </a:p>
        </p:txBody>
      </p:sp>
      <p:sp>
        <p:nvSpPr>
          <p:cNvPr id="146" name="AutoShape 23"/>
          <p:cNvSpPr>
            <a:spLocks noChangeArrowheads="1"/>
          </p:cNvSpPr>
          <p:nvPr/>
        </p:nvSpPr>
        <p:spPr bwMode="auto">
          <a:xfrm>
            <a:off x="4648200" y="4205815"/>
            <a:ext cx="1905000" cy="465667"/>
          </a:xfrm>
          <a:prstGeom prst="roundRect">
            <a:avLst>
              <a:gd name="adj" fmla="val 10250"/>
            </a:avLst>
          </a:prstGeom>
          <a:gradFill rotWithShape="1">
            <a:gsLst>
              <a:gs pos="0">
                <a:srgbClr val="FFFFFF"/>
              </a:gs>
              <a:gs pos="100000">
                <a:srgbClr val="E5E5E5"/>
              </a:gs>
            </a:gsLst>
            <a:lin ang="5400000" scaled="1"/>
          </a:gradFill>
          <a:ln w="9525" cmpd="sng">
            <a:solidFill>
              <a:srgbClr val="B2B2B2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This is a sample text </a:t>
            </a:r>
          </a:p>
          <a:p>
            <a:r>
              <a:rPr lang="en-US" sz="1000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Insert your desired text here. </a:t>
            </a:r>
          </a:p>
        </p:txBody>
      </p:sp>
      <p:sp>
        <p:nvSpPr>
          <p:cNvPr id="147" name="AutoShape 23"/>
          <p:cNvSpPr>
            <a:spLocks noChangeArrowheads="1"/>
          </p:cNvSpPr>
          <p:nvPr/>
        </p:nvSpPr>
        <p:spPr bwMode="auto">
          <a:xfrm>
            <a:off x="6705600" y="2156881"/>
            <a:ext cx="1905000" cy="465667"/>
          </a:xfrm>
          <a:prstGeom prst="roundRect">
            <a:avLst>
              <a:gd name="adj" fmla="val 10250"/>
            </a:avLst>
          </a:prstGeom>
          <a:gradFill rotWithShape="1">
            <a:gsLst>
              <a:gs pos="0">
                <a:srgbClr val="FFFFFF"/>
              </a:gs>
              <a:gs pos="100000">
                <a:srgbClr val="E5E5E5"/>
              </a:gs>
            </a:gsLst>
            <a:lin ang="5400000" scaled="1"/>
          </a:gradFill>
          <a:ln w="9525" cmpd="sng">
            <a:solidFill>
              <a:srgbClr val="B2B2B2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This is a sample text </a:t>
            </a:r>
          </a:p>
          <a:p>
            <a:r>
              <a:rPr lang="en-US" sz="1000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Insert your desired text here. </a:t>
            </a:r>
          </a:p>
        </p:txBody>
      </p:sp>
      <p:sp>
        <p:nvSpPr>
          <p:cNvPr id="148" name="AutoShape 23"/>
          <p:cNvSpPr>
            <a:spLocks noChangeArrowheads="1"/>
          </p:cNvSpPr>
          <p:nvPr/>
        </p:nvSpPr>
        <p:spPr bwMode="auto">
          <a:xfrm>
            <a:off x="6705600" y="2669115"/>
            <a:ext cx="1905000" cy="465667"/>
          </a:xfrm>
          <a:prstGeom prst="roundRect">
            <a:avLst>
              <a:gd name="adj" fmla="val 10250"/>
            </a:avLst>
          </a:prstGeom>
          <a:gradFill rotWithShape="1">
            <a:gsLst>
              <a:gs pos="0">
                <a:srgbClr val="FFFFFF"/>
              </a:gs>
              <a:gs pos="100000">
                <a:srgbClr val="E5E5E5"/>
              </a:gs>
            </a:gsLst>
            <a:lin ang="5400000" scaled="1"/>
          </a:gradFill>
          <a:ln w="9525" cmpd="sng">
            <a:solidFill>
              <a:srgbClr val="B2B2B2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This is a sample text </a:t>
            </a:r>
          </a:p>
          <a:p>
            <a:r>
              <a:rPr lang="en-US" sz="1000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Insert your desired text here. </a:t>
            </a:r>
          </a:p>
        </p:txBody>
      </p:sp>
      <p:sp>
        <p:nvSpPr>
          <p:cNvPr id="149" name="AutoShape 23"/>
          <p:cNvSpPr>
            <a:spLocks noChangeArrowheads="1"/>
          </p:cNvSpPr>
          <p:nvPr/>
        </p:nvSpPr>
        <p:spPr bwMode="auto">
          <a:xfrm>
            <a:off x="6705600" y="3181349"/>
            <a:ext cx="1905000" cy="465667"/>
          </a:xfrm>
          <a:prstGeom prst="roundRect">
            <a:avLst>
              <a:gd name="adj" fmla="val 10250"/>
            </a:avLst>
          </a:prstGeom>
          <a:gradFill rotWithShape="1">
            <a:gsLst>
              <a:gs pos="0">
                <a:srgbClr val="FFFFFF"/>
              </a:gs>
              <a:gs pos="100000">
                <a:srgbClr val="E5E5E5"/>
              </a:gs>
            </a:gsLst>
            <a:lin ang="5400000" scaled="1"/>
          </a:gradFill>
          <a:ln w="9525" cmpd="sng">
            <a:solidFill>
              <a:srgbClr val="B2B2B2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This is a sample text </a:t>
            </a:r>
          </a:p>
          <a:p>
            <a:r>
              <a:rPr lang="en-US" sz="1000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Insert your desired text here. </a:t>
            </a:r>
          </a:p>
        </p:txBody>
      </p:sp>
      <p:sp>
        <p:nvSpPr>
          <p:cNvPr id="150" name="AutoShape 23"/>
          <p:cNvSpPr>
            <a:spLocks noChangeArrowheads="1"/>
          </p:cNvSpPr>
          <p:nvPr/>
        </p:nvSpPr>
        <p:spPr bwMode="auto">
          <a:xfrm>
            <a:off x="6705600" y="3693583"/>
            <a:ext cx="1905000" cy="465667"/>
          </a:xfrm>
          <a:prstGeom prst="roundRect">
            <a:avLst>
              <a:gd name="adj" fmla="val 10250"/>
            </a:avLst>
          </a:prstGeom>
          <a:gradFill rotWithShape="1">
            <a:gsLst>
              <a:gs pos="0">
                <a:srgbClr val="FFFFFF"/>
              </a:gs>
              <a:gs pos="100000">
                <a:srgbClr val="E5E5E5"/>
              </a:gs>
            </a:gsLst>
            <a:lin ang="5400000" scaled="1"/>
          </a:gradFill>
          <a:ln w="9525" cmpd="sng">
            <a:solidFill>
              <a:srgbClr val="B2B2B2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This is a sample text </a:t>
            </a:r>
          </a:p>
          <a:p>
            <a:r>
              <a:rPr lang="en-US" sz="1000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Insert your desired text here. </a:t>
            </a:r>
          </a:p>
        </p:txBody>
      </p:sp>
      <p:sp>
        <p:nvSpPr>
          <p:cNvPr id="151" name="AutoShape 23"/>
          <p:cNvSpPr>
            <a:spLocks noChangeArrowheads="1"/>
          </p:cNvSpPr>
          <p:nvPr/>
        </p:nvSpPr>
        <p:spPr bwMode="auto">
          <a:xfrm>
            <a:off x="6705600" y="4205815"/>
            <a:ext cx="1905000" cy="465667"/>
          </a:xfrm>
          <a:prstGeom prst="roundRect">
            <a:avLst>
              <a:gd name="adj" fmla="val 10250"/>
            </a:avLst>
          </a:prstGeom>
          <a:gradFill rotWithShape="1">
            <a:gsLst>
              <a:gs pos="0">
                <a:srgbClr val="FFFFFF"/>
              </a:gs>
              <a:gs pos="100000">
                <a:srgbClr val="E5E5E5"/>
              </a:gs>
            </a:gsLst>
            <a:lin ang="5400000" scaled="1"/>
          </a:gradFill>
          <a:ln w="9525" cmpd="sng">
            <a:solidFill>
              <a:srgbClr val="B2B2B2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This is a sample text </a:t>
            </a:r>
          </a:p>
          <a:p>
            <a:r>
              <a:rPr lang="en-US" sz="1000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Insert your desired text here. </a:t>
            </a:r>
          </a:p>
        </p:txBody>
      </p:sp>
      <p:cxnSp>
        <p:nvCxnSpPr>
          <p:cNvPr id="153" name="Elbow Connector 152"/>
          <p:cNvCxnSpPr/>
          <p:nvPr/>
        </p:nvCxnSpPr>
        <p:spPr>
          <a:xfrm flipV="1">
            <a:off x="1524000" y="1428750"/>
            <a:ext cx="990600" cy="381000"/>
          </a:xfrm>
          <a:prstGeom prst="bentConnector3">
            <a:avLst>
              <a:gd name="adj1" fmla="val 427"/>
            </a:avLst>
          </a:prstGeom>
          <a:ln>
            <a:solidFill>
              <a:schemeClr val="accent5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Arrow Connector 157"/>
          <p:cNvCxnSpPr/>
          <p:nvPr/>
        </p:nvCxnSpPr>
        <p:spPr>
          <a:xfrm rot="5400000">
            <a:off x="3429794" y="2037556"/>
            <a:ext cx="152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Arrow Connector 158"/>
          <p:cNvCxnSpPr/>
          <p:nvPr/>
        </p:nvCxnSpPr>
        <p:spPr>
          <a:xfrm rot="5400000">
            <a:off x="5537994" y="2037556"/>
            <a:ext cx="152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Arrow Connector 159"/>
          <p:cNvCxnSpPr/>
          <p:nvPr/>
        </p:nvCxnSpPr>
        <p:spPr>
          <a:xfrm rot="5400000">
            <a:off x="7561527" y="2037556"/>
            <a:ext cx="152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>
                <a:solidFill>
                  <a:schemeClr val="accent6"/>
                </a:solidFill>
              </a:rPr>
              <a:t>Organizational Chart – Comparison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>
                <a:solidFill>
                  <a:schemeClr val="accent5"/>
                </a:solidFill>
              </a:rPr>
              <a:t>You can edit this subtitle</a:t>
            </a:r>
          </a:p>
        </p:txBody>
      </p:sp>
      <p:grpSp>
        <p:nvGrpSpPr>
          <p:cNvPr id="114" name="Group 113"/>
          <p:cNvGrpSpPr/>
          <p:nvPr/>
        </p:nvGrpSpPr>
        <p:grpSpPr>
          <a:xfrm>
            <a:off x="3564467" y="2420937"/>
            <a:ext cx="2015067" cy="954617"/>
            <a:chOff x="3530859" y="2420937"/>
            <a:chExt cx="2015067" cy="954617"/>
          </a:xfrm>
          <a:effectLst>
            <a:reflection blurRad="6350" stA="52000" endA="300" endPos="35000" dir="5400000" sy="-100000" algn="bl" rotWithShape="0"/>
          </a:effectLst>
        </p:grpSpPr>
        <p:sp>
          <p:nvSpPr>
            <p:cNvPr id="47" name="AutoShape 24"/>
            <p:cNvSpPr>
              <a:spLocks noChangeArrowheads="1"/>
            </p:cNvSpPr>
            <p:nvPr/>
          </p:nvSpPr>
          <p:spPr bwMode="auto">
            <a:xfrm>
              <a:off x="3530859" y="2420937"/>
              <a:ext cx="2015067" cy="954617"/>
            </a:xfrm>
            <a:prstGeom prst="roundRect">
              <a:avLst>
                <a:gd name="adj" fmla="val 7282"/>
              </a:avLst>
            </a:prstGeom>
            <a:gradFill flip="none" rotWithShape="1">
              <a:gsLst>
                <a:gs pos="0">
                  <a:srgbClr val="D2A000">
                    <a:shade val="30000"/>
                    <a:satMod val="115000"/>
                  </a:srgbClr>
                </a:gs>
                <a:gs pos="50000">
                  <a:srgbClr val="D2A000">
                    <a:shade val="67500"/>
                    <a:satMod val="115000"/>
                  </a:srgbClr>
                </a:gs>
                <a:gs pos="100000">
                  <a:srgbClr val="D2A000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b="1">
                <a:solidFill>
                  <a:srgbClr val="FFFFFF"/>
                </a:solidFill>
                <a:ea typeface="Microsoft YaHei" pitchFamily="34" charset="-122"/>
                <a:sym typeface="Arial" pitchFamily="34" charset="0"/>
              </a:endParaRPr>
            </a:p>
          </p:txBody>
        </p:sp>
        <p:grpSp>
          <p:nvGrpSpPr>
            <p:cNvPr id="48" name="Group 43"/>
            <p:cNvGrpSpPr/>
            <p:nvPr/>
          </p:nvGrpSpPr>
          <p:grpSpPr>
            <a:xfrm>
              <a:off x="3683265" y="2649537"/>
              <a:ext cx="468378" cy="527453"/>
              <a:chOff x="3429000" y="818953"/>
              <a:chExt cx="566292" cy="637718"/>
            </a:xfrm>
            <a:solidFill>
              <a:schemeClr val="bg1"/>
            </a:solidFill>
          </p:grpSpPr>
          <p:sp>
            <p:nvSpPr>
              <p:cNvPr id="49" name="Freeform 6"/>
              <p:cNvSpPr>
                <a:spLocks noEditPoints="1"/>
              </p:cNvSpPr>
              <p:nvPr/>
            </p:nvSpPr>
            <p:spPr bwMode="auto">
              <a:xfrm>
                <a:off x="3537024" y="818953"/>
                <a:ext cx="335289" cy="385267"/>
              </a:xfrm>
              <a:custGeom>
                <a:avLst/>
                <a:gdLst/>
                <a:ahLst/>
                <a:cxnLst>
                  <a:cxn ang="0">
                    <a:pos x="181" y="962"/>
                  </a:cxn>
                  <a:cxn ang="0">
                    <a:pos x="169" y="1176"/>
                  </a:cxn>
                  <a:cxn ang="0">
                    <a:pos x="211" y="1393"/>
                  </a:cxn>
                  <a:cxn ang="0">
                    <a:pos x="324" y="1612"/>
                  </a:cxn>
                  <a:cxn ang="0">
                    <a:pos x="493" y="1779"/>
                  </a:cxn>
                  <a:cxn ang="0">
                    <a:pos x="704" y="1881"/>
                  </a:cxn>
                  <a:cxn ang="0">
                    <a:pos x="943" y="1902"/>
                  </a:cxn>
                  <a:cxn ang="0">
                    <a:pos x="1171" y="1839"/>
                  </a:cxn>
                  <a:cxn ang="0">
                    <a:pos x="1362" y="1702"/>
                  </a:cxn>
                  <a:cxn ang="0">
                    <a:pos x="1505" y="1507"/>
                  </a:cxn>
                  <a:cxn ang="0">
                    <a:pos x="1582" y="1280"/>
                  </a:cxn>
                  <a:cxn ang="0">
                    <a:pos x="1595" y="1069"/>
                  </a:cxn>
                  <a:cxn ang="0">
                    <a:pos x="1572" y="919"/>
                  </a:cxn>
                  <a:cxn ang="0">
                    <a:pos x="1501" y="816"/>
                  </a:cxn>
                  <a:cxn ang="0">
                    <a:pos x="1388" y="727"/>
                  </a:cxn>
                  <a:cxn ang="0">
                    <a:pos x="1236" y="683"/>
                  </a:cxn>
                  <a:cxn ang="0">
                    <a:pos x="1003" y="682"/>
                  </a:cxn>
                  <a:cxn ang="0">
                    <a:pos x="778" y="661"/>
                  </a:cxn>
                  <a:cxn ang="0">
                    <a:pos x="600" y="631"/>
                  </a:cxn>
                  <a:cxn ang="0">
                    <a:pos x="481" y="603"/>
                  </a:cxn>
                  <a:cxn ang="0">
                    <a:pos x="438" y="591"/>
                  </a:cxn>
                  <a:cxn ang="0">
                    <a:pos x="1089" y="20"/>
                  </a:cxn>
                  <a:cxn ang="0">
                    <a:pos x="1278" y="90"/>
                  </a:cxn>
                  <a:cxn ang="0">
                    <a:pos x="1425" y="199"/>
                  </a:cxn>
                  <a:cxn ang="0">
                    <a:pos x="1535" y="336"/>
                  </a:cxn>
                  <a:cxn ang="0">
                    <a:pos x="1611" y="486"/>
                  </a:cxn>
                  <a:cxn ang="0">
                    <a:pos x="1659" y="639"/>
                  </a:cxn>
                  <a:cxn ang="0">
                    <a:pos x="1681" y="783"/>
                  </a:cxn>
                  <a:cxn ang="0">
                    <a:pos x="1683" y="904"/>
                  </a:cxn>
                  <a:cxn ang="0">
                    <a:pos x="1683" y="1059"/>
                  </a:cxn>
                  <a:cxn ang="0">
                    <a:pos x="1701" y="1181"/>
                  </a:cxn>
                  <a:cxn ang="0">
                    <a:pos x="1647" y="1289"/>
                  </a:cxn>
                  <a:cxn ang="0">
                    <a:pos x="1534" y="1558"/>
                  </a:cxn>
                  <a:cxn ang="0">
                    <a:pos x="1360" y="1770"/>
                  </a:cxn>
                  <a:cxn ang="0">
                    <a:pos x="1139" y="1908"/>
                  </a:cxn>
                  <a:cxn ang="0">
                    <a:pos x="885" y="1958"/>
                  </a:cxn>
                  <a:cxn ang="0">
                    <a:pos x="640" y="1912"/>
                  </a:cxn>
                  <a:cxn ang="0">
                    <a:pos x="425" y="1782"/>
                  </a:cxn>
                  <a:cxn ang="0">
                    <a:pos x="253" y="1583"/>
                  </a:cxn>
                  <a:cxn ang="0">
                    <a:pos x="135" y="1331"/>
                  </a:cxn>
                  <a:cxn ang="0">
                    <a:pos x="38" y="1268"/>
                  </a:cxn>
                  <a:cxn ang="0">
                    <a:pos x="0" y="1148"/>
                  </a:cxn>
                  <a:cxn ang="0">
                    <a:pos x="40" y="1027"/>
                  </a:cxn>
                  <a:cxn ang="0">
                    <a:pos x="77" y="840"/>
                  </a:cxn>
                  <a:cxn ang="0">
                    <a:pos x="102" y="591"/>
                  </a:cxn>
                  <a:cxn ang="0">
                    <a:pos x="167" y="399"/>
                  </a:cxn>
                  <a:cxn ang="0">
                    <a:pos x="260" y="254"/>
                  </a:cxn>
                  <a:cxn ang="0">
                    <a:pos x="369" y="152"/>
                  </a:cxn>
                  <a:cxn ang="0">
                    <a:pos x="481" y="84"/>
                  </a:cxn>
                  <a:cxn ang="0">
                    <a:pos x="583" y="42"/>
                  </a:cxn>
                  <a:cxn ang="0">
                    <a:pos x="663" y="23"/>
                  </a:cxn>
                  <a:cxn ang="0">
                    <a:pos x="710" y="16"/>
                  </a:cxn>
                  <a:cxn ang="0">
                    <a:pos x="853" y="1"/>
                  </a:cxn>
                </a:cxnLst>
                <a:rect l="0" t="0" r="r" b="b"/>
                <a:pathLst>
                  <a:path w="1704" h="1958">
                    <a:moveTo>
                      <a:pt x="438" y="591"/>
                    </a:moveTo>
                    <a:lnTo>
                      <a:pt x="215" y="841"/>
                    </a:lnTo>
                    <a:lnTo>
                      <a:pt x="196" y="901"/>
                    </a:lnTo>
                    <a:lnTo>
                      <a:pt x="181" y="962"/>
                    </a:lnTo>
                    <a:lnTo>
                      <a:pt x="174" y="1014"/>
                    </a:lnTo>
                    <a:lnTo>
                      <a:pt x="169" y="1067"/>
                    </a:lnTo>
                    <a:lnTo>
                      <a:pt x="167" y="1121"/>
                    </a:lnTo>
                    <a:lnTo>
                      <a:pt x="169" y="1176"/>
                    </a:lnTo>
                    <a:lnTo>
                      <a:pt x="174" y="1229"/>
                    </a:lnTo>
                    <a:lnTo>
                      <a:pt x="182" y="1281"/>
                    </a:lnTo>
                    <a:lnTo>
                      <a:pt x="193" y="1332"/>
                    </a:lnTo>
                    <a:lnTo>
                      <a:pt x="211" y="1393"/>
                    </a:lnTo>
                    <a:lnTo>
                      <a:pt x="233" y="1452"/>
                    </a:lnTo>
                    <a:lnTo>
                      <a:pt x="260" y="1508"/>
                    </a:lnTo>
                    <a:lnTo>
                      <a:pt x="290" y="1561"/>
                    </a:lnTo>
                    <a:lnTo>
                      <a:pt x="324" y="1612"/>
                    </a:lnTo>
                    <a:lnTo>
                      <a:pt x="362" y="1659"/>
                    </a:lnTo>
                    <a:lnTo>
                      <a:pt x="402" y="1702"/>
                    </a:lnTo>
                    <a:lnTo>
                      <a:pt x="446" y="1742"/>
                    </a:lnTo>
                    <a:lnTo>
                      <a:pt x="493" y="1779"/>
                    </a:lnTo>
                    <a:lnTo>
                      <a:pt x="542" y="1811"/>
                    </a:lnTo>
                    <a:lnTo>
                      <a:pt x="594" y="1839"/>
                    </a:lnTo>
                    <a:lnTo>
                      <a:pt x="648" y="1862"/>
                    </a:lnTo>
                    <a:lnTo>
                      <a:pt x="704" y="1881"/>
                    </a:lnTo>
                    <a:lnTo>
                      <a:pt x="762" y="1895"/>
                    </a:lnTo>
                    <a:lnTo>
                      <a:pt x="821" y="1902"/>
                    </a:lnTo>
                    <a:lnTo>
                      <a:pt x="882" y="1905"/>
                    </a:lnTo>
                    <a:lnTo>
                      <a:pt x="943" y="1902"/>
                    </a:lnTo>
                    <a:lnTo>
                      <a:pt x="1003" y="1895"/>
                    </a:lnTo>
                    <a:lnTo>
                      <a:pt x="1061" y="1881"/>
                    </a:lnTo>
                    <a:lnTo>
                      <a:pt x="1117" y="1862"/>
                    </a:lnTo>
                    <a:lnTo>
                      <a:pt x="1171" y="1839"/>
                    </a:lnTo>
                    <a:lnTo>
                      <a:pt x="1223" y="1811"/>
                    </a:lnTo>
                    <a:lnTo>
                      <a:pt x="1272" y="1779"/>
                    </a:lnTo>
                    <a:lnTo>
                      <a:pt x="1318" y="1742"/>
                    </a:lnTo>
                    <a:lnTo>
                      <a:pt x="1362" y="1702"/>
                    </a:lnTo>
                    <a:lnTo>
                      <a:pt x="1403" y="1658"/>
                    </a:lnTo>
                    <a:lnTo>
                      <a:pt x="1441" y="1611"/>
                    </a:lnTo>
                    <a:lnTo>
                      <a:pt x="1474" y="1561"/>
                    </a:lnTo>
                    <a:lnTo>
                      <a:pt x="1505" y="1507"/>
                    </a:lnTo>
                    <a:lnTo>
                      <a:pt x="1531" y="1451"/>
                    </a:lnTo>
                    <a:lnTo>
                      <a:pt x="1554" y="1392"/>
                    </a:lnTo>
                    <a:lnTo>
                      <a:pt x="1571" y="1331"/>
                    </a:lnTo>
                    <a:lnTo>
                      <a:pt x="1582" y="1280"/>
                    </a:lnTo>
                    <a:lnTo>
                      <a:pt x="1590" y="1228"/>
                    </a:lnTo>
                    <a:lnTo>
                      <a:pt x="1595" y="1175"/>
                    </a:lnTo>
                    <a:lnTo>
                      <a:pt x="1597" y="1121"/>
                    </a:lnTo>
                    <a:lnTo>
                      <a:pt x="1595" y="1069"/>
                    </a:lnTo>
                    <a:lnTo>
                      <a:pt x="1591" y="1019"/>
                    </a:lnTo>
                    <a:lnTo>
                      <a:pt x="1583" y="968"/>
                    </a:lnTo>
                    <a:lnTo>
                      <a:pt x="1578" y="944"/>
                    </a:lnTo>
                    <a:lnTo>
                      <a:pt x="1572" y="919"/>
                    </a:lnTo>
                    <a:lnTo>
                      <a:pt x="1559" y="894"/>
                    </a:lnTo>
                    <a:lnTo>
                      <a:pt x="1542" y="868"/>
                    </a:lnTo>
                    <a:lnTo>
                      <a:pt x="1522" y="842"/>
                    </a:lnTo>
                    <a:lnTo>
                      <a:pt x="1501" y="816"/>
                    </a:lnTo>
                    <a:lnTo>
                      <a:pt x="1476" y="792"/>
                    </a:lnTo>
                    <a:lnTo>
                      <a:pt x="1449" y="768"/>
                    </a:lnTo>
                    <a:lnTo>
                      <a:pt x="1419" y="746"/>
                    </a:lnTo>
                    <a:lnTo>
                      <a:pt x="1388" y="727"/>
                    </a:lnTo>
                    <a:lnTo>
                      <a:pt x="1353" y="710"/>
                    </a:lnTo>
                    <a:lnTo>
                      <a:pt x="1316" y="697"/>
                    </a:lnTo>
                    <a:lnTo>
                      <a:pt x="1277" y="688"/>
                    </a:lnTo>
                    <a:lnTo>
                      <a:pt x="1236" y="683"/>
                    </a:lnTo>
                    <a:lnTo>
                      <a:pt x="1191" y="682"/>
                    </a:lnTo>
                    <a:lnTo>
                      <a:pt x="1127" y="684"/>
                    </a:lnTo>
                    <a:lnTo>
                      <a:pt x="1064" y="683"/>
                    </a:lnTo>
                    <a:lnTo>
                      <a:pt x="1003" y="682"/>
                    </a:lnTo>
                    <a:lnTo>
                      <a:pt x="943" y="678"/>
                    </a:lnTo>
                    <a:lnTo>
                      <a:pt x="886" y="674"/>
                    </a:lnTo>
                    <a:lnTo>
                      <a:pt x="831" y="668"/>
                    </a:lnTo>
                    <a:lnTo>
                      <a:pt x="778" y="661"/>
                    </a:lnTo>
                    <a:lnTo>
                      <a:pt x="729" y="654"/>
                    </a:lnTo>
                    <a:lnTo>
                      <a:pt x="682" y="646"/>
                    </a:lnTo>
                    <a:lnTo>
                      <a:pt x="639" y="638"/>
                    </a:lnTo>
                    <a:lnTo>
                      <a:pt x="600" y="631"/>
                    </a:lnTo>
                    <a:lnTo>
                      <a:pt x="563" y="624"/>
                    </a:lnTo>
                    <a:lnTo>
                      <a:pt x="532" y="616"/>
                    </a:lnTo>
                    <a:lnTo>
                      <a:pt x="503" y="609"/>
                    </a:lnTo>
                    <a:lnTo>
                      <a:pt x="481" y="603"/>
                    </a:lnTo>
                    <a:lnTo>
                      <a:pt x="462" y="598"/>
                    </a:lnTo>
                    <a:lnTo>
                      <a:pt x="448" y="594"/>
                    </a:lnTo>
                    <a:lnTo>
                      <a:pt x="441" y="592"/>
                    </a:lnTo>
                    <a:lnTo>
                      <a:pt x="438" y="591"/>
                    </a:lnTo>
                    <a:close/>
                    <a:moveTo>
                      <a:pt x="917" y="0"/>
                    </a:moveTo>
                    <a:lnTo>
                      <a:pt x="977" y="3"/>
                    </a:lnTo>
                    <a:lnTo>
                      <a:pt x="1034" y="10"/>
                    </a:lnTo>
                    <a:lnTo>
                      <a:pt x="1089" y="20"/>
                    </a:lnTo>
                    <a:lnTo>
                      <a:pt x="1140" y="33"/>
                    </a:lnTo>
                    <a:lnTo>
                      <a:pt x="1189" y="49"/>
                    </a:lnTo>
                    <a:lnTo>
                      <a:pt x="1235" y="69"/>
                    </a:lnTo>
                    <a:lnTo>
                      <a:pt x="1278" y="90"/>
                    </a:lnTo>
                    <a:lnTo>
                      <a:pt x="1319" y="114"/>
                    </a:lnTo>
                    <a:lnTo>
                      <a:pt x="1356" y="140"/>
                    </a:lnTo>
                    <a:lnTo>
                      <a:pt x="1393" y="169"/>
                    </a:lnTo>
                    <a:lnTo>
                      <a:pt x="1425" y="199"/>
                    </a:lnTo>
                    <a:lnTo>
                      <a:pt x="1457" y="232"/>
                    </a:lnTo>
                    <a:lnTo>
                      <a:pt x="1485" y="265"/>
                    </a:lnTo>
                    <a:lnTo>
                      <a:pt x="1510" y="300"/>
                    </a:lnTo>
                    <a:lnTo>
                      <a:pt x="1535" y="336"/>
                    </a:lnTo>
                    <a:lnTo>
                      <a:pt x="1557" y="372"/>
                    </a:lnTo>
                    <a:lnTo>
                      <a:pt x="1577" y="410"/>
                    </a:lnTo>
                    <a:lnTo>
                      <a:pt x="1595" y="448"/>
                    </a:lnTo>
                    <a:lnTo>
                      <a:pt x="1611" y="486"/>
                    </a:lnTo>
                    <a:lnTo>
                      <a:pt x="1625" y="524"/>
                    </a:lnTo>
                    <a:lnTo>
                      <a:pt x="1638" y="564"/>
                    </a:lnTo>
                    <a:lnTo>
                      <a:pt x="1649" y="602"/>
                    </a:lnTo>
                    <a:lnTo>
                      <a:pt x="1659" y="639"/>
                    </a:lnTo>
                    <a:lnTo>
                      <a:pt x="1666" y="677"/>
                    </a:lnTo>
                    <a:lnTo>
                      <a:pt x="1672" y="713"/>
                    </a:lnTo>
                    <a:lnTo>
                      <a:pt x="1677" y="748"/>
                    </a:lnTo>
                    <a:lnTo>
                      <a:pt x="1681" y="783"/>
                    </a:lnTo>
                    <a:lnTo>
                      <a:pt x="1683" y="815"/>
                    </a:lnTo>
                    <a:lnTo>
                      <a:pt x="1684" y="847"/>
                    </a:lnTo>
                    <a:lnTo>
                      <a:pt x="1684" y="876"/>
                    </a:lnTo>
                    <a:lnTo>
                      <a:pt x="1683" y="904"/>
                    </a:lnTo>
                    <a:lnTo>
                      <a:pt x="1685" y="945"/>
                    </a:lnTo>
                    <a:lnTo>
                      <a:pt x="1686" y="987"/>
                    </a:lnTo>
                    <a:lnTo>
                      <a:pt x="1685" y="1022"/>
                    </a:lnTo>
                    <a:lnTo>
                      <a:pt x="1683" y="1059"/>
                    </a:lnTo>
                    <a:lnTo>
                      <a:pt x="1695" y="1086"/>
                    </a:lnTo>
                    <a:lnTo>
                      <a:pt x="1702" y="1117"/>
                    </a:lnTo>
                    <a:lnTo>
                      <a:pt x="1704" y="1148"/>
                    </a:lnTo>
                    <a:lnTo>
                      <a:pt x="1701" y="1181"/>
                    </a:lnTo>
                    <a:lnTo>
                      <a:pt x="1694" y="1212"/>
                    </a:lnTo>
                    <a:lnTo>
                      <a:pt x="1682" y="1240"/>
                    </a:lnTo>
                    <a:lnTo>
                      <a:pt x="1667" y="1266"/>
                    </a:lnTo>
                    <a:lnTo>
                      <a:pt x="1647" y="1289"/>
                    </a:lnTo>
                    <a:lnTo>
                      <a:pt x="1625" y="1360"/>
                    </a:lnTo>
                    <a:lnTo>
                      <a:pt x="1599" y="1429"/>
                    </a:lnTo>
                    <a:lnTo>
                      <a:pt x="1568" y="1495"/>
                    </a:lnTo>
                    <a:lnTo>
                      <a:pt x="1534" y="1558"/>
                    </a:lnTo>
                    <a:lnTo>
                      <a:pt x="1496" y="1617"/>
                    </a:lnTo>
                    <a:lnTo>
                      <a:pt x="1454" y="1672"/>
                    </a:lnTo>
                    <a:lnTo>
                      <a:pt x="1408" y="1723"/>
                    </a:lnTo>
                    <a:lnTo>
                      <a:pt x="1360" y="1770"/>
                    </a:lnTo>
                    <a:lnTo>
                      <a:pt x="1308" y="1812"/>
                    </a:lnTo>
                    <a:lnTo>
                      <a:pt x="1254" y="1849"/>
                    </a:lnTo>
                    <a:lnTo>
                      <a:pt x="1198" y="1882"/>
                    </a:lnTo>
                    <a:lnTo>
                      <a:pt x="1139" y="1908"/>
                    </a:lnTo>
                    <a:lnTo>
                      <a:pt x="1079" y="1930"/>
                    </a:lnTo>
                    <a:lnTo>
                      <a:pt x="1016" y="1946"/>
                    </a:lnTo>
                    <a:lnTo>
                      <a:pt x="951" y="1955"/>
                    </a:lnTo>
                    <a:lnTo>
                      <a:pt x="885" y="1958"/>
                    </a:lnTo>
                    <a:lnTo>
                      <a:pt x="821" y="1955"/>
                    </a:lnTo>
                    <a:lnTo>
                      <a:pt x="760" y="1947"/>
                    </a:lnTo>
                    <a:lnTo>
                      <a:pt x="699" y="1932"/>
                    </a:lnTo>
                    <a:lnTo>
                      <a:pt x="640" y="1912"/>
                    </a:lnTo>
                    <a:lnTo>
                      <a:pt x="583" y="1887"/>
                    </a:lnTo>
                    <a:lnTo>
                      <a:pt x="528" y="1856"/>
                    </a:lnTo>
                    <a:lnTo>
                      <a:pt x="475" y="1822"/>
                    </a:lnTo>
                    <a:lnTo>
                      <a:pt x="425" y="1782"/>
                    </a:lnTo>
                    <a:lnTo>
                      <a:pt x="378" y="1738"/>
                    </a:lnTo>
                    <a:lnTo>
                      <a:pt x="333" y="1690"/>
                    </a:lnTo>
                    <a:lnTo>
                      <a:pt x="291" y="1638"/>
                    </a:lnTo>
                    <a:lnTo>
                      <a:pt x="253" y="1583"/>
                    </a:lnTo>
                    <a:lnTo>
                      <a:pt x="218" y="1524"/>
                    </a:lnTo>
                    <a:lnTo>
                      <a:pt x="186" y="1463"/>
                    </a:lnTo>
                    <a:lnTo>
                      <a:pt x="159" y="1399"/>
                    </a:lnTo>
                    <a:lnTo>
                      <a:pt x="135" y="1331"/>
                    </a:lnTo>
                    <a:lnTo>
                      <a:pt x="107" y="1322"/>
                    </a:lnTo>
                    <a:lnTo>
                      <a:pt x="81" y="1308"/>
                    </a:lnTo>
                    <a:lnTo>
                      <a:pt x="59" y="1291"/>
                    </a:lnTo>
                    <a:lnTo>
                      <a:pt x="38" y="1268"/>
                    </a:lnTo>
                    <a:lnTo>
                      <a:pt x="22" y="1242"/>
                    </a:lnTo>
                    <a:lnTo>
                      <a:pt x="10" y="1213"/>
                    </a:lnTo>
                    <a:lnTo>
                      <a:pt x="3" y="1182"/>
                    </a:lnTo>
                    <a:lnTo>
                      <a:pt x="0" y="1148"/>
                    </a:lnTo>
                    <a:lnTo>
                      <a:pt x="3" y="1114"/>
                    </a:lnTo>
                    <a:lnTo>
                      <a:pt x="11" y="1082"/>
                    </a:lnTo>
                    <a:lnTo>
                      <a:pt x="22" y="1053"/>
                    </a:lnTo>
                    <a:lnTo>
                      <a:pt x="40" y="1027"/>
                    </a:lnTo>
                    <a:lnTo>
                      <a:pt x="61" y="1005"/>
                    </a:lnTo>
                    <a:lnTo>
                      <a:pt x="84" y="986"/>
                    </a:lnTo>
                    <a:lnTo>
                      <a:pt x="79" y="910"/>
                    </a:lnTo>
                    <a:lnTo>
                      <a:pt x="77" y="840"/>
                    </a:lnTo>
                    <a:lnTo>
                      <a:pt x="79" y="772"/>
                    </a:lnTo>
                    <a:lnTo>
                      <a:pt x="83" y="708"/>
                    </a:lnTo>
                    <a:lnTo>
                      <a:pt x="91" y="648"/>
                    </a:lnTo>
                    <a:lnTo>
                      <a:pt x="102" y="591"/>
                    </a:lnTo>
                    <a:lnTo>
                      <a:pt x="115" y="538"/>
                    </a:lnTo>
                    <a:lnTo>
                      <a:pt x="130" y="489"/>
                    </a:lnTo>
                    <a:lnTo>
                      <a:pt x="147" y="442"/>
                    </a:lnTo>
                    <a:lnTo>
                      <a:pt x="167" y="399"/>
                    </a:lnTo>
                    <a:lnTo>
                      <a:pt x="188" y="359"/>
                    </a:lnTo>
                    <a:lnTo>
                      <a:pt x="211" y="321"/>
                    </a:lnTo>
                    <a:lnTo>
                      <a:pt x="234" y="287"/>
                    </a:lnTo>
                    <a:lnTo>
                      <a:pt x="260" y="254"/>
                    </a:lnTo>
                    <a:lnTo>
                      <a:pt x="286" y="226"/>
                    </a:lnTo>
                    <a:lnTo>
                      <a:pt x="313" y="198"/>
                    </a:lnTo>
                    <a:lnTo>
                      <a:pt x="340" y="174"/>
                    </a:lnTo>
                    <a:lnTo>
                      <a:pt x="369" y="152"/>
                    </a:lnTo>
                    <a:lnTo>
                      <a:pt x="396" y="132"/>
                    </a:lnTo>
                    <a:lnTo>
                      <a:pt x="425" y="114"/>
                    </a:lnTo>
                    <a:lnTo>
                      <a:pt x="453" y="98"/>
                    </a:lnTo>
                    <a:lnTo>
                      <a:pt x="481" y="84"/>
                    </a:lnTo>
                    <a:lnTo>
                      <a:pt x="507" y="71"/>
                    </a:lnTo>
                    <a:lnTo>
                      <a:pt x="534" y="60"/>
                    </a:lnTo>
                    <a:lnTo>
                      <a:pt x="559" y="51"/>
                    </a:lnTo>
                    <a:lnTo>
                      <a:pt x="583" y="42"/>
                    </a:lnTo>
                    <a:lnTo>
                      <a:pt x="605" y="35"/>
                    </a:lnTo>
                    <a:lnTo>
                      <a:pt x="627" y="30"/>
                    </a:lnTo>
                    <a:lnTo>
                      <a:pt x="647" y="26"/>
                    </a:lnTo>
                    <a:lnTo>
                      <a:pt x="663" y="23"/>
                    </a:lnTo>
                    <a:lnTo>
                      <a:pt x="679" y="20"/>
                    </a:lnTo>
                    <a:lnTo>
                      <a:pt x="692" y="18"/>
                    </a:lnTo>
                    <a:lnTo>
                      <a:pt x="703" y="16"/>
                    </a:lnTo>
                    <a:lnTo>
                      <a:pt x="710" y="16"/>
                    </a:lnTo>
                    <a:lnTo>
                      <a:pt x="714" y="15"/>
                    </a:lnTo>
                    <a:lnTo>
                      <a:pt x="716" y="15"/>
                    </a:lnTo>
                    <a:lnTo>
                      <a:pt x="786" y="6"/>
                    </a:lnTo>
                    <a:lnTo>
                      <a:pt x="853" y="1"/>
                    </a:lnTo>
                    <a:lnTo>
                      <a:pt x="91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0" name="Freeform 7"/>
              <p:cNvSpPr>
                <a:spLocks/>
              </p:cNvSpPr>
              <p:nvPr/>
            </p:nvSpPr>
            <p:spPr bwMode="auto">
              <a:xfrm>
                <a:off x="3429000" y="1214649"/>
                <a:ext cx="566292" cy="242022"/>
              </a:xfrm>
              <a:custGeom>
                <a:avLst/>
                <a:gdLst/>
                <a:ahLst/>
                <a:cxnLst>
                  <a:cxn ang="0">
                    <a:pos x="1268" y="763"/>
                  </a:cxn>
                  <a:cxn ang="0">
                    <a:pos x="1374" y="232"/>
                  </a:cxn>
                  <a:cxn ang="0">
                    <a:pos x="1299" y="230"/>
                  </a:cxn>
                  <a:cxn ang="0">
                    <a:pos x="1265" y="214"/>
                  </a:cxn>
                  <a:cxn ang="0">
                    <a:pos x="1242" y="184"/>
                  </a:cxn>
                  <a:cxn ang="0">
                    <a:pos x="1233" y="147"/>
                  </a:cxn>
                  <a:cxn ang="0">
                    <a:pos x="1242" y="109"/>
                  </a:cxn>
                  <a:cxn ang="0">
                    <a:pos x="1265" y="80"/>
                  </a:cxn>
                  <a:cxn ang="0">
                    <a:pos x="1299" y="63"/>
                  </a:cxn>
                  <a:cxn ang="0">
                    <a:pos x="1497" y="61"/>
                  </a:cxn>
                  <a:cxn ang="0">
                    <a:pos x="1534" y="70"/>
                  </a:cxn>
                  <a:cxn ang="0">
                    <a:pos x="1564" y="94"/>
                  </a:cxn>
                  <a:cxn ang="0">
                    <a:pos x="1580" y="127"/>
                  </a:cxn>
                  <a:cxn ang="0">
                    <a:pos x="1580" y="166"/>
                  </a:cxn>
                  <a:cxn ang="0">
                    <a:pos x="1564" y="200"/>
                  </a:cxn>
                  <a:cxn ang="0">
                    <a:pos x="1534" y="223"/>
                  </a:cxn>
                  <a:cxn ang="0">
                    <a:pos x="1497" y="232"/>
                  </a:cxn>
                  <a:cxn ang="0">
                    <a:pos x="1449" y="234"/>
                  </a:cxn>
                  <a:cxn ang="0">
                    <a:pos x="1899" y="0"/>
                  </a:cxn>
                  <a:cxn ang="0">
                    <a:pos x="2377" y="78"/>
                  </a:cxn>
                  <a:cxn ang="0">
                    <a:pos x="2399" y="92"/>
                  </a:cxn>
                  <a:cxn ang="0">
                    <a:pos x="2431" y="114"/>
                  </a:cxn>
                  <a:cxn ang="0">
                    <a:pos x="2470" y="145"/>
                  </a:cxn>
                  <a:cxn ang="0">
                    <a:pos x="2514" y="185"/>
                  </a:cxn>
                  <a:cxn ang="0">
                    <a:pos x="2561" y="236"/>
                  </a:cxn>
                  <a:cxn ang="0">
                    <a:pos x="2611" y="299"/>
                  </a:cxn>
                  <a:cxn ang="0">
                    <a:pos x="2661" y="374"/>
                  </a:cxn>
                  <a:cxn ang="0">
                    <a:pos x="2710" y="461"/>
                  </a:cxn>
                  <a:cxn ang="0">
                    <a:pos x="2756" y="562"/>
                  </a:cxn>
                  <a:cxn ang="0">
                    <a:pos x="2797" y="679"/>
                  </a:cxn>
                  <a:cxn ang="0">
                    <a:pos x="2831" y="811"/>
                  </a:cxn>
                  <a:cxn ang="0">
                    <a:pos x="2858" y="958"/>
                  </a:cxn>
                  <a:cxn ang="0">
                    <a:pos x="2874" y="1123"/>
                  </a:cxn>
                  <a:cxn ang="0">
                    <a:pos x="0" y="1230"/>
                  </a:cxn>
                  <a:cxn ang="0">
                    <a:pos x="1" y="1216"/>
                  </a:cxn>
                  <a:cxn ang="0">
                    <a:pos x="6" y="1179"/>
                  </a:cxn>
                  <a:cxn ang="0">
                    <a:pos x="15" y="1120"/>
                  </a:cxn>
                  <a:cxn ang="0">
                    <a:pos x="28" y="1043"/>
                  </a:cxn>
                  <a:cxn ang="0">
                    <a:pos x="45" y="953"/>
                  </a:cxn>
                  <a:cxn ang="0">
                    <a:pos x="68" y="852"/>
                  </a:cxn>
                  <a:cxn ang="0">
                    <a:pos x="96" y="743"/>
                  </a:cxn>
                  <a:cxn ang="0">
                    <a:pos x="132" y="631"/>
                  </a:cxn>
                  <a:cxn ang="0">
                    <a:pos x="173" y="518"/>
                  </a:cxn>
                  <a:cxn ang="0">
                    <a:pos x="222" y="408"/>
                  </a:cxn>
                  <a:cxn ang="0">
                    <a:pos x="278" y="304"/>
                  </a:cxn>
                  <a:cxn ang="0">
                    <a:pos x="343" y="211"/>
                  </a:cxn>
                  <a:cxn ang="0">
                    <a:pos x="416" y="130"/>
                  </a:cxn>
                  <a:cxn ang="0">
                    <a:pos x="843" y="0"/>
                  </a:cxn>
                </a:cxnLst>
                <a:rect l="0" t="0" r="r" b="b"/>
                <a:pathLst>
                  <a:path w="2878" h="1230">
                    <a:moveTo>
                      <a:pt x="843" y="0"/>
                    </a:moveTo>
                    <a:lnTo>
                      <a:pt x="1268" y="763"/>
                    </a:lnTo>
                    <a:lnTo>
                      <a:pt x="1374" y="234"/>
                    </a:lnTo>
                    <a:lnTo>
                      <a:pt x="1374" y="232"/>
                    </a:lnTo>
                    <a:lnTo>
                      <a:pt x="1318" y="232"/>
                    </a:lnTo>
                    <a:lnTo>
                      <a:pt x="1299" y="230"/>
                    </a:lnTo>
                    <a:lnTo>
                      <a:pt x="1281" y="223"/>
                    </a:lnTo>
                    <a:lnTo>
                      <a:pt x="1265" y="214"/>
                    </a:lnTo>
                    <a:lnTo>
                      <a:pt x="1252" y="200"/>
                    </a:lnTo>
                    <a:lnTo>
                      <a:pt x="1242" y="184"/>
                    </a:lnTo>
                    <a:lnTo>
                      <a:pt x="1235" y="166"/>
                    </a:lnTo>
                    <a:lnTo>
                      <a:pt x="1233" y="147"/>
                    </a:lnTo>
                    <a:lnTo>
                      <a:pt x="1235" y="127"/>
                    </a:lnTo>
                    <a:lnTo>
                      <a:pt x="1242" y="109"/>
                    </a:lnTo>
                    <a:lnTo>
                      <a:pt x="1252" y="94"/>
                    </a:lnTo>
                    <a:lnTo>
                      <a:pt x="1265" y="80"/>
                    </a:lnTo>
                    <a:lnTo>
                      <a:pt x="1281" y="70"/>
                    </a:lnTo>
                    <a:lnTo>
                      <a:pt x="1299" y="63"/>
                    </a:lnTo>
                    <a:lnTo>
                      <a:pt x="1318" y="61"/>
                    </a:lnTo>
                    <a:lnTo>
                      <a:pt x="1497" y="61"/>
                    </a:lnTo>
                    <a:lnTo>
                      <a:pt x="1517" y="63"/>
                    </a:lnTo>
                    <a:lnTo>
                      <a:pt x="1534" y="70"/>
                    </a:lnTo>
                    <a:lnTo>
                      <a:pt x="1550" y="80"/>
                    </a:lnTo>
                    <a:lnTo>
                      <a:pt x="1564" y="94"/>
                    </a:lnTo>
                    <a:lnTo>
                      <a:pt x="1574" y="109"/>
                    </a:lnTo>
                    <a:lnTo>
                      <a:pt x="1580" y="127"/>
                    </a:lnTo>
                    <a:lnTo>
                      <a:pt x="1582" y="147"/>
                    </a:lnTo>
                    <a:lnTo>
                      <a:pt x="1580" y="166"/>
                    </a:lnTo>
                    <a:lnTo>
                      <a:pt x="1574" y="184"/>
                    </a:lnTo>
                    <a:lnTo>
                      <a:pt x="1564" y="200"/>
                    </a:lnTo>
                    <a:lnTo>
                      <a:pt x="1550" y="214"/>
                    </a:lnTo>
                    <a:lnTo>
                      <a:pt x="1534" y="223"/>
                    </a:lnTo>
                    <a:lnTo>
                      <a:pt x="1517" y="230"/>
                    </a:lnTo>
                    <a:lnTo>
                      <a:pt x="1497" y="232"/>
                    </a:lnTo>
                    <a:lnTo>
                      <a:pt x="1448" y="232"/>
                    </a:lnTo>
                    <a:lnTo>
                      <a:pt x="1449" y="234"/>
                    </a:lnTo>
                    <a:lnTo>
                      <a:pt x="1566" y="769"/>
                    </a:lnTo>
                    <a:lnTo>
                      <a:pt x="1899" y="0"/>
                    </a:lnTo>
                    <a:lnTo>
                      <a:pt x="2363" y="71"/>
                    </a:lnTo>
                    <a:lnTo>
                      <a:pt x="2377" y="78"/>
                    </a:lnTo>
                    <a:lnTo>
                      <a:pt x="2386" y="84"/>
                    </a:lnTo>
                    <a:lnTo>
                      <a:pt x="2399" y="92"/>
                    </a:lnTo>
                    <a:lnTo>
                      <a:pt x="2414" y="102"/>
                    </a:lnTo>
                    <a:lnTo>
                      <a:pt x="2431" y="114"/>
                    </a:lnTo>
                    <a:lnTo>
                      <a:pt x="2449" y="128"/>
                    </a:lnTo>
                    <a:lnTo>
                      <a:pt x="2470" y="145"/>
                    </a:lnTo>
                    <a:lnTo>
                      <a:pt x="2491" y="163"/>
                    </a:lnTo>
                    <a:lnTo>
                      <a:pt x="2514" y="185"/>
                    </a:lnTo>
                    <a:lnTo>
                      <a:pt x="2538" y="210"/>
                    </a:lnTo>
                    <a:lnTo>
                      <a:pt x="2561" y="236"/>
                    </a:lnTo>
                    <a:lnTo>
                      <a:pt x="2587" y="267"/>
                    </a:lnTo>
                    <a:lnTo>
                      <a:pt x="2611" y="299"/>
                    </a:lnTo>
                    <a:lnTo>
                      <a:pt x="2637" y="334"/>
                    </a:lnTo>
                    <a:lnTo>
                      <a:pt x="2661" y="374"/>
                    </a:lnTo>
                    <a:lnTo>
                      <a:pt x="2686" y="416"/>
                    </a:lnTo>
                    <a:lnTo>
                      <a:pt x="2710" y="461"/>
                    </a:lnTo>
                    <a:lnTo>
                      <a:pt x="2734" y="510"/>
                    </a:lnTo>
                    <a:lnTo>
                      <a:pt x="2756" y="562"/>
                    </a:lnTo>
                    <a:lnTo>
                      <a:pt x="2777" y="619"/>
                    </a:lnTo>
                    <a:lnTo>
                      <a:pt x="2797" y="679"/>
                    </a:lnTo>
                    <a:lnTo>
                      <a:pt x="2815" y="743"/>
                    </a:lnTo>
                    <a:lnTo>
                      <a:pt x="2831" y="811"/>
                    </a:lnTo>
                    <a:lnTo>
                      <a:pt x="2846" y="882"/>
                    </a:lnTo>
                    <a:lnTo>
                      <a:pt x="2858" y="958"/>
                    </a:lnTo>
                    <a:lnTo>
                      <a:pt x="2867" y="1039"/>
                    </a:lnTo>
                    <a:lnTo>
                      <a:pt x="2874" y="1123"/>
                    </a:lnTo>
                    <a:lnTo>
                      <a:pt x="2878" y="1212"/>
                    </a:lnTo>
                    <a:lnTo>
                      <a:pt x="0" y="1230"/>
                    </a:lnTo>
                    <a:lnTo>
                      <a:pt x="0" y="1227"/>
                    </a:lnTo>
                    <a:lnTo>
                      <a:pt x="1" y="1216"/>
                    </a:lnTo>
                    <a:lnTo>
                      <a:pt x="3" y="1201"/>
                    </a:lnTo>
                    <a:lnTo>
                      <a:pt x="6" y="1179"/>
                    </a:lnTo>
                    <a:lnTo>
                      <a:pt x="10" y="1152"/>
                    </a:lnTo>
                    <a:lnTo>
                      <a:pt x="15" y="1120"/>
                    </a:lnTo>
                    <a:lnTo>
                      <a:pt x="21" y="1084"/>
                    </a:lnTo>
                    <a:lnTo>
                      <a:pt x="28" y="1043"/>
                    </a:lnTo>
                    <a:lnTo>
                      <a:pt x="35" y="1000"/>
                    </a:lnTo>
                    <a:lnTo>
                      <a:pt x="45" y="953"/>
                    </a:lnTo>
                    <a:lnTo>
                      <a:pt x="56" y="904"/>
                    </a:lnTo>
                    <a:lnTo>
                      <a:pt x="68" y="852"/>
                    </a:lnTo>
                    <a:lnTo>
                      <a:pt x="81" y="798"/>
                    </a:lnTo>
                    <a:lnTo>
                      <a:pt x="96" y="743"/>
                    </a:lnTo>
                    <a:lnTo>
                      <a:pt x="113" y="687"/>
                    </a:lnTo>
                    <a:lnTo>
                      <a:pt x="132" y="631"/>
                    </a:lnTo>
                    <a:lnTo>
                      <a:pt x="151" y="574"/>
                    </a:lnTo>
                    <a:lnTo>
                      <a:pt x="173" y="518"/>
                    </a:lnTo>
                    <a:lnTo>
                      <a:pt x="196" y="462"/>
                    </a:lnTo>
                    <a:lnTo>
                      <a:pt x="222" y="408"/>
                    </a:lnTo>
                    <a:lnTo>
                      <a:pt x="248" y="355"/>
                    </a:lnTo>
                    <a:lnTo>
                      <a:pt x="278" y="304"/>
                    </a:lnTo>
                    <a:lnTo>
                      <a:pt x="309" y="256"/>
                    </a:lnTo>
                    <a:lnTo>
                      <a:pt x="343" y="211"/>
                    </a:lnTo>
                    <a:lnTo>
                      <a:pt x="379" y="168"/>
                    </a:lnTo>
                    <a:lnTo>
                      <a:pt x="416" y="130"/>
                    </a:lnTo>
                    <a:lnTo>
                      <a:pt x="456" y="96"/>
                    </a:lnTo>
                    <a:lnTo>
                      <a:pt x="84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51" name="TextBox 50"/>
            <p:cNvSpPr txBox="1"/>
            <p:nvPr/>
          </p:nvSpPr>
          <p:spPr>
            <a:xfrm flipH="1">
              <a:off x="4216654" y="2636264"/>
              <a:ext cx="1219200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This is a sample text Insert your desired text here. </a:t>
              </a:r>
            </a:p>
          </p:txBody>
        </p:sp>
      </p:grpSp>
      <p:sp>
        <p:nvSpPr>
          <p:cNvPr id="80" name="AutoShape 23"/>
          <p:cNvSpPr>
            <a:spLocks noChangeArrowheads="1"/>
          </p:cNvSpPr>
          <p:nvPr/>
        </p:nvSpPr>
        <p:spPr bwMode="auto">
          <a:xfrm flipH="1">
            <a:off x="558792" y="2063220"/>
            <a:ext cx="2356160" cy="779463"/>
          </a:xfrm>
          <a:prstGeom prst="roundRect">
            <a:avLst>
              <a:gd name="adj" fmla="val 10250"/>
            </a:avLst>
          </a:prstGeom>
          <a:gradFill rotWithShape="1">
            <a:gsLst>
              <a:gs pos="0">
                <a:srgbClr val="FFFFFF"/>
              </a:gs>
              <a:gs pos="100000">
                <a:srgbClr val="E5E5E5"/>
              </a:gs>
            </a:gsLst>
            <a:lin ang="5400000" scaled="1"/>
          </a:gradFill>
          <a:ln w="9525" cmpd="sng">
            <a:solidFill>
              <a:srgbClr val="B2B2B2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50000"/>
              </a:lnSpc>
              <a:buClr>
                <a:schemeClr val="accent1"/>
              </a:buClr>
            </a:pPr>
            <a:endParaRPr lang="en-US" sz="1400">
              <a:ea typeface="Microsoft YaHei" pitchFamily="34" charset="-122"/>
              <a:sym typeface="Arial" pitchFamily="34" charset="0"/>
            </a:endParaRPr>
          </a:p>
        </p:txBody>
      </p:sp>
      <p:sp>
        <p:nvSpPr>
          <p:cNvPr id="81" name="AutoShape 23"/>
          <p:cNvSpPr>
            <a:spLocks noChangeArrowheads="1"/>
          </p:cNvSpPr>
          <p:nvPr/>
        </p:nvSpPr>
        <p:spPr bwMode="auto">
          <a:xfrm flipH="1">
            <a:off x="558792" y="2935287"/>
            <a:ext cx="2356160" cy="779463"/>
          </a:xfrm>
          <a:prstGeom prst="roundRect">
            <a:avLst>
              <a:gd name="adj" fmla="val 10250"/>
            </a:avLst>
          </a:prstGeom>
          <a:gradFill rotWithShape="1">
            <a:gsLst>
              <a:gs pos="0">
                <a:srgbClr val="FFFFFF"/>
              </a:gs>
              <a:gs pos="100000">
                <a:srgbClr val="E5E5E5"/>
              </a:gs>
            </a:gsLst>
            <a:lin ang="5400000" scaled="1"/>
          </a:gradFill>
          <a:ln w="9525" cmpd="sng">
            <a:solidFill>
              <a:srgbClr val="B2B2B2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50000"/>
              </a:lnSpc>
              <a:buClr>
                <a:schemeClr val="accent1"/>
              </a:buClr>
            </a:pPr>
            <a:endParaRPr lang="en-US" sz="1400">
              <a:ea typeface="Microsoft YaHei" pitchFamily="34" charset="-122"/>
              <a:sym typeface="Arial" pitchFamily="34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 flipH="1">
            <a:off x="715624" y="2241018"/>
            <a:ext cx="175563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This is a sample text </a:t>
            </a:r>
          </a:p>
          <a:p>
            <a:r>
              <a:rPr lang="en-US" sz="1050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Insert your desired text here. </a:t>
            </a:r>
          </a:p>
        </p:txBody>
      </p:sp>
      <p:sp>
        <p:nvSpPr>
          <p:cNvPr id="84" name="TextBox 83"/>
          <p:cNvSpPr txBox="1"/>
          <p:nvPr/>
        </p:nvSpPr>
        <p:spPr>
          <a:xfrm flipH="1">
            <a:off x="715624" y="3096151"/>
            <a:ext cx="175563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This is a sample text </a:t>
            </a:r>
          </a:p>
          <a:p>
            <a:r>
              <a:rPr lang="en-US" sz="1050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Insert your desired text here. </a:t>
            </a:r>
          </a:p>
        </p:txBody>
      </p:sp>
      <p:sp>
        <p:nvSpPr>
          <p:cNvPr id="85" name="AutoShape 23"/>
          <p:cNvSpPr>
            <a:spLocks noChangeArrowheads="1"/>
          </p:cNvSpPr>
          <p:nvPr/>
        </p:nvSpPr>
        <p:spPr bwMode="auto">
          <a:xfrm flipH="1">
            <a:off x="558792" y="1182687"/>
            <a:ext cx="2356160" cy="779463"/>
          </a:xfrm>
          <a:prstGeom prst="roundRect">
            <a:avLst>
              <a:gd name="adj" fmla="val 10250"/>
            </a:avLst>
          </a:prstGeom>
          <a:gradFill rotWithShape="1">
            <a:gsLst>
              <a:gs pos="0">
                <a:srgbClr val="FFFFFF"/>
              </a:gs>
              <a:gs pos="100000">
                <a:srgbClr val="E5E5E5"/>
              </a:gs>
            </a:gsLst>
            <a:lin ang="5400000" scaled="1"/>
          </a:gradFill>
          <a:ln w="9525" cmpd="sng">
            <a:solidFill>
              <a:srgbClr val="B2B2B2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50000"/>
              </a:lnSpc>
              <a:buClr>
                <a:schemeClr val="accent1"/>
              </a:buClr>
            </a:pPr>
            <a:endParaRPr lang="en-US" sz="1400">
              <a:ea typeface="Microsoft YaHei" pitchFamily="34" charset="-122"/>
              <a:sym typeface="Arial" pitchFamily="34" charset="0"/>
            </a:endParaRPr>
          </a:p>
        </p:txBody>
      </p:sp>
      <p:sp>
        <p:nvSpPr>
          <p:cNvPr id="86" name="AutoShape 23"/>
          <p:cNvSpPr>
            <a:spLocks noChangeArrowheads="1"/>
          </p:cNvSpPr>
          <p:nvPr/>
        </p:nvSpPr>
        <p:spPr bwMode="auto">
          <a:xfrm flipH="1">
            <a:off x="558792" y="3807354"/>
            <a:ext cx="2356160" cy="779463"/>
          </a:xfrm>
          <a:prstGeom prst="roundRect">
            <a:avLst>
              <a:gd name="adj" fmla="val 10250"/>
            </a:avLst>
          </a:prstGeom>
          <a:gradFill rotWithShape="1">
            <a:gsLst>
              <a:gs pos="0">
                <a:srgbClr val="FFFFFF"/>
              </a:gs>
              <a:gs pos="100000">
                <a:srgbClr val="E5E5E5"/>
              </a:gs>
            </a:gsLst>
            <a:lin ang="5400000" scaled="1"/>
          </a:gradFill>
          <a:ln w="9525" cmpd="sng">
            <a:solidFill>
              <a:srgbClr val="B2B2B2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50000"/>
              </a:lnSpc>
              <a:buClr>
                <a:schemeClr val="accent1"/>
              </a:buClr>
            </a:pPr>
            <a:endParaRPr lang="en-US" sz="1400">
              <a:ea typeface="Microsoft YaHei" pitchFamily="34" charset="-122"/>
              <a:sym typeface="Arial" pitchFamily="34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 flipH="1">
            <a:off x="715624" y="3968218"/>
            <a:ext cx="175563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This is a sample text </a:t>
            </a:r>
          </a:p>
          <a:p>
            <a:r>
              <a:rPr lang="en-US" sz="1050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Insert your desired text here. </a:t>
            </a:r>
          </a:p>
        </p:txBody>
      </p:sp>
      <p:sp>
        <p:nvSpPr>
          <p:cNvPr id="88" name="TextBox 87"/>
          <p:cNvSpPr txBox="1"/>
          <p:nvPr/>
        </p:nvSpPr>
        <p:spPr>
          <a:xfrm flipH="1">
            <a:off x="715624" y="1377418"/>
            <a:ext cx="175563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This is a sample text </a:t>
            </a:r>
          </a:p>
          <a:p>
            <a:r>
              <a:rPr lang="en-US" sz="1050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Insert your desired text here. </a:t>
            </a:r>
          </a:p>
        </p:txBody>
      </p:sp>
      <p:sp>
        <p:nvSpPr>
          <p:cNvPr id="95" name="AutoShape 23"/>
          <p:cNvSpPr>
            <a:spLocks noChangeArrowheads="1"/>
          </p:cNvSpPr>
          <p:nvPr/>
        </p:nvSpPr>
        <p:spPr bwMode="auto">
          <a:xfrm>
            <a:off x="6220574" y="2063220"/>
            <a:ext cx="2356160" cy="779463"/>
          </a:xfrm>
          <a:prstGeom prst="roundRect">
            <a:avLst>
              <a:gd name="adj" fmla="val 10250"/>
            </a:avLst>
          </a:prstGeom>
          <a:gradFill rotWithShape="1">
            <a:gsLst>
              <a:gs pos="0">
                <a:srgbClr val="FFFFFF"/>
              </a:gs>
              <a:gs pos="100000">
                <a:srgbClr val="E5E5E5"/>
              </a:gs>
            </a:gsLst>
            <a:lin ang="5400000" scaled="1"/>
          </a:gradFill>
          <a:ln w="9525" cmpd="sng">
            <a:solidFill>
              <a:srgbClr val="B2B2B2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50000"/>
              </a:lnSpc>
              <a:buClr>
                <a:schemeClr val="accent1"/>
              </a:buClr>
            </a:pPr>
            <a:endParaRPr lang="en-US" sz="1400">
              <a:ea typeface="Microsoft YaHei" pitchFamily="34" charset="-122"/>
              <a:sym typeface="Arial" pitchFamily="34" charset="0"/>
            </a:endParaRPr>
          </a:p>
        </p:txBody>
      </p:sp>
      <p:sp>
        <p:nvSpPr>
          <p:cNvPr id="96" name="AutoShape 23"/>
          <p:cNvSpPr>
            <a:spLocks noChangeArrowheads="1"/>
          </p:cNvSpPr>
          <p:nvPr/>
        </p:nvSpPr>
        <p:spPr bwMode="auto">
          <a:xfrm>
            <a:off x="6220574" y="2935287"/>
            <a:ext cx="2356160" cy="779463"/>
          </a:xfrm>
          <a:prstGeom prst="roundRect">
            <a:avLst>
              <a:gd name="adj" fmla="val 10250"/>
            </a:avLst>
          </a:prstGeom>
          <a:gradFill rotWithShape="1">
            <a:gsLst>
              <a:gs pos="0">
                <a:srgbClr val="FFFFFF"/>
              </a:gs>
              <a:gs pos="100000">
                <a:srgbClr val="E5E5E5"/>
              </a:gs>
            </a:gsLst>
            <a:lin ang="5400000" scaled="1"/>
          </a:gradFill>
          <a:ln w="9525" cmpd="sng">
            <a:solidFill>
              <a:srgbClr val="B2B2B2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50000"/>
              </a:lnSpc>
              <a:buClr>
                <a:schemeClr val="accent1"/>
              </a:buClr>
            </a:pPr>
            <a:endParaRPr lang="en-US" sz="1400">
              <a:ea typeface="Microsoft YaHei" pitchFamily="34" charset="-122"/>
              <a:sym typeface="Arial" pitchFamily="34" charset="0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6427192" y="2241018"/>
            <a:ext cx="175563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This is a sample text </a:t>
            </a:r>
          </a:p>
          <a:p>
            <a:r>
              <a:rPr lang="en-US" sz="1050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Insert your desired text here. 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6427192" y="3096151"/>
            <a:ext cx="175563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This is a sample text </a:t>
            </a:r>
          </a:p>
          <a:p>
            <a:r>
              <a:rPr lang="en-US" sz="1050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Insert your desired text here. </a:t>
            </a:r>
          </a:p>
        </p:txBody>
      </p:sp>
      <p:sp>
        <p:nvSpPr>
          <p:cNvPr id="100" name="AutoShape 23"/>
          <p:cNvSpPr>
            <a:spLocks noChangeArrowheads="1"/>
          </p:cNvSpPr>
          <p:nvPr/>
        </p:nvSpPr>
        <p:spPr bwMode="auto">
          <a:xfrm>
            <a:off x="6220574" y="1182687"/>
            <a:ext cx="2356160" cy="779463"/>
          </a:xfrm>
          <a:prstGeom prst="roundRect">
            <a:avLst>
              <a:gd name="adj" fmla="val 10250"/>
            </a:avLst>
          </a:prstGeom>
          <a:gradFill rotWithShape="1">
            <a:gsLst>
              <a:gs pos="0">
                <a:srgbClr val="FFFFFF"/>
              </a:gs>
              <a:gs pos="100000">
                <a:srgbClr val="E5E5E5"/>
              </a:gs>
            </a:gsLst>
            <a:lin ang="5400000" scaled="1"/>
          </a:gradFill>
          <a:ln w="9525" cmpd="sng">
            <a:solidFill>
              <a:srgbClr val="B2B2B2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50000"/>
              </a:lnSpc>
              <a:buClr>
                <a:schemeClr val="accent1"/>
              </a:buClr>
            </a:pPr>
            <a:endParaRPr lang="en-US" sz="1400">
              <a:ea typeface="Microsoft YaHei" pitchFamily="34" charset="-122"/>
              <a:sym typeface="Arial" pitchFamily="34" charset="0"/>
            </a:endParaRPr>
          </a:p>
        </p:txBody>
      </p:sp>
      <p:sp>
        <p:nvSpPr>
          <p:cNvPr id="101" name="AutoShape 23"/>
          <p:cNvSpPr>
            <a:spLocks noChangeArrowheads="1"/>
          </p:cNvSpPr>
          <p:nvPr/>
        </p:nvSpPr>
        <p:spPr bwMode="auto">
          <a:xfrm>
            <a:off x="6220574" y="3807354"/>
            <a:ext cx="2356160" cy="779463"/>
          </a:xfrm>
          <a:prstGeom prst="roundRect">
            <a:avLst>
              <a:gd name="adj" fmla="val 10250"/>
            </a:avLst>
          </a:prstGeom>
          <a:gradFill rotWithShape="1">
            <a:gsLst>
              <a:gs pos="0">
                <a:srgbClr val="FFFFFF"/>
              </a:gs>
              <a:gs pos="100000">
                <a:srgbClr val="E5E5E5"/>
              </a:gs>
            </a:gsLst>
            <a:lin ang="5400000" scaled="1"/>
          </a:gradFill>
          <a:ln w="9525" cmpd="sng">
            <a:solidFill>
              <a:srgbClr val="B2B2B2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50000"/>
              </a:lnSpc>
              <a:buClr>
                <a:schemeClr val="accent1"/>
              </a:buClr>
            </a:pPr>
            <a:endParaRPr lang="en-US" sz="1400">
              <a:ea typeface="Microsoft YaHei" pitchFamily="34" charset="-122"/>
              <a:sym typeface="Arial" pitchFamily="34" charset="0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6427192" y="3968218"/>
            <a:ext cx="175563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This is a sample text </a:t>
            </a:r>
          </a:p>
          <a:p>
            <a:r>
              <a:rPr lang="en-US" sz="1050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Insert your desired text here. 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6427192" y="1377418"/>
            <a:ext cx="175563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This is a sample text </a:t>
            </a:r>
          </a:p>
          <a:p>
            <a:r>
              <a:rPr lang="en-US" sz="1050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Insert your desired text here. </a:t>
            </a:r>
          </a:p>
        </p:txBody>
      </p:sp>
      <p:grpSp>
        <p:nvGrpSpPr>
          <p:cNvPr id="130" name="Group 129"/>
          <p:cNvGrpSpPr/>
          <p:nvPr/>
        </p:nvGrpSpPr>
        <p:grpSpPr>
          <a:xfrm>
            <a:off x="3112255" y="1656822"/>
            <a:ext cx="316745" cy="2548465"/>
            <a:chOff x="3112255" y="1656822"/>
            <a:chExt cx="316745" cy="2548465"/>
          </a:xfrm>
        </p:grpSpPr>
        <p:grpSp>
          <p:nvGrpSpPr>
            <p:cNvPr id="82" name="Group 81"/>
            <p:cNvGrpSpPr/>
            <p:nvPr/>
          </p:nvGrpSpPr>
          <p:grpSpPr>
            <a:xfrm flipH="1">
              <a:off x="3112255" y="1656822"/>
              <a:ext cx="151206" cy="2548465"/>
              <a:chOff x="3273035" y="53866"/>
              <a:chExt cx="155965" cy="5861151"/>
            </a:xfrm>
          </p:grpSpPr>
          <p:cxnSp>
            <p:nvCxnSpPr>
              <p:cNvPr id="89" name="Straight Connector 88"/>
              <p:cNvCxnSpPr/>
              <p:nvPr/>
            </p:nvCxnSpPr>
            <p:spPr>
              <a:xfrm rot="5400000">
                <a:off x="381406" y="2946707"/>
                <a:ext cx="5783268" cy="9"/>
              </a:xfrm>
              <a:prstGeom prst="line">
                <a:avLst/>
              </a:prstGeom>
              <a:ln>
                <a:solidFill>
                  <a:schemeClr val="accent5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Arrow Connector 89"/>
              <p:cNvCxnSpPr/>
              <p:nvPr/>
            </p:nvCxnSpPr>
            <p:spPr>
              <a:xfrm>
                <a:off x="3276600" y="1962150"/>
                <a:ext cx="152400" cy="1588"/>
              </a:xfrm>
              <a:prstGeom prst="straightConnector1">
                <a:avLst/>
              </a:prstGeom>
              <a:ln>
                <a:solidFill>
                  <a:schemeClr val="accent5"/>
                </a:solidFill>
                <a:prstDash val="dash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Arrow Connector 90"/>
              <p:cNvCxnSpPr/>
              <p:nvPr/>
            </p:nvCxnSpPr>
            <p:spPr>
              <a:xfrm>
                <a:off x="3276600" y="3790950"/>
                <a:ext cx="152400" cy="1588"/>
              </a:xfrm>
              <a:prstGeom prst="straightConnector1">
                <a:avLst/>
              </a:prstGeom>
              <a:ln>
                <a:solidFill>
                  <a:schemeClr val="accent5"/>
                </a:solidFill>
                <a:prstDash val="dash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Arrow Connector 91"/>
              <p:cNvCxnSpPr/>
              <p:nvPr/>
            </p:nvCxnSpPr>
            <p:spPr>
              <a:xfrm>
                <a:off x="3276600" y="53866"/>
                <a:ext cx="152400" cy="1587"/>
              </a:xfrm>
              <a:prstGeom prst="straightConnector1">
                <a:avLst/>
              </a:prstGeom>
              <a:ln>
                <a:solidFill>
                  <a:schemeClr val="accent5"/>
                </a:solidFill>
                <a:prstDash val="dash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Arrow Connector 92"/>
              <p:cNvCxnSpPr/>
              <p:nvPr/>
            </p:nvCxnSpPr>
            <p:spPr>
              <a:xfrm>
                <a:off x="3276600" y="5913430"/>
                <a:ext cx="152400" cy="1587"/>
              </a:xfrm>
              <a:prstGeom prst="straightConnector1">
                <a:avLst/>
              </a:prstGeom>
              <a:ln>
                <a:solidFill>
                  <a:schemeClr val="accent5"/>
                </a:solidFill>
                <a:prstDash val="dash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20" name="Straight Connector 119"/>
            <p:cNvCxnSpPr/>
            <p:nvPr/>
          </p:nvCxnSpPr>
          <p:spPr>
            <a:xfrm>
              <a:off x="3276600" y="2876550"/>
              <a:ext cx="152400" cy="1588"/>
            </a:xfrm>
            <a:prstGeom prst="line">
              <a:avLst/>
            </a:prstGeom>
            <a:ln>
              <a:solidFill>
                <a:schemeClr val="accent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1" name="Group 130"/>
          <p:cNvGrpSpPr/>
          <p:nvPr/>
        </p:nvGrpSpPr>
        <p:grpSpPr>
          <a:xfrm>
            <a:off x="5723467" y="1656822"/>
            <a:ext cx="299804" cy="2548465"/>
            <a:chOff x="5723467" y="1656822"/>
            <a:chExt cx="299804" cy="2548465"/>
          </a:xfrm>
        </p:grpSpPr>
        <p:grpSp>
          <p:nvGrpSpPr>
            <p:cNvPr id="97" name="Group 96"/>
            <p:cNvGrpSpPr/>
            <p:nvPr/>
          </p:nvGrpSpPr>
          <p:grpSpPr>
            <a:xfrm>
              <a:off x="5872065" y="1656822"/>
              <a:ext cx="151206" cy="2548465"/>
              <a:chOff x="3273035" y="53866"/>
              <a:chExt cx="155965" cy="5861151"/>
            </a:xfrm>
          </p:grpSpPr>
          <p:cxnSp>
            <p:nvCxnSpPr>
              <p:cNvPr id="104" name="Straight Connector 103"/>
              <p:cNvCxnSpPr/>
              <p:nvPr/>
            </p:nvCxnSpPr>
            <p:spPr>
              <a:xfrm rot="5400000">
                <a:off x="381406" y="2946707"/>
                <a:ext cx="5783268" cy="9"/>
              </a:xfrm>
              <a:prstGeom prst="line">
                <a:avLst/>
              </a:prstGeom>
              <a:ln>
                <a:solidFill>
                  <a:schemeClr val="accent5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Arrow Connector 104"/>
              <p:cNvCxnSpPr/>
              <p:nvPr/>
            </p:nvCxnSpPr>
            <p:spPr>
              <a:xfrm>
                <a:off x="3276600" y="1962150"/>
                <a:ext cx="152400" cy="1588"/>
              </a:xfrm>
              <a:prstGeom prst="straightConnector1">
                <a:avLst/>
              </a:prstGeom>
              <a:ln>
                <a:solidFill>
                  <a:schemeClr val="accent5"/>
                </a:solidFill>
                <a:prstDash val="dash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Arrow Connector 105"/>
              <p:cNvCxnSpPr/>
              <p:nvPr/>
            </p:nvCxnSpPr>
            <p:spPr>
              <a:xfrm>
                <a:off x="3276600" y="3790950"/>
                <a:ext cx="152400" cy="1588"/>
              </a:xfrm>
              <a:prstGeom prst="straightConnector1">
                <a:avLst/>
              </a:prstGeom>
              <a:ln>
                <a:solidFill>
                  <a:schemeClr val="accent5"/>
                </a:solidFill>
                <a:prstDash val="dash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Arrow Connector 107"/>
              <p:cNvCxnSpPr/>
              <p:nvPr/>
            </p:nvCxnSpPr>
            <p:spPr>
              <a:xfrm>
                <a:off x="3276600" y="53866"/>
                <a:ext cx="152400" cy="1587"/>
              </a:xfrm>
              <a:prstGeom prst="straightConnector1">
                <a:avLst/>
              </a:prstGeom>
              <a:ln>
                <a:solidFill>
                  <a:schemeClr val="accent5"/>
                </a:solidFill>
                <a:prstDash val="dash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Arrow Connector 111"/>
              <p:cNvCxnSpPr/>
              <p:nvPr/>
            </p:nvCxnSpPr>
            <p:spPr>
              <a:xfrm>
                <a:off x="3276600" y="5913430"/>
                <a:ext cx="152400" cy="1587"/>
              </a:xfrm>
              <a:prstGeom prst="straightConnector1">
                <a:avLst/>
              </a:prstGeom>
              <a:ln>
                <a:solidFill>
                  <a:schemeClr val="accent5"/>
                </a:solidFill>
                <a:prstDash val="dash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29" name="Straight Connector 128"/>
            <p:cNvCxnSpPr/>
            <p:nvPr/>
          </p:nvCxnSpPr>
          <p:spPr>
            <a:xfrm>
              <a:off x="5723467" y="2876550"/>
              <a:ext cx="152400" cy="1588"/>
            </a:xfrm>
            <a:prstGeom prst="line">
              <a:avLst/>
            </a:prstGeom>
            <a:ln>
              <a:solidFill>
                <a:schemeClr val="accent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>
                <a:solidFill>
                  <a:schemeClr val="accent6"/>
                </a:solidFill>
              </a:rPr>
              <a:t>Organizational Chart – Three Columns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>
                <a:solidFill>
                  <a:schemeClr val="accent5"/>
                </a:solidFill>
              </a:rPr>
              <a:t>You can edit this subtitle</a:t>
            </a:r>
          </a:p>
        </p:txBody>
      </p:sp>
      <p:grpSp>
        <p:nvGrpSpPr>
          <p:cNvPr id="2" name="Group 113"/>
          <p:cNvGrpSpPr/>
          <p:nvPr/>
        </p:nvGrpSpPr>
        <p:grpSpPr>
          <a:xfrm>
            <a:off x="3564467" y="1123950"/>
            <a:ext cx="2015067" cy="954617"/>
            <a:chOff x="3530859" y="2420937"/>
            <a:chExt cx="2015067" cy="954617"/>
          </a:xfrm>
        </p:grpSpPr>
        <p:sp>
          <p:nvSpPr>
            <p:cNvPr id="47" name="AutoShape 24"/>
            <p:cNvSpPr>
              <a:spLocks noChangeArrowheads="1"/>
            </p:cNvSpPr>
            <p:nvPr/>
          </p:nvSpPr>
          <p:spPr bwMode="auto">
            <a:xfrm>
              <a:off x="3530859" y="2420937"/>
              <a:ext cx="2015067" cy="954617"/>
            </a:xfrm>
            <a:prstGeom prst="roundRect">
              <a:avLst>
                <a:gd name="adj" fmla="val 7282"/>
              </a:avLst>
            </a:prstGeom>
            <a:gradFill flip="none" rotWithShape="1">
              <a:gsLst>
                <a:gs pos="0">
                  <a:schemeClr val="accent2">
                    <a:shade val="30000"/>
                    <a:satMod val="115000"/>
                  </a:schemeClr>
                </a:gs>
                <a:gs pos="50000">
                  <a:schemeClr val="accent2">
                    <a:shade val="67500"/>
                    <a:satMod val="115000"/>
                  </a:schemeClr>
                </a:gs>
                <a:gs pos="100000">
                  <a:schemeClr val="accent2">
                    <a:shade val="100000"/>
                    <a:satMod val="115000"/>
                  </a:schemeClr>
                </a:gs>
              </a:gsLst>
              <a:lin ang="18900000" scaled="1"/>
              <a:tileRect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b="1">
                <a:solidFill>
                  <a:srgbClr val="FFFFFF"/>
                </a:solidFill>
                <a:ea typeface="Microsoft YaHei" pitchFamily="34" charset="-122"/>
                <a:sym typeface="Arial" pitchFamily="34" charset="0"/>
              </a:endParaRPr>
            </a:p>
          </p:txBody>
        </p:sp>
        <p:grpSp>
          <p:nvGrpSpPr>
            <p:cNvPr id="3" name="Group 43"/>
            <p:cNvGrpSpPr/>
            <p:nvPr/>
          </p:nvGrpSpPr>
          <p:grpSpPr>
            <a:xfrm>
              <a:off x="3683265" y="2649537"/>
              <a:ext cx="468378" cy="527453"/>
              <a:chOff x="3429000" y="818953"/>
              <a:chExt cx="566292" cy="637718"/>
            </a:xfrm>
            <a:solidFill>
              <a:schemeClr val="bg1"/>
            </a:solidFill>
          </p:grpSpPr>
          <p:sp>
            <p:nvSpPr>
              <p:cNvPr id="49" name="Freeform 6"/>
              <p:cNvSpPr>
                <a:spLocks noEditPoints="1"/>
              </p:cNvSpPr>
              <p:nvPr/>
            </p:nvSpPr>
            <p:spPr bwMode="auto">
              <a:xfrm>
                <a:off x="3537024" y="818953"/>
                <a:ext cx="335289" cy="385267"/>
              </a:xfrm>
              <a:custGeom>
                <a:avLst/>
                <a:gdLst/>
                <a:ahLst/>
                <a:cxnLst>
                  <a:cxn ang="0">
                    <a:pos x="181" y="962"/>
                  </a:cxn>
                  <a:cxn ang="0">
                    <a:pos x="169" y="1176"/>
                  </a:cxn>
                  <a:cxn ang="0">
                    <a:pos x="211" y="1393"/>
                  </a:cxn>
                  <a:cxn ang="0">
                    <a:pos x="324" y="1612"/>
                  </a:cxn>
                  <a:cxn ang="0">
                    <a:pos x="493" y="1779"/>
                  </a:cxn>
                  <a:cxn ang="0">
                    <a:pos x="704" y="1881"/>
                  </a:cxn>
                  <a:cxn ang="0">
                    <a:pos x="943" y="1902"/>
                  </a:cxn>
                  <a:cxn ang="0">
                    <a:pos x="1171" y="1839"/>
                  </a:cxn>
                  <a:cxn ang="0">
                    <a:pos x="1362" y="1702"/>
                  </a:cxn>
                  <a:cxn ang="0">
                    <a:pos x="1505" y="1507"/>
                  </a:cxn>
                  <a:cxn ang="0">
                    <a:pos x="1582" y="1280"/>
                  </a:cxn>
                  <a:cxn ang="0">
                    <a:pos x="1595" y="1069"/>
                  </a:cxn>
                  <a:cxn ang="0">
                    <a:pos x="1572" y="919"/>
                  </a:cxn>
                  <a:cxn ang="0">
                    <a:pos x="1501" y="816"/>
                  </a:cxn>
                  <a:cxn ang="0">
                    <a:pos x="1388" y="727"/>
                  </a:cxn>
                  <a:cxn ang="0">
                    <a:pos x="1236" y="683"/>
                  </a:cxn>
                  <a:cxn ang="0">
                    <a:pos x="1003" y="682"/>
                  </a:cxn>
                  <a:cxn ang="0">
                    <a:pos x="778" y="661"/>
                  </a:cxn>
                  <a:cxn ang="0">
                    <a:pos x="600" y="631"/>
                  </a:cxn>
                  <a:cxn ang="0">
                    <a:pos x="481" y="603"/>
                  </a:cxn>
                  <a:cxn ang="0">
                    <a:pos x="438" y="591"/>
                  </a:cxn>
                  <a:cxn ang="0">
                    <a:pos x="1089" y="20"/>
                  </a:cxn>
                  <a:cxn ang="0">
                    <a:pos x="1278" y="90"/>
                  </a:cxn>
                  <a:cxn ang="0">
                    <a:pos x="1425" y="199"/>
                  </a:cxn>
                  <a:cxn ang="0">
                    <a:pos x="1535" y="336"/>
                  </a:cxn>
                  <a:cxn ang="0">
                    <a:pos x="1611" y="486"/>
                  </a:cxn>
                  <a:cxn ang="0">
                    <a:pos x="1659" y="639"/>
                  </a:cxn>
                  <a:cxn ang="0">
                    <a:pos x="1681" y="783"/>
                  </a:cxn>
                  <a:cxn ang="0">
                    <a:pos x="1683" y="904"/>
                  </a:cxn>
                  <a:cxn ang="0">
                    <a:pos x="1683" y="1059"/>
                  </a:cxn>
                  <a:cxn ang="0">
                    <a:pos x="1701" y="1181"/>
                  </a:cxn>
                  <a:cxn ang="0">
                    <a:pos x="1647" y="1289"/>
                  </a:cxn>
                  <a:cxn ang="0">
                    <a:pos x="1534" y="1558"/>
                  </a:cxn>
                  <a:cxn ang="0">
                    <a:pos x="1360" y="1770"/>
                  </a:cxn>
                  <a:cxn ang="0">
                    <a:pos x="1139" y="1908"/>
                  </a:cxn>
                  <a:cxn ang="0">
                    <a:pos x="885" y="1958"/>
                  </a:cxn>
                  <a:cxn ang="0">
                    <a:pos x="640" y="1912"/>
                  </a:cxn>
                  <a:cxn ang="0">
                    <a:pos x="425" y="1782"/>
                  </a:cxn>
                  <a:cxn ang="0">
                    <a:pos x="253" y="1583"/>
                  </a:cxn>
                  <a:cxn ang="0">
                    <a:pos x="135" y="1331"/>
                  </a:cxn>
                  <a:cxn ang="0">
                    <a:pos x="38" y="1268"/>
                  </a:cxn>
                  <a:cxn ang="0">
                    <a:pos x="0" y="1148"/>
                  </a:cxn>
                  <a:cxn ang="0">
                    <a:pos x="40" y="1027"/>
                  </a:cxn>
                  <a:cxn ang="0">
                    <a:pos x="77" y="840"/>
                  </a:cxn>
                  <a:cxn ang="0">
                    <a:pos x="102" y="591"/>
                  </a:cxn>
                  <a:cxn ang="0">
                    <a:pos x="167" y="399"/>
                  </a:cxn>
                  <a:cxn ang="0">
                    <a:pos x="260" y="254"/>
                  </a:cxn>
                  <a:cxn ang="0">
                    <a:pos x="369" y="152"/>
                  </a:cxn>
                  <a:cxn ang="0">
                    <a:pos x="481" y="84"/>
                  </a:cxn>
                  <a:cxn ang="0">
                    <a:pos x="583" y="42"/>
                  </a:cxn>
                  <a:cxn ang="0">
                    <a:pos x="663" y="23"/>
                  </a:cxn>
                  <a:cxn ang="0">
                    <a:pos x="710" y="16"/>
                  </a:cxn>
                  <a:cxn ang="0">
                    <a:pos x="853" y="1"/>
                  </a:cxn>
                </a:cxnLst>
                <a:rect l="0" t="0" r="r" b="b"/>
                <a:pathLst>
                  <a:path w="1704" h="1958">
                    <a:moveTo>
                      <a:pt x="438" y="591"/>
                    </a:moveTo>
                    <a:lnTo>
                      <a:pt x="215" y="841"/>
                    </a:lnTo>
                    <a:lnTo>
                      <a:pt x="196" y="901"/>
                    </a:lnTo>
                    <a:lnTo>
                      <a:pt x="181" y="962"/>
                    </a:lnTo>
                    <a:lnTo>
                      <a:pt x="174" y="1014"/>
                    </a:lnTo>
                    <a:lnTo>
                      <a:pt x="169" y="1067"/>
                    </a:lnTo>
                    <a:lnTo>
                      <a:pt x="167" y="1121"/>
                    </a:lnTo>
                    <a:lnTo>
                      <a:pt x="169" y="1176"/>
                    </a:lnTo>
                    <a:lnTo>
                      <a:pt x="174" y="1229"/>
                    </a:lnTo>
                    <a:lnTo>
                      <a:pt x="182" y="1281"/>
                    </a:lnTo>
                    <a:lnTo>
                      <a:pt x="193" y="1332"/>
                    </a:lnTo>
                    <a:lnTo>
                      <a:pt x="211" y="1393"/>
                    </a:lnTo>
                    <a:lnTo>
                      <a:pt x="233" y="1452"/>
                    </a:lnTo>
                    <a:lnTo>
                      <a:pt x="260" y="1508"/>
                    </a:lnTo>
                    <a:lnTo>
                      <a:pt x="290" y="1561"/>
                    </a:lnTo>
                    <a:lnTo>
                      <a:pt x="324" y="1612"/>
                    </a:lnTo>
                    <a:lnTo>
                      <a:pt x="362" y="1659"/>
                    </a:lnTo>
                    <a:lnTo>
                      <a:pt x="402" y="1702"/>
                    </a:lnTo>
                    <a:lnTo>
                      <a:pt x="446" y="1742"/>
                    </a:lnTo>
                    <a:lnTo>
                      <a:pt x="493" y="1779"/>
                    </a:lnTo>
                    <a:lnTo>
                      <a:pt x="542" y="1811"/>
                    </a:lnTo>
                    <a:lnTo>
                      <a:pt x="594" y="1839"/>
                    </a:lnTo>
                    <a:lnTo>
                      <a:pt x="648" y="1862"/>
                    </a:lnTo>
                    <a:lnTo>
                      <a:pt x="704" y="1881"/>
                    </a:lnTo>
                    <a:lnTo>
                      <a:pt x="762" y="1895"/>
                    </a:lnTo>
                    <a:lnTo>
                      <a:pt x="821" y="1902"/>
                    </a:lnTo>
                    <a:lnTo>
                      <a:pt x="882" y="1905"/>
                    </a:lnTo>
                    <a:lnTo>
                      <a:pt x="943" y="1902"/>
                    </a:lnTo>
                    <a:lnTo>
                      <a:pt x="1003" y="1895"/>
                    </a:lnTo>
                    <a:lnTo>
                      <a:pt x="1061" y="1881"/>
                    </a:lnTo>
                    <a:lnTo>
                      <a:pt x="1117" y="1862"/>
                    </a:lnTo>
                    <a:lnTo>
                      <a:pt x="1171" y="1839"/>
                    </a:lnTo>
                    <a:lnTo>
                      <a:pt x="1223" y="1811"/>
                    </a:lnTo>
                    <a:lnTo>
                      <a:pt x="1272" y="1779"/>
                    </a:lnTo>
                    <a:lnTo>
                      <a:pt x="1318" y="1742"/>
                    </a:lnTo>
                    <a:lnTo>
                      <a:pt x="1362" y="1702"/>
                    </a:lnTo>
                    <a:lnTo>
                      <a:pt x="1403" y="1658"/>
                    </a:lnTo>
                    <a:lnTo>
                      <a:pt x="1441" y="1611"/>
                    </a:lnTo>
                    <a:lnTo>
                      <a:pt x="1474" y="1561"/>
                    </a:lnTo>
                    <a:lnTo>
                      <a:pt x="1505" y="1507"/>
                    </a:lnTo>
                    <a:lnTo>
                      <a:pt x="1531" y="1451"/>
                    </a:lnTo>
                    <a:lnTo>
                      <a:pt x="1554" y="1392"/>
                    </a:lnTo>
                    <a:lnTo>
                      <a:pt x="1571" y="1331"/>
                    </a:lnTo>
                    <a:lnTo>
                      <a:pt x="1582" y="1280"/>
                    </a:lnTo>
                    <a:lnTo>
                      <a:pt x="1590" y="1228"/>
                    </a:lnTo>
                    <a:lnTo>
                      <a:pt x="1595" y="1175"/>
                    </a:lnTo>
                    <a:lnTo>
                      <a:pt x="1597" y="1121"/>
                    </a:lnTo>
                    <a:lnTo>
                      <a:pt x="1595" y="1069"/>
                    </a:lnTo>
                    <a:lnTo>
                      <a:pt x="1591" y="1019"/>
                    </a:lnTo>
                    <a:lnTo>
                      <a:pt x="1583" y="968"/>
                    </a:lnTo>
                    <a:lnTo>
                      <a:pt x="1578" y="944"/>
                    </a:lnTo>
                    <a:lnTo>
                      <a:pt x="1572" y="919"/>
                    </a:lnTo>
                    <a:lnTo>
                      <a:pt x="1559" y="894"/>
                    </a:lnTo>
                    <a:lnTo>
                      <a:pt x="1542" y="868"/>
                    </a:lnTo>
                    <a:lnTo>
                      <a:pt x="1522" y="842"/>
                    </a:lnTo>
                    <a:lnTo>
                      <a:pt x="1501" y="816"/>
                    </a:lnTo>
                    <a:lnTo>
                      <a:pt x="1476" y="792"/>
                    </a:lnTo>
                    <a:lnTo>
                      <a:pt x="1449" y="768"/>
                    </a:lnTo>
                    <a:lnTo>
                      <a:pt x="1419" y="746"/>
                    </a:lnTo>
                    <a:lnTo>
                      <a:pt x="1388" y="727"/>
                    </a:lnTo>
                    <a:lnTo>
                      <a:pt x="1353" y="710"/>
                    </a:lnTo>
                    <a:lnTo>
                      <a:pt x="1316" y="697"/>
                    </a:lnTo>
                    <a:lnTo>
                      <a:pt x="1277" y="688"/>
                    </a:lnTo>
                    <a:lnTo>
                      <a:pt x="1236" y="683"/>
                    </a:lnTo>
                    <a:lnTo>
                      <a:pt x="1191" y="682"/>
                    </a:lnTo>
                    <a:lnTo>
                      <a:pt x="1127" y="684"/>
                    </a:lnTo>
                    <a:lnTo>
                      <a:pt x="1064" y="683"/>
                    </a:lnTo>
                    <a:lnTo>
                      <a:pt x="1003" y="682"/>
                    </a:lnTo>
                    <a:lnTo>
                      <a:pt x="943" y="678"/>
                    </a:lnTo>
                    <a:lnTo>
                      <a:pt x="886" y="674"/>
                    </a:lnTo>
                    <a:lnTo>
                      <a:pt x="831" y="668"/>
                    </a:lnTo>
                    <a:lnTo>
                      <a:pt x="778" y="661"/>
                    </a:lnTo>
                    <a:lnTo>
                      <a:pt x="729" y="654"/>
                    </a:lnTo>
                    <a:lnTo>
                      <a:pt x="682" y="646"/>
                    </a:lnTo>
                    <a:lnTo>
                      <a:pt x="639" y="638"/>
                    </a:lnTo>
                    <a:lnTo>
                      <a:pt x="600" y="631"/>
                    </a:lnTo>
                    <a:lnTo>
                      <a:pt x="563" y="624"/>
                    </a:lnTo>
                    <a:lnTo>
                      <a:pt x="532" y="616"/>
                    </a:lnTo>
                    <a:lnTo>
                      <a:pt x="503" y="609"/>
                    </a:lnTo>
                    <a:lnTo>
                      <a:pt x="481" y="603"/>
                    </a:lnTo>
                    <a:lnTo>
                      <a:pt x="462" y="598"/>
                    </a:lnTo>
                    <a:lnTo>
                      <a:pt x="448" y="594"/>
                    </a:lnTo>
                    <a:lnTo>
                      <a:pt x="441" y="592"/>
                    </a:lnTo>
                    <a:lnTo>
                      <a:pt x="438" y="591"/>
                    </a:lnTo>
                    <a:close/>
                    <a:moveTo>
                      <a:pt x="917" y="0"/>
                    </a:moveTo>
                    <a:lnTo>
                      <a:pt x="977" y="3"/>
                    </a:lnTo>
                    <a:lnTo>
                      <a:pt x="1034" y="10"/>
                    </a:lnTo>
                    <a:lnTo>
                      <a:pt x="1089" y="20"/>
                    </a:lnTo>
                    <a:lnTo>
                      <a:pt x="1140" y="33"/>
                    </a:lnTo>
                    <a:lnTo>
                      <a:pt x="1189" y="49"/>
                    </a:lnTo>
                    <a:lnTo>
                      <a:pt x="1235" y="69"/>
                    </a:lnTo>
                    <a:lnTo>
                      <a:pt x="1278" y="90"/>
                    </a:lnTo>
                    <a:lnTo>
                      <a:pt x="1319" y="114"/>
                    </a:lnTo>
                    <a:lnTo>
                      <a:pt x="1356" y="140"/>
                    </a:lnTo>
                    <a:lnTo>
                      <a:pt x="1393" y="169"/>
                    </a:lnTo>
                    <a:lnTo>
                      <a:pt x="1425" y="199"/>
                    </a:lnTo>
                    <a:lnTo>
                      <a:pt x="1457" y="232"/>
                    </a:lnTo>
                    <a:lnTo>
                      <a:pt x="1485" y="265"/>
                    </a:lnTo>
                    <a:lnTo>
                      <a:pt x="1510" y="300"/>
                    </a:lnTo>
                    <a:lnTo>
                      <a:pt x="1535" y="336"/>
                    </a:lnTo>
                    <a:lnTo>
                      <a:pt x="1557" y="372"/>
                    </a:lnTo>
                    <a:lnTo>
                      <a:pt x="1577" y="410"/>
                    </a:lnTo>
                    <a:lnTo>
                      <a:pt x="1595" y="448"/>
                    </a:lnTo>
                    <a:lnTo>
                      <a:pt x="1611" y="486"/>
                    </a:lnTo>
                    <a:lnTo>
                      <a:pt x="1625" y="524"/>
                    </a:lnTo>
                    <a:lnTo>
                      <a:pt x="1638" y="564"/>
                    </a:lnTo>
                    <a:lnTo>
                      <a:pt x="1649" y="602"/>
                    </a:lnTo>
                    <a:lnTo>
                      <a:pt x="1659" y="639"/>
                    </a:lnTo>
                    <a:lnTo>
                      <a:pt x="1666" y="677"/>
                    </a:lnTo>
                    <a:lnTo>
                      <a:pt x="1672" y="713"/>
                    </a:lnTo>
                    <a:lnTo>
                      <a:pt x="1677" y="748"/>
                    </a:lnTo>
                    <a:lnTo>
                      <a:pt x="1681" y="783"/>
                    </a:lnTo>
                    <a:lnTo>
                      <a:pt x="1683" y="815"/>
                    </a:lnTo>
                    <a:lnTo>
                      <a:pt x="1684" y="847"/>
                    </a:lnTo>
                    <a:lnTo>
                      <a:pt x="1684" y="876"/>
                    </a:lnTo>
                    <a:lnTo>
                      <a:pt x="1683" y="904"/>
                    </a:lnTo>
                    <a:lnTo>
                      <a:pt x="1685" y="945"/>
                    </a:lnTo>
                    <a:lnTo>
                      <a:pt x="1686" y="987"/>
                    </a:lnTo>
                    <a:lnTo>
                      <a:pt x="1685" y="1022"/>
                    </a:lnTo>
                    <a:lnTo>
                      <a:pt x="1683" y="1059"/>
                    </a:lnTo>
                    <a:lnTo>
                      <a:pt x="1695" y="1086"/>
                    </a:lnTo>
                    <a:lnTo>
                      <a:pt x="1702" y="1117"/>
                    </a:lnTo>
                    <a:lnTo>
                      <a:pt x="1704" y="1148"/>
                    </a:lnTo>
                    <a:lnTo>
                      <a:pt x="1701" y="1181"/>
                    </a:lnTo>
                    <a:lnTo>
                      <a:pt x="1694" y="1212"/>
                    </a:lnTo>
                    <a:lnTo>
                      <a:pt x="1682" y="1240"/>
                    </a:lnTo>
                    <a:lnTo>
                      <a:pt x="1667" y="1266"/>
                    </a:lnTo>
                    <a:lnTo>
                      <a:pt x="1647" y="1289"/>
                    </a:lnTo>
                    <a:lnTo>
                      <a:pt x="1625" y="1360"/>
                    </a:lnTo>
                    <a:lnTo>
                      <a:pt x="1599" y="1429"/>
                    </a:lnTo>
                    <a:lnTo>
                      <a:pt x="1568" y="1495"/>
                    </a:lnTo>
                    <a:lnTo>
                      <a:pt x="1534" y="1558"/>
                    </a:lnTo>
                    <a:lnTo>
                      <a:pt x="1496" y="1617"/>
                    </a:lnTo>
                    <a:lnTo>
                      <a:pt x="1454" y="1672"/>
                    </a:lnTo>
                    <a:lnTo>
                      <a:pt x="1408" y="1723"/>
                    </a:lnTo>
                    <a:lnTo>
                      <a:pt x="1360" y="1770"/>
                    </a:lnTo>
                    <a:lnTo>
                      <a:pt x="1308" y="1812"/>
                    </a:lnTo>
                    <a:lnTo>
                      <a:pt x="1254" y="1849"/>
                    </a:lnTo>
                    <a:lnTo>
                      <a:pt x="1198" y="1882"/>
                    </a:lnTo>
                    <a:lnTo>
                      <a:pt x="1139" y="1908"/>
                    </a:lnTo>
                    <a:lnTo>
                      <a:pt x="1079" y="1930"/>
                    </a:lnTo>
                    <a:lnTo>
                      <a:pt x="1016" y="1946"/>
                    </a:lnTo>
                    <a:lnTo>
                      <a:pt x="951" y="1955"/>
                    </a:lnTo>
                    <a:lnTo>
                      <a:pt x="885" y="1958"/>
                    </a:lnTo>
                    <a:lnTo>
                      <a:pt x="821" y="1955"/>
                    </a:lnTo>
                    <a:lnTo>
                      <a:pt x="760" y="1947"/>
                    </a:lnTo>
                    <a:lnTo>
                      <a:pt x="699" y="1932"/>
                    </a:lnTo>
                    <a:lnTo>
                      <a:pt x="640" y="1912"/>
                    </a:lnTo>
                    <a:lnTo>
                      <a:pt x="583" y="1887"/>
                    </a:lnTo>
                    <a:lnTo>
                      <a:pt x="528" y="1856"/>
                    </a:lnTo>
                    <a:lnTo>
                      <a:pt x="475" y="1822"/>
                    </a:lnTo>
                    <a:lnTo>
                      <a:pt x="425" y="1782"/>
                    </a:lnTo>
                    <a:lnTo>
                      <a:pt x="378" y="1738"/>
                    </a:lnTo>
                    <a:lnTo>
                      <a:pt x="333" y="1690"/>
                    </a:lnTo>
                    <a:lnTo>
                      <a:pt x="291" y="1638"/>
                    </a:lnTo>
                    <a:lnTo>
                      <a:pt x="253" y="1583"/>
                    </a:lnTo>
                    <a:lnTo>
                      <a:pt x="218" y="1524"/>
                    </a:lnTo>
                    <a:lnTo>
                      <a:pt x="186" y="1463"/>
                    </a:lnTo>
                    <a:lnTo>
                      <a:pt x="159" y="1399"/>
                    </a:lnTo>
                    <a:lnTo>
                      <a:pt x="135" y="1331"/>
                    </a:lnTo>
                    <a:lnTo>
                      <a:pt x="107" y="1322"/>
                    </a:lnTo>
                    <a:lnTo>
                      <a:pt x="81" y="1308"/>
                    </a:lnTo>
                    <a:lnTo>
                      <a:pt x="59" y="1291"/>
                    </a:lnTo>
                    <a:lnTo>
                      <a:pt x="38" y="1268"/>
                    </a:lnTo>
                    <a:lnTo>
                      <a:pt x="22" y="1242"/>
                    </a:lnTo>
                    <a:lnTo>
                      <a:pt x="10" y="1213"/>
                    </a:lnTo>
                    <a:lnTo>
                      <a:pt x="3" y="1182"/>
                    </a:lnTo>
                    <a:lnTo>
                      <a:pt x="0" y="1148"/>
                    </a:lnTo>
                    <a:lnTo>
                      <a:pt x="3" y="1114"/>
                    </a:lnTo>
                    <a:lnTo>
                      <a:pt x="11" y="1082"/>
                    </a:lnTo>
                    <a:lnTo>
                      <a:pt x="22" y="1053"/>
                    </a:lnTo>
                    <a:lnTo>
                      <a:pt x="40" y="1027"/>
                    </a:lnTo>
                    <a:lnTo>
                      <a:pt x="61" y="1005"/>
                    </a:lnTo>
                    <a:lnTo>
                      <a:pt x="84" y="986"/>
                    </a:lnTo>
                    <a:lnTo>
                      <a:pt x="79" y="910"/>
                    </a:lnTo>
                    <a:lnTo>
                      <a:pt x="77" y="840"/>
                    </a:lnTo>
                    <a:lnTo>
                      <a:pt x="79" y="772"/>
                    </a:lnTo>
                    <a:lnTo>
                      <a:pt x="83" y="708"/>
                    </a:lnTo>
                    <a:lnTo>
                      <a:pt x="91" y="648"/>
                    </a:lnTo>
                    <a:lnTo>
                      <a:pt x="102" y="591"/>
                    </a:lnTo>
                    <a:lnTo>
                      <a:pt x="115" y="538"/>
                    </a:lnTo>
                    <a:lnTo>
                      <a:pt x="130" y="489"/>
                    </a:lnTo>
                    <a:lnTo>
                      <a:pt x="147" y="442"/>
                    </a:lnTo>
                    <a:lnTo>
                      <a:pt x="167" y="399"/>
                    </a:lnTo>
                    <a:lnTo>
                      <a:pt x="188" y="359"/>
                    </a:lnTo>
                    <a:lnTo>
                      <a:pt x="211" y="321"/>
                    </a:lnTo>
                    <a:lnTo>
                      <a:pt x="234" y="287"/>
                    </a:lnTo>
                    <a:lnTo>
                      <a:pt x="260" y="254"/>
                    </a:lnTo>
                    <a:lnTo>
                      <a:pt x="286" y="226"/>
                    </a:lnTo>
                    <a:lnTo>
                      <a:pt x="313" y="198"/>
                    </a:lnTo>
                    <a:lnTo>
                      <a:pt x="340" y="174"/>
                    </a:lnTo>
                    <a:lnTo>
                      <a:pt x="369" y="152"/>
                    </a:lnTo>
                    <a:lnTo>
                      <a:pt x="396" y="132"/>
                    </a:lnTo>
                    <a:lnTo>
                      <a:pt x="425" y="114"/>
                    </a:lnTo>
                    <a:lnTo>
                      <a:pt x="453" y="98"/>
                    </a:lnTo>
                    <a:lnTo>
                      <a:pt x="481" y="84"/>
                    </a:lnTo>
                    <a:lnTo>
                      <a:pt x="507" y="71"/>
                    </a:lnTo>
                    <a:lnTo>
                      <a:pt x="534" y="60"/>
                    </a:lnTo>
                    <a:lnTo>
                      <a:pt x="559" y="51"/>
                    </a:lnTo>
                    <a:lnTo>
                      <a:pt x="583" y="42"/>
                    </a:lnTo>
                    <a:lnTo>
                      <a:pt x="605" y="35"/>
                    </a:lnTo>
                    <a:lnTo>
                      <a:pt x="627" y="30"/>
                    </a:lnTo>
                    <a:lnTo>
                      <a:pt x="647" y="26"/>
                    </a:lnTo>
                    <a:lnTo>
                      <a:pt x="663" y="23"/>
                    </a:lnTo>
                    <a:lnTo>
                      <a:pt x="679" y="20"/>
                    </a:lnTo>
                    <a:lnTo>
                      <a:pt x="692" y="18"/>
                    </a:lnTo>
                    <a:lnTo>
                      <a:pt x="703" y="16"/>
                    </a:lnTo>
                    <a:lnTo>
                      <a:pt x="710" y="16"/>
                    </a:lnTo>
                    <a:lnTo>
                      <a:pt x="714" y="15"/>
                    </a:lnTo>
                    <a:lnTo>
                      <a:pt x="716" y="15"/>
                    </a:lnTo>
                    <a:lnTo>
                      <a:pt x="786" y="6"/>
                    </a:lnTo>
                    <a:lnTo>
                      <a:pt x="853" y="1"/>
                    </a:lnTo>
                    <a:lnTo>
                      <a:pt x="91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0" name="Freeform 7"/>
              <p:cNvSpPr>
                <a:spLocks/>
              </p:cNvSpPr>
              <p:nvPr/>
            </p:nvSpPr>
            <p:spPr bwMode="auto">
              <a:xfrm>
                <a:off x="3429000" y="1214649"/>
                <a:ext cx="566292" cy="242022"/>
              </a:xfrm>
              <a:custGeom>
                <a:avLst/>
                <a:gdLst/>
                <a:ahLst/>
                <a:cxnLst>
                  <a:cxn ang="0">
                    <a:pos x="1268" y="763"/>
                  </a:cxn>
                  <a:cxn ang="0">
                    <a:pos x="1374" y="232"/>
                  </a:cxn>
                  <a:cxn ang="0">
                    <a:pos x="1299" y="230"/>
                  </a:cxn>
                  <a:cxn ang="0">
                    <a:pos x="1265" y="214"/>
                  </a:cxn>
                  <a:cxn ang="0">
                    <a:pos x="1242" y="184"/>
                  </a:cxn>
                  <a:cxn ang="0">
                    <a:pos x="1233" y="147"/>
                  </a:cxn>
                  <a:cxn ang="0">
                    <a:pos x="1242" y="109"/>
                  </a:cxn>
                  <a:cxn ang="0">
                    <a:pos x="1265" y="80"/>
                  </a:cxn>
                  <a:cxn ang="0">
                    <a:pos x="1299" y="63"/>
                  </a:cxn>
                  <a:cxn ang="0">
                    <a:pos x="1497" y="61"/>
                  </a:cxn>
                  <a:cxn ang="0">
                    <a:pos x="1534" y="70"/>
                  </a:cxn>
                  <a:cxn ang="0">
                    <a:pos x="1564" y="94"/>
                  </a:cxn>
                  <a:cxn ang="0">
                    <a:pos x="1580" y="127"/>
                  </a:cxn>
                  <a:cxn ang="0">
                    <a:pos x="1580" y="166"/>
                  </a:cxn>
                  <a:cxn ang="0">
                    <a:pos x="1564" y="200"/>
                  </a:cxn>
                  <a:cxn ang="0">
                    <a:pos x="1534" y="223"/>
                  </a:cxn>
                  <a:cxn ang="0">
                    <a:pos x="1497" y="232"/>
                  </a:cxn>
                  <a:cxn ang="0">
                    <a:pos x="1449" y="234"/>
                  </a:cxn>
                  <a:cxn ang="0">
                    <a:pos x="1899" y="0"/>
                  </a:cxn>
                  <a:cxn ang="0">
                    <a:pos x="2377" y="78"/>
                  </a:cxn>
                  <a:cxn ang="0">
                    <a:pos x="2399" y="92"/>
                  </a:cxn>
                  <a:cxn ang="0">
                    <a:pos x="2431" y="114"/>
                  </a:cxn>
                  <a:cxn ang="0">
                    <a:pos x="2470" y="145"/>
                  </a:cxn>
                  <a:cxn ang="0">
                    <a:pos x="2514" y="185"/>
                  </a:cxn>
                  <a:cxn ang="0">
                    <a:pos x="2561" y="236"/>
                  </a:cxn>
                  <a:cxn ang="0">
                    <a:pos x="2611" y="299"/>
                  </a:cxn>
                  <a:cxn ang="0">
                    <a:pos x="2661" y="374"/>
                  </a:cxn>
                  <a:cxn ang="0">
                    <a:pos x="2710" y="461"/>
                  </a:cxn>
                  <a:cxn ang="0">
                    <a:pos x="2756" y="562"/>
                  </a:cxn>
                  <a:cxn ang="0">
                    <a:pos x="2797" y="679"/>
                  </a:cxn>
                  <a:cxn ang="0">
                    <a:pos x="2831" y="811"/>
                  </a:cxn>
                  <a:cxn ang="0">
                    <a:pos x="2858" y="958"/>
                  </a:cxn>
                  <a:cxn ang="0">
                    <a:pos x="2874" y="1123"/>
                  </a:cxn>
                  <a:cxn ang="0">
                    <a:pos x="0" y="1230"/>
                  </a:cxn>
                  <a:cxn ang="0">
                    <a:pos x="1" y="1216"/>
                  </a:cxn>
                  <a:cxn ang="0">
                    <a:pos x="6" y="1179"/>
                  </a:cxn>
                  <a:cxn ang="0">
                    <a:pos x="15" y="1120"/>
                  </a:cxn>
                  <a:cxn ang="0">
                    <a:pos x="28" y="1043"/>
                  </a:cxn>
                  <a:cxn ang="0">
                    <a:pos x="45" y="953"/>
                  </a:cxn>
                  <a:cxn ang="0">
                    <a:pos x="68" y="852"/>
                  </a:cxn>
                  <a:cxn ang="0">
                    <a:pos x="96" y="743"/>
                  </a:cxn>
                  <a:cxn ang="0">
                    <a:pos x="132" y="631"/>
                  </a:cxn>
                  <a:cxn ang="0">
                    <a:pos x="173" y="518"/>
                  </a:cxn>
                  <a:cxn ang="0">
                    <a:pos x="222" y="408"/>
                  </a:cxn>
                  <a:cxn ang="0">
                    <a:pos x="278" y="304"/>
                  </a:cxn>
                  <a:cxn ang="0">
                    <a:pos x="343" y="211"/>
                  </a:cxn>
                  <a:cxn ang="0">
                    <a:pos x="416" y="130"/>
                  </a:cxn>
                  <a:cxn ang="0">
                    <a:pos x="843" y="0"/>
                  </a:cxn>
                </a:cxnLst>
                <a:rect l="0" t="0" r="r" b="b"/>
                <a:pathLst>
                  <a:path w="2878" h="1230">
                    <a:moveTo>
                      <a:pt x="843" y="0"/>
                    </a:moveTo>
                    <a:lnTo>
                      <a:pt x="1268" y="763"/>
                    </a:lnTo>
                    <a:lnTo>
                      <a:pt x="1374" y="234"/>
                    </a:lnTo>
                    <a:lnTo>
                      <a:pt x="1374" y="232"/>
                    </a:lnTo>
                    <a:lnTo>
                      <a:pt x="1318" y="232"/>
                    </a:lnTo>
                    <a:lnTo>
                      <a:pt x="1299" y="230"/>
                    </a:lnTo>
                    <a:lnTo>
                      <a:pt x="1281" y="223"/>
                    </a:lnTo>
                    <a:lnTo>
                      <a:pt x="1265" y="214"/>
                    </a:lnTo>
                    <a:lnTo>
                      <a:pt x="1252" y="200"/>
                    </a:lnTo>
                    <a:lnTo>
                      <a:pt x="1242" y="184"/>
                    </a:lnTo>
                    <a:lnTo>
                      <a:pt x="1235" y="166"/>
                    </a:lnTo>
                    <a:lnTo>
                      <a:pt x="1233" y="147"/>
                    </a:lnTo>
                    <a:lnTo>
                      <a:pt x="1235" y="127"/>
                    </a:lnTo>
                    <a:lnTo>
                      <a:pt x="1242" y="109"/>
                    </a:lnTo>
                    <a:lnTo>
                      <a:pt x="1252" y="94"/>
                    </a:lnTo>
                    <a:lnTo>
                      <a:pt x="1265" y="80"/>
                    </a:lnTo>
                    <a:lnTo>
                      <a:pt x="1281" y="70"/>
                    </a:lnTo>
                    <a:lnTo>
                      <a:pt x="1299" y="63"/>
                    </a:lnTo>
                    <a:lnTo>
                      <a:pt x="1318" y="61"/>
                    </a:lnTo>
                    <a:lnTo>
                      <a:pt x="1497" y="61"/>
                    </a:lnTo>
                    <a:lnTo>
                      <a:pt x="1517" y="63"/>
                    </a:lnTo>
                    <a:lnTo>
                      <a:pt x="1534" y="70"/>
                    </a:lnTo>
                    <a:lnTo>
                      <a:pt x="1550" y="80"/>
                    </a:lnTo>
                    <a:lnTo>
                      <a:pt x="1564" y="94"/>
                    </a:lnTo>
                    <a:lnTo>
                      <a:pt x="1574" y="109"/>
                    </a:lnTo>
                    <a:lnTo>
                      <a:pt x="1580" y="127"/>
                    </a:lnTo>
                    <a:lnTo>
                      <a:pt x="1582" y="147"/>
                    </a:lnTo>
                    <a:lnTo>
                      <a:pt x="1580" y="166"/>
                    </a:lnTo>
                    <a:lnTo>
                      <a:pt x="1574" y="184"/>
                    </a:lnTo>
                    <a:lnTo>
                      <a:pt x="1564" y="200"/>
                    </a:lnTo>
                    <a:lnTo>
                      <a:pt x="1550" y="214"/>
                    </a:lnTo>
                    <a:lnTo>
                      <a:pt x="1534" y="223"/>
                    </a:lnTo>
                    <a:lnTo>
                      <a:pt x="1517" y="230"/>
                    </a:lnTo>
                    <a:lnTo>
                      <a:pt x="1497" y="232"/>
                    </a:lnTo>
                    <a:lnTo>
                      <a:pt x="1448" y="232"/>
                    </a:lnTo>
                    <a:lnTo>
                      <a:pt x="1449" y="234"/>
                    </a:lnTo>
                    <a:lnTo>
                      <a:pt x="1566" y="769"/>
                    </a:lnTo>
                    <a:lnTo>
                      <a:pt x="1899" y="0"/>
                    </a:lnTo>
                    <a:lnTo>
                      <a:pt x="2363" y="71"/>
                    </a:lnTo>
                    <a:lnTo>
                      <a:pt x="2377" y="78"/>
                    </a:lnTo>
                    <a:lnTo>
                      <a:pt x="2386" y="84"/>
                    </a:lnTo>
                    <a:lnTo>
                      <a:pt x="2399" y="92"/>
                    </a:lnTo>
                    <a:lnTo>
                      <a:pt x="2414" y="102"/>
                    </a:lnTo>
                    <a:lnTo>
                      <a:pt x="2431" y="114"/>
                    </a:lnTo>
                    <a:lnTo>
                      <a:pt x="2449" y="128"/>
                    </a:lnTo>
                    <a:lnTo>
                      <a:pt x="2470" y="145"/>
                    </a:lnTo>
                    <a:lnTo>
                      <a:pt x="2491" y="163"/>
                    </a:lnTo>
                    <a:lnTo>
                      <a:pt x="2514" y="185"/>
                    </a:lnTo>
                    <a:lnTo>
                      <a:pt x="2538" y="210"/>
                    </a:lnTo>
                    <a:lnTo>
                      <a:pt x="2561" y="236"/>
                    </a:lnTo>
                    <a:lnTo>
                      <a:pt x="2587" y="267"/>
                    </a:lnTo>
                    <a:lnTo>
                      <a:pt x="2611" y="299"/>
                    </a:lnTo>
                    <a:lnTo>
                      <a:pt x="2637" y="334"/>
                    </a:lnTo>
                    <a:lnTo>
                      <a:pt x="2661" y="374"/>
                    </a:lnTo>
                    <a:lnTo>
                      <a:pt x="2686" y="416"/>
                    </a:lnTo>
                    <a:lnTo>
                      <a:pt x="2710" y="461"/>
                    </a:lnTo>
                    <a:lnTo>
                      <a:pt x="2734" y="510"/>
                    </a:lnTo>
                    <a:lnTo>
                      <a:pt x="2756" y="562"/>
                    </a:lnTo>
                    <a:lnTo>
                      <a:pt x="2777" y="619"/>
                    </a:lnTo>
                    <a:lnTo>
                      <a:pt x="2797" y="679"/>
                    </a:lnTo>
                    <a:lnTo>
                      <a:pt x="2815" y="743"/>
                    </a:lnTo>
                    <a:lnTo>
                      <a:pt x="2831" y="811"/>
                    </a:lnTo>
                    <a:lnTo>
                      <a:pt x="2846" y="882"/>
                    </a:lnTo>
                    <a:lnTo>
                      <a:pt x="2858" y="958"/>
                    </a:lnTo>
                    <a:lnTo>
                      <a:pt x="2867" y="1039"/>
                    </a:lnTo>
                    <a:lnTo>
                      <a:pt x="2874" y="1123"/>
                    </a:lnTo>
                    <a:lnTo>
                      <a:pt x="2878" y="1212"/>
                    </a:lnTo>
                    <a:lnTo>
                      <a:pt x="0" y="1230"/>
                    </a:lnTo>
                    <a:lnTo>
                      <a:pt x="0" y="1227"/>
                    </a:lnTo>
                    <a:lnTo>
                      <a:pt x="1" y="1216"/>
                    </a:lnTo>
                    <a:lnTo>
                      <a:pt x="3" y="1201"/>
                    </a:lnTo>
                    <a:lnTo>
                      <a:pt x="6" y="1179"/>
                    </a:lnTo>
                    <a:lnTo>
                      <a:pt x="10" y="1152"/>
                    </a:lnTo>
                    <a:lnTo>
                      <a:pt x="15" y="1120"/>
                    </a:lnTo>
                    <a:lnTo>
                      <a:pt x="21" y="1084"/>
                    </a:lnTo>
                    <a:lnTo>
                      <a:pt x="28" y="1043"/>
                    </a:lnTo>
                    <a:lnTo>
                      <a:pt x="35" y="1000"/>
                    </a:lnTo>
                    <a:lnTo>
                      <a:pt x="45" y="953"/>
                    </a:lnTo>
                    <a:lnTo>
                      <a:pt x="56" y="904"/>
                    </a:lnTo>
                    <a:lnTo>
                      <a:pt x="68" y="852"/>
                    </a:lnTo>
                    <a:lnTo>
                      <a:pt x="81" y="798"/>
                    </a:lnTo>
                    <a:lnTo>
                      <a:pt x="96" y="743"/>
                    </a:lnTo>
                    <a:lnTo>
                      <a:pt x="113" y="687"/>
                    </a:lnTo>
                    <a:lnTo>
                      <a:pt x="132" y="631"/>
                    </a:lnTo>
                    <a:lnTo>
                      <a:pt x="151" y="574"/>
                    </a:lnTo>
                    <a:lnTo>
                      <a:pt x="173" y="518"/>
                    </a:lnTo>
                    <a:lnTo>
                      <a:pt x="196" y="462"/>
                    </a:lnTo>
                    <a:lnTo>
                      <a:pt x="222" y="408"/>
                    </a:lnTo>
                    <a:lnTo>
                      <a:pt x="248" y="355"/>
                    </a:lnTo>
                    <a:lnTo>
                      <a:pt x="278" y="304"/>
                    </a:lnTo>
                    <a:lnTo>
                      <a:pt x="309" y="256"/>
                    </a:lnTo>
                    <a:lnTo>
                      <a:pt x="343" y="211"/>
                    </a:lnTo>
                    <a:lnTo>
                      <a:pt x="379" y="168"/>
                    </a:lnTo>
                    <a:lnTo>
                      <a:pt x="416" y="130"/>
                    </a:lnTo>
                    <a:lnTo>
                      <a:pt x="456" y="96"/>
                    </a:lnTo>
                    <a:lnTo>
                      <a:pt x="84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51" name="TextBox 50"/>
            <p:cNvSpPr txBox="1"/>
            <p:nvPr/>
          </p:nvSpPr>
          <p:spPr>
            <a:xfrm flipH="1">
              <a:off x="4216654" y="2636264"/>
              <a:ext cx="1219200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This is a sample text Insert your desired text here. </a:t>
              </a: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558792" y="2351099"/>
            <a:ext cx="2356160" cy="584729"/>
            <a:chOff x="558792" y="2063221"/>
            <a:chExt cx="2356160" cy="584729"/>
          </a:xfrm>
        </p:grpSpPr>
        <p:sp>
          <p:nvSpPr>
            <p:cNvPr id="80" name="AutoShape 23"/>
            <p:cNvSpPr>
              <a:spLocks noChangeArrowheads="1"/>
            </p:cNvSpPr>
            <p:nvPr/>
          </p:nvSpPr>
          <p:spPr bwMode="auto">
            <a:xfrm flipH="1">
              <a:off x="558792" y="2063221"/>
              <a:ext cx="2356160" cy="584729"/>
            </a:xfrm>
            <a:prstGeom prst="roundRect">
              <a:avLst>
                <a:gd name="adj" fmla="val 10250"/>
              </a:avLst>
            </a:prstGeom>
            <a:gradFill rotWithShape="1">
              <a:gsLst>
                <a:gs pos="0">
                  <a:srgbClr val="FFFFFF"/>
                </a:gs>
                <a:gs pos="100000">
                  <a:srgbClr val="E5E5E5"/>
                </a:gs>
              </a:gsLst>
              <a:lin ang="5400000" scaled="1"/>
            </a:gradFill>
            <a:ln w="9525" cmpd="sng">
              <a:solidFill>
                <a:srgbClr val="B2B2B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50000"/>
                </a:lnSpc>
                <a:buClr>
                  <a:schemeClr val="accent1"/>
                </a:buClr>
              </a:pPr>
              <a:endParaRPr lang="en-US" sz="1400">
                <a:ea typeface="Microsoft YaHei" pitchFamily="34" charset="-122"/>
                <a:sym typeface="Arial" pitchFamily="34" charset="0"/>
              </a:endParaRPr>
            </a:p>
          </p:txBody>
        </p:sp>
        <p:sp>
          <p:nvSpPr>
            <p:cNvPr id="83" name="TextBox 82"/>
            <p:cNvSpPr txBox="1"/>
            <p:nvPr/>
          </p:nvSpPr>
          <p:spPr>
            <a:xfrm flipH="1">
              <a:off x="715624" y="2140142"/>
              <a:ext cx="1755634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>
                  <a:solidFill>
                    <a:schemeClr val="accent6"/>
                  </a:solidFill>
                  <a:latin typeface="Arial" pitchFamily="34" charset="0"/>
                  <a:cs typeface="Arial" pitchFamily="34" charset="0"/>
                </a:rPr>
                <a:t>This is a sample text </a:t>
              </a:r>
            </a:p>
            <a:p>
              <a:r>
                <a:rPr lang="en-US" sz="1050" dirty="0">
                  <a:solidFill>
                    <a:schemeClr val="accent6"/>
                  </a:solidFill>
                  <a:latin typeface="Arial" pitchFamily="34" charset="0"/>
                  <a:cs typeface="Arial" pitchFamily="34" charset="0"/>
                </a:rPr>
                <a:t>Insert your desired text here. </a:t>
              </a: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558792" y="3087699"/>
            <a:ext cx="2356160" cy="584729"/>
            <a:chOff x="558792" y="2063221"/>
            <a:chExt cx="2356160" cy="584729"/>
          </a:xfrm>
        </p:grpSpPr>
        <p:sp>
          <p:nvSpPr>
            <p:cNvPr id="46" name="AutoShape 23"/>
            <p:cNvSpPr>
              <a:spLocks noChangeArrowheads="1"/>
            </p:cNvSpPr>
            <p:nvPr/>
          </p:nvSpPr>
          <p:spPr bwMode="auto">
            <a:xfrm flipH="1">
              <a:off x="558792" y="2063221"/>
              <a:ext cx="2356160" cy="584729"/>
            </a:xfrm>
            <a:prstGeom prst="roundRect">
              <a:avLst>
                <a:gd name="adj" fmla="val 10250"/>
              </a:avLst>
            </a:prstGeom>
            <a:gradFill rotWithShape="1">
              <a:gsLst>
                <a:gs pos="0">
                  <a:srgbClr val="FFFFFF"/>
                </a:gs>
                <a:gs pos="100000">
                  <a:srgbClr val="E5E5E5"/>
                </a:gs>
              </a:gsLst>
              <a:lin ang="5400000" scaled="1"/>
            </a:gradFill>
            <a:ln w="9525" cmpd="sng">
              <a:solidFill>
                <a:srgbClr val="B2B2B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50000"/>
                </a:lnSpc>
                <a:buClr>
                  <a:schemeClr val="accent1"/>
                </a:buClr>
              </a:pPr>
              <a:endParaRPr lang="en-US" sz="1400">
                <a:ea typeface="Microsoft YaHei" pitchFamily="34" charset="-122"/>
                <a:sym typeface="Arial" pitchFamily="34" charset="0"/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 flipH="1">
              <a:off x="715624" y="2140142"/>
              <a:ext cx="1755634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>
                  <a:solidFill>
                    <a:schemeClr val="accent6"/>
                  </a:solidFill>
                  <a:latin typeface="Arial" pitchFamily="34" charset="0"/>
                  <a:cs typeface="Arial" pitchFamily="34" charset="0"/>
                </a:rPr>
                <a:t>This is a sample text </a:t>
              </a:r>
            </a:p>
            <a:p>
              <a:r>
                <a:rPr lang="en-US" sz="1050" dirty="0">
                  <a:solidFill>
                    <a:schemeClr val="accent6"/>
                  </a:solidFill>
                  <a:latin typeface="Arial" pitchFamily="34" charset="0"/>
                  <a:cs typeface="Arial" pitchFamily="34" charset="0"/>
                </a:rPr>
                <a:t>Insert your desired text here. </a:t>
              </a:r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558792" y="3832766"/>
            <a:ext cx="2356160" cy="584729"/>
            <a:chOff x="558792" y="2063221"/>
            <a:chExt cx="2356160" cy="584729"/>
          </a:xfrm>
        </p:grpSpPr>
        <p:sp>
          <p:nvSpPr>
            <p:cNvPr id="53" name="AutoShape 23"/>
            <p:cNvSpPr>
              <a:spLocks noChangeArrowheads="1"/>
            </p:cNvSpPr>
            <p:nvPr/>
          </p:nvSpPr>
          <p:spPr bwMode="auto">
            <a:xfrm flipH="1">
              <a:off x="558792" y="2063221"/>
              <a:ext cx="2356160" cy="584729"/>
            </a:xfrm>
            <a:prstGeom prst="roundRect">
              <a:avLst>
                <a:gd name="adj" fmla="val 10250"/>
              </a:avLst>
            </a:prstGeom>
            <a:gradFill rotWithShape="1">
              <a:gsLst>
                <a:gs pos="0">
                  <a:srgbClr val="FFFFFF"/>
                </a:gs>
                <a:gs pos="100000">
                  <a:srgbClr val="E5E5E5"/>
                </a:gs>
              </a:gsLst>
              <a:lin ang="5400000" scaled="1"/>
            </a:gradFill>
            <a:ln w="9525" cmpd="sng">
              <a:solidFill>
                <a:srgbClr val="B2B2B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50000"/>
                </a:lnSpc>
                <a:buClr>
                  <a:schemeClr val="accent1"/>
                </a:buClr>
              </a:pPr>
              <a:endParaRPr lang="en-US" sz="1400">
                <a:ea typeface="Microsoft YaHei" pitchFamily="34" charset="-122"/>
                <a:sym typeface="Arial" pitchFamily="34" charset="0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 flipH="1">
              <a:off x="715624" y="2140142"/>
              <a:ext cx="1755634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>
                  <a:solidFill>
                    <a:schemeClr val="accent6"/>
                  </a:solidFill>
                  <a:latin typeface="Arial" pitchFamily="34" charset="0"/>
                  <a:cs typeface="Arial" pitchFamily="34" charset="0"/>
                </a:rPr>
                <a:t>This is a sample text </a:t>
              </a:r>
            </a:p>
            <a:p>
              <a:r>
                <a:rPr lang="en-US" sz="1050" dirty="0">
                  <a:solidFill>
                    <a:schemeClr val="accent6"/>
                  </a:solidFill>
                  <a:latin typeface="Arial" pitchFamily="34" charset="0"/>
                  <a:cs typeface="Arial" pitchFamily="34" charset="0"/>
                </a:rPr>
                <a:t>Insert your desired text here. </a:t>
              </a:r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3386659" y="2351099"/>
            <a:ext cx="2356160" cy="584729"/>
            <a:chOff x="558792" y="2063221"/>
            <a:chExt cx="2356160" cy="584729"/>
          </a:xfrm>
        </p:grpSpPr>
        <p:sp>
          <p:nvSpPr>
            <p:cNvPr id="56" name="AutoShape 23"/>
            <p:cNvSpPr>
              <a:spLocks noChangeArrowheads="1"/>
            </p:cNvSpPr>
            <p:nvPr/>
          </p:nvSpPr>
          <p:spPr bwMode="auto">
            <a:xfrm flipH="1">
              <a:off x="558792" y="2063221"/>
              <a:ext cx="2356160" cy="584729"/>
            </a:xfrm>
            <a:prstGeom prst="roundRect">
              <a:avLst>
                <a:gd name="adj" fmla="val 10250"/>
              </a:avLst>
            </a:prstGeom>
            <a:gradFill rotWithShape="1">
              <a:gsLst>
                <a:gs pos="0">
                  <a:srgbClr val="FFFFFF"/>
                </a:gs>
                <a:gs pos="100000">
                  <a:srgbClr val="E5E5E5"/>
                </a:gs>
              </a:gsLst>
              <a:lin ang="5400000" scaled="1"/>
            </a:gradFill>
            <a:ln w="9525" cmpd="sng">
              <a:solidFill>
                <a:srgbClr val="B2B2B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50000"/>
                </a:lnSpc>
                <a:buClr>
                  <a:schemeClr val="accent1"/>
                </a:buClr>
              </a:pPr>
              <a:endParaRPr lang="en-US" sz="1400">
                <a:ea typeface="Microsoft YaHei" pitchFamily="34" charset="-122"/>
                <a:sym typeface="Arial" pitchFamily="34" charset="0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 flipH="1">
              <a:off x="715624" y="2140142"/>
              <a:ext cx="1755634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>
                  <a:solidFill>
                    <a:schemeClr val="accent6"/>
                  </a:solidFill>
                  <a:latin typeface="Arial" pitchFamily="34" charset="0"/>
                  <a:cs typeface="Arial" pitchFamily="34" charset="0"/>
                </a:rPr>
                <a:t>This is a sample text </a:t>
              </a:r>
            </a:p>
            <a:p>
              <a:r>
                <a:rPr lang="en-US" sz="1050" dirty="0">
                  <a:solidFill>
                    <a:schemeClr val="accent6"/>
                  </a:solidFill>
                  <a:latin typeface="Arial" pitchFamily="34" charset="0"/>
                  <a:cs typeface="Arial" pitchFamily="34" charset="0"/>
                </a:rPr>
                <a:t>Insert your desired text here. </a:t>
              </a: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3386659" y="3087699"/>
            <a:ext cx="2356160" cy="584729"/>
            <a:chOff x="558792" y="2063221"/>
            <a:chExt cx="2356160" cy="584729"/>
          </a:xfrm>
        </p:grpSpPr>
        <p:sp>
          <p:nvSpPr>
            <p:cNvPr id="59" name="AutoShape 23"/>
            <p:cNvSpPr>
              <a:spLocks noChangeArrowheads="1"/>
            </p:cNvSpPr>
            <p:nvPr/>
          </p:nvSpPr>
          <p:spPr bwMode="auto">
            <a:xfrm flipH="1">
              <a:off x="558792" y="2063221"/>
              <a:ext cx="2356160" cy="584729"/>
            </a:xfrm>
            <a:prstGeom prst="roundRect">
              <a:avLst>
                <a:gd name="adj" fmla="val 10250"/>
              </a:avLst>
            </a:prstGeom>
            <a:gradFill rotWithShape="1">
              <a:gsLst>
                <a:gs pos="0">
                  <a:srgbClr val="FFFFFF"/>
                </a:gs>
                <a:gs pos="100000">
                  <a:srgbClr val="E5E5E5"/>
                </a:gs>
              </a:gsLst>
              <a:lin ang="5400000" scaled="1"/>
            </a:gradFill>
            <a:ln w="9525" cmpd="sng">
              <a:solidFill>
                <a:srgbClr val="B2B2B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50000"/>
                </a:lnSpc>
                <a:buClr>
                  <a:schemeClr val="accent1"/>
                </a:buClr>
              </a:pPr>
              <a:endParaRPr lang="en-US" sz="1400">
                <a:ea typeface="Microsoft YaHei" pitchFamily="34" charset="-122"/>
                <a:sym typeface="Arial" pitchFamily="34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 flipH="1">
              <a:off x="715624" y="2140142"/>
              <a:ext cx="1755634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>
                  <a:solidFill>
                    <a:schemeClr val="accent6"/>
                  </a:solidFill>
                  <a:latin typeface="Arial" pitchFamily="34" charset="0"/>
                  <a:cs typeface="Arial" pitchFamily="34" charset="0"/>
                </a:rPr>
                <a:t>This is a sample text </a:t>
              </a:r>
            </a:p>
            <a:p>
              <a:r>
                <a:rPr lang="en-US" sz="1050" dirty="0">
                  <a:solidFill>
                    <a:schemeClr val="accent6"/>
                  </a:solidFill>
                  <a:latin typeface="Arial" pitchFamily="34" charset="0"/>
                  <a:cs typeface="Arial" pitchFamily="34" charset="0"/>
                </a:rPr>
                <a:t>Insert your desired text here. </a:t>
              </a:r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3386659" y="3832766"/>
            <a:ext cx="2356160" cy="584729"/>
            <a:chOff x="558792" y="2063221"/>
            <a:chExt cx="2356160" cy="584729"/>
          </a:xfrm>
        </p:grpSpPr>
        <p:sp>
          <p:nvSpPr>
            <p:cNvPr id="62" name="AutoShape 23"/>
            <p:cNvSpPr>
              <a:spLocks noChangeArrowheads="1"/>
            </p:cNvSpPr>
            <p:nvPr/>
          </p:nvSpPr>
          <p:spPr bwMode="auto">
            <a:xfrm flipH="1">
              <a:off x="558792" y="2063221"/>
              <a:ext cx="2356160" cy="584729"/>
            </a:xfrm>
            <a:prstGeom prst="roundRect">
              <a:avLst>
                <a:gd name="adj" fmla="val 10250"/>
              </a:avLst>
            </a:prstGeom>
            <a:gradFill rotWithShape="1">
              <a:gsLst>
                <a:gs pos="0">
                  <a:srgbClr val="FFFFFF"/>
                </a:gs>
                <a:gs pos="100000">
                  <a:srgbClr val="E5E5E5"/>
                </a:gs>
              </a:gsLst>
              <a:lin ang="5400000" scaled="1"/>
            </a:gradFill>
            <a:ln w="9525" cmpd="sng">
              <a:solidFill>
                <a:srgbClr val="B2B2B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50000"/>
                </a:lnSpc>
                <a:buClr>
                  <a:schemeClr val="accent1"/>
                </a:buClr>
              </a:pPr>
              <a:endParaRPr lang="en-US" sz="1400">
                <a:ea typeface="Microsoft YaHei" pitchFamily="34" charset="-122"/>
                <a:sym typeface="Arial" pitchFamily="34" charset="0"/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 flipH="1">
              <a:off x="715624" y="2140142"/>
              <a:ext cx="1755634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>
                  <a:solidFill>
                    <a:schemeClr val="accent6"/>
                  </a:solidFill>
                  <a:latin typeface="Arial" pitchFamily="34" charset="0"/>
                  <a:cs typeface="Arial" pitchFamily="34" charset="0"/>
                </a:rPr>
                <a:t>This is a sample text </a:t>
              </a:r>
            </a:p>
            <a:p>
              <a:r>
                <a:rPr lang="en-US" sz="1050" dirty="0">
                  <a:solidFill>
                    <a:schemeClr val="accent6"/>
                  </a:solidFill>
                  <a:latin typeface="Arial" pitchFamily="34" charset="0"/>
                  <a:cs typeface="Arial" pitchFamily="34" charset="0"/>
                </a:rPr>
                <a:t>Insert your desired text here. </a:t>
              </a:r>
            </a:p>
          </p:txBody>
        </p:sp>
      </p:grpSp>
      <p:grpSp>
        <p:nvGrpSpPr>
          <p:cNvPr id="64" name="Group 63"/>
          <p:cNvGrpSpPr/>
          <p:nvPr/>
        </p:nvGrpSpPr>
        <p:grpSpPr>
          <a:xfrm>
            <a:off x="6146792" y="2351099"/>
            <a:ext cx="2356160" cy="584729"/>
            <a:chOff x="558792" y="2063221"/>
            <a:chExt cx="2356160" cy="584729"/>
          </a:xfrm>
        </p:grpSpPr>
        <p:sp>
          <p:nvSpPr>
            <p:cNvPr id="65" name="AutoShape 23"/>
            <p:cNvSpPr>
              <a:spLocks noChangeArrowheads="1"/>
            </p:cNvSpPr>
            <p:nvPr/>
          </p:nvSpPr>
          <p:spPr bwMode="auto">
            <a:xfrm flipH="1">
              <a:off x="558792" y="2063221"/>
              <a:ext cx="2356160" cy="584729"/>
            </a:xfrm>
            <a:prstGeom prst="roundRect">
              <a:avLst>
                <a:gd name="adj" fmla="val 10250"/>
              </a:avLst>
            </a:prstGeom>
            <a:gradFill rotWithShape="1">
              <a:gsLst>
                <a:gs pos="0">
                  <a:srgbClr val="FFFFFF"/>
                </a:gs>
                <a:gs pos="100000">
                  <a:srgbClr val="E5E5E5"/>
                </a:gs>
              </a:gsLst>
              <a:lin ang="5400000" scaled="1"/>
            </a:gradFill>
            <a:ln w="9525" cmpd="sng">
              <a:solidFill>
                <a:srgbClr val="B2B2B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50000"/>
                </a:lnSpc>
                <a:buClr>
                  <a:schemeClr val="accent1"/>
                </a:buClr>
              </a:pPr>
              <a:endParaRPr lang="en-US" sz="1400">
                <a:ea typeface="Microsoft YaHei" pitchFamily="34" charset="-122"/>
                <a:sym typeface="Arial" pitchFamily="34" charset="0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 flipH="1">
              <a:off x="715624" y="2140142"/>
              <a:ext cx="1755634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>
                  <a:solidFill>
                    <a:schemeClr val="accent6"/>
                  </a:solidFill>
                  <a:latin typeface="Arial" pitchFamily="34" charset="0"/>
                  <a:cs typeface="Arial" pitchFamily="34" charset="0"/>
                </a:rPr>
                <a:t>This is a sample text </a:t>
              </a:r>
            </a:p>
            <a:p>
              <a:r>
                <a:rPr lang="en-US" sz="1050" dirty="0">
                  <a:solidFill>
                    <a:schemeClr val="accent6"/>
                  </a:solidFill>
                  <a:latin typeface="Arial" pitchFamily="34" charset="0"/>
                  <a:cs typeface="Arial" pitchFamily="34" charset="0"/>
                </a:rPr>
                <a:t>Insert your desired text here. </a:t>
              </a:r>
            </a:p>
          </p:txBody>
        </p:sp>
      </p:grpSp>
      <p:grpSp>
        <p:nvGrpSpPr>
          <p:cNvPr id="67" name="Group 66"/>
          <p:cNvGrpSpPr/>
          <p:nvPr/>
        </p:nvGrpSpPr>
        <p:grpSpPr>
          <a:xfrm>
            <a:off x="6146792" y="3087699"/>
            <a:ext cx="2356160" cy="584729"/>
            <a:chOff x="558792" y="2063221"/>
            <a:chExt cx="2356160" cy="584729"/>
          </a:xfrm>
        </p:grpSpPr>
        <p:sp>
          <p:nvSpPr>
            <p:cNvPr id="68" name="AutoShape 23"/>
            <p:cNvSpPr>
              <a:spLocks noChangeArrowheads="1"/>
            </p:cNvSpPr>
            <p:nvPr/>
          </p:nvSpPr>
          <p:spPr bwMode="auto">
            <a:xfrm flipH="1">
              <a:off x="558792" y="2063221"/>
              <a:ext cx="2356160" cy="584729"/>
            </a:xfrm>
            <a:prstGeom prst="roundRect">
              <a:avLst>
                <a:gd name="adj" fmla="val 10250"/>
              </a:avLst>
            </a:prstGeom>
            <a:gradFill rotWithShape="1">
              <a:gsLst>
                <a:gs pos="0">
                  <a:srgbClr val="FFFFFF"/>
                </a:gs>
                <a:gs pos="100000">
                  <a:srgbClr val="E5E5E5"/>
                </a:gs>
              </a:gsLst>
              <a:lin ang="5400000" scaled="1"/>
            </a:gradFill>
            <a:ln w="9525" cmpd="sng">
              <a:solidFill>
                <a:srgbClr val="B2B2B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50000"/>
                </a:lnSpc>
                <a:buClr>
                  <a:schemeClr val="accent1"/>
                </a:buClr>
              </a:pPr>
              <a:endParaRPr lang="en-US" sz="1400">
                <a:ea typeface="Microsoft YaHei" pitchFamily="34" charset="-122"/>
                <a:sym typeface="Arial" pitchFamily="34" charset="0"/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 flipH="1">
              <a:off x="715624" y="2140142"/>
              <a:ext cx="1755634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>
                  <a:solidFill>
                    <a:schemeClr val="accent6"/>
                  </a:solidFill>
                  <a:latin typeface="Arial" pitchFamily="34" charset="0"/>
                  <a:cs typeface="Arial" pitchFamily="34" charset="0"/>
                </a:rPr>
                <a:t>This is a sample text </a:t>
              </a:r>
            </a:p>
            <a:p>
              <a:r>
                <a:rPr lang="en-US" sz="1050" dirty="0">
                  <a:solidFill>
                    <a:schemeClr val="accent6"/>
                  </a:solidFill>
                  <a:latin typeface="Arial" pitchFamily="34" charset="0"/>
                  <a:cs typeface="Arial" pitchFamily="34" charset="0"/>
                </a:rPr>
                <a:t>Insert your desired text here. </a:t>
              </a:r>
            </a:p>
          </p:txBody>
        </p:sp>
      </p:grpSp>
      <p:grpSp>
        <p:nvGrpSpPr>
          <p:cNvPr id="70" name="Group 69"/>
          <p:cNvGrpSpPr/>
          <p:nvPr/>
        </p:nvGrpSpPr>
        <p:grpSpPr>
          <a:xfrm>
            <a:off x="6146792" y="3832766"/>
            <a:ext cx="2356160" cy="584729"/>
            <a:chOff x="558792" y="2063221"/>
            <a:chExt cx="2356160" cy="584729"/>
          </a:xfrm>
        </p:grpSpPr>
        <p:sp>
          <p:nvSpPr>
            <p:cNvPr id="71" name="AutoShape 23"/>
            <p:cNvSpPr>
              <a:spLocks noChangeArrowheads="1"/>
            </p:cNvSpPr>
            <p:nvPr/>
          </p:nvSpPr>
          <p:spPr bwMode="auto">
            <a:xfrm flipH="1">
              <a:off x="558792" y="2063221"/>
              <a:ext cx="2356160" cy="584729"/>
            </a:xfrm>
            <a:prstGeom prst="roundRect">
              <a:avLst>
                <a:gd name="adj" fmla="val 10250"/>
              </a:avLst>
            </a:prstGeom>
            <a:gradFill rotWithShape="1">
              <a:gsLst>
                <a:gs pos="0">
                  <a:srgbClr val="FFFFFF"/>
                </a:gs>
                <a:gs pos="100000">
                  <a:srgbClr val="E5E5E5"/>
                </a:gs>
              </a:gsLst>
              <a:lin ang="5400000" scaled="1"/>
            </a:gradFill>
            <a:ln w="9525" cmpd="sng">
              <a:solidFill>
                <a:srgbClr val="B2B2B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50000"/>
                </a:lnSpc>
                <a:buClr>
                  <a:schemeClr val="accent1"/>
                </a:buClr>
              </a:pPr>
              <a:endParaRPr lang="en-US" sz="1400">
                <a:ea typeface="Microsoft YaHei" pitchFamily="34" charset="-122"/>
                <a:sym typeface="Arial" pitchFamily="34" charset="0"/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 flipH="1">
              <a:off x="715624" y="2140142"/>
              <a:ext cx="1755634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>
                  <a:solidFill>
                    <a:schemeClr val="accent6"/>
                  </a:solidFill>
                  <a:latin typeface="Arial" pitchFamily="34" charset="0"/>
                  <a:cs typeface="Arial" pitchFamily="34" charset="0"/>
                </a:rPr>
                <a:t>This is a sample text </a:t>
              </a:r>
            </a:p>
            <a:p>
              <a:r>
                <a:rPr lang="en-US" sz="1050" dirty="0">
                  <a:solidFill>
                    <a:schemeClr val="accent6"/>
                  </a:solidFill>
                  <a:latin typeface="Arial" pitchFamily="34" charset="0"/>
                  <a:cs typeface="Arial" pitchFamily="34" charset="0"/>
                </a:rPr>
                <a:t>Insert your desired text here. </a:t>
              </a:r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1751806" y="1581150"/>
            <a:ext cx="1753394" cy="457994"/>
            <a:chOff x="1751806" y="1581150"/>
            <a:chExt cx="1753394" cy="457994"/>
          </a:xfrm>
        </p:grpSpPr>
        <p:cxnSp>
          <p:nvCxnSpPr>
            <p:cNvPr id="74" name="Straight Connector 73"/>
            <p:cNvCxnSpPr/>
            <p:nvPr/>
          </p:nvCxnSpPr>
          <p:spPr>
            <a:xfrm rot="10800000">
              <a:off x="1752600" y="1581150"/>
              <a:ext cx="1752600" cy="1588"/>
            </a:xfrm>
            <a:prstGeom prst="line">
              <a:avLst/>
            </a:prstGeom>
            <a:ln>
              <a:solidFill>
                <a:schemeClr val="accent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Arrow Connector 75"/>
            <p:cNvCxnSpPr/>
            <p:nvPr/>
          </p:nvCxnSpPr>
          <p:spPr>
            <a:xfrm rot="5400000">
              <a:off x="1524000" y="1809750"/>
              <a:ext cx="457200" cy="1588"/>
            </a:xfrm>
            <a:prstGeom prst="straightConnector1">
              <a:avLst/>
            </a:prstGeom>
            <a:ln>
              <a:solidFill>
                <a:schemeClr val="accent5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8" name="Group 77"/>
          <p:cNvGrpSpPr/>
          <p:nvPr/>
        </p:nvGrpSpPr>
        <p:grpSpPr>
          <a:xfrm flipH="1">
            <a:off x="5595672" y="1581150"/>
            <a:ext cx="1753394" cy="457994"/>
            <a:chOff x="1751806" y="1581150"/>
            <a:chExt cx="1753394" cy="457994"/>
          </a:xfrm>
        </p:grpSpPr>
        <p:cxnSp>
          <p:nvCxnSpPr>
            <p:cNvPr id="79" name="Straight Connector 78"/>
            <p:cNvCxnSpPr/>
            <p:nvPr/>
          </p:nvCxnSpPr>
          <p:spPr>
            <a:xfrm rot="10800000">
              <a:off x="1752600" y="1581150"/>
              <a:ext cx="1752600" cy="1588"/>
            </a:xfrm>
            <a:prstGeom prst="line">
              <a:avLst/>
            </a:prstGeom>
            <a:ln>
              <a:solidFill>
                <a:schemeClr val="accent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Arrow Connector 81"/>
            <p:cNvCxnSpPr/>
            <p:nvPr/>
          </p:nvCxnSpPr>
          <p:spPr>
            <a:xfrm rot="5400000">
              <a:off x="1524000" y="1809750"/>
              <a:ext cx="457200" cy="1588"/>
            </a:xfrm>
            <a:prstGeom prst="straightConnector1">
              <a:avLst/>
            </a:prstGeom>
            <a:ln>
              <a:solidFill>
                <a:schemeClr val="accent5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7" name="Straight Arrow Connector 96"/>
          <p:cNvCxnSpPr>
            <a:stCxn id="47" idx="2"/>
          </p:cNvCxnSpPr>
          <p:nvPr/>
        </p:nvCxnSpPr>
        <p:spPr>
          <a:xfrm rot="5400000">
            <a:off x="4477810" y="2172758"/>
            <a:ext cx="188383" cy="1"/>
          </a:xfrm>
          <a:prstGeom prst="straightConnector1">
            <a:avLst/>
          </a:prstGeom>
          <a:ln>
            <a:solidFill>
              <a:schemeClr val="accent5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slidemodel.com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779B7"/>
      </a:accent1>
      <a:accent2>
        <a:srgbClr val="019ADD"/>
      </a:accent2>
      <a:accent3>
        <a:srgbClr val="6BC2ED"/>
      </a:accent3>
      <a:accent4>
        <a:srgbClr val="A7CCDF"/>
      </a:accent4>
      <a:accent5>
        <a:srgbClr val="595959"/>
      </a:accent5>
      <a:accent6>
        <a:srgbClr val="3F3F3F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2993</TotalTime>
  <Words>644</Words>
  <Application>Microsoft Office PowerPoint</Application>
  <PresentationFormat>On-screen Show (16:9)</PresentationFormat>
  <Paragraphs>107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1_Office Theme</vt:lpstr>
      <vt:lpstr>Organizational Chart Template for PowerPoint</vt:lpstr>
      <vt:lpstr>Organizational Chart</vt:lpstr>
      <vt:lpstr>Organizational Chart – Structure</vt:lpstr>
      <vt:lpstr>Organizational Chart – Profiles List</vt:lpstr>
      <vt:lpstr>Organizational Chart – Comparison</vt:lpstr>
      <vt:lpstr>Organizational Chart – Three Columns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Organizational Chart Diagram for PowerPoint Template</dc:title>
  <dc:creator>Jithin</dc:creator>
  <cp:lastModifiedBy>THAPA, Rashmi (SALISBURY NHS FOUNDATION TRUST)</cp:lastModifiedBy>
  <cp:revision>363</cp:revision>
  <dcterms:created xsi:type="dcterms:W3CDTF">2013-10-11T13:31:03Z</dcterms:created>
  <dcterms:modified xsi:type="dcterms:W3CDTF">2022-11-24T09:41:32Z</dcterms:modified>
</cp:coreProperties>
</file>