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8" r:id="rId2"/>
    <p:sldId id="276" r:id="rId3"/>
    <p:sldId id="277" r:id="rId4"/>
    <p:sldId id="279" r:id="rId5"/>
    <p:sldId id="280" r:id="rId6"/>
    <p:sldId id="282" r:id="rId7"/>
    <p:sldId id="283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9" r:id="rId16"/>
    <p:sldId id="292" r:id="rId17"/>
    <p:sldId id="293" r:id="rId18"/>
    <p:sldId id="303" r:id="rId19"/>
    <p:sldId id="302" r:id="rId20"/>
    <p:sldId id="294" r:id="rId21"/>
    <p:sldId id="295" r:id="rId22"/>
    <p:sldId id="296" r:id="rId23"/>
    <p:sldId id="297" r:id="rId24"/>
    <p:sldId id="298" r:id="rId25"/>
    <p:sldId id="301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 varScale="1">
        <p:scale>
          <a:sx n="75" d="100"/>
          <a:sy n="75" d="100"/>
        </p:scale>
        <p:origin x="14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9E6-4E65-A090-F4DFF2C7543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E6-4E65-A090-F4DFF2C75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ysClr val="window" lastClr="FFFFFF">
                  <a:lumMod val="8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1-51BC-48B7-8392-341AD098872C}"/>
              </c:ext>
            </c:extLst>
          </c:dPt>
          <c:dPt>
            <c:idx val="1"/>
            <c:bubble3D val="0"/>
            <c:spPr>
              <a:solidFill>
                <a:srgbClr val="E35A35"/>
              </a:solidFill>
            </c:spPr>
            <c:extLst>
              <c:ext xmlns:c16="http://schemas.microsoft.com/office/drawing/2014/chart" uri="{C3380CC4-5D6E-409C-BE32-E72D297353CC}">
                <c16:uniqueId val="{00000003-51BC-48B7-8392-341AD098872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BC-48B7-8392-341AD0988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ysClr val="window" lastClr="FFFFFF">
                  <a:lumMod val="8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1-E6DE-493E-8C46-DD7B048A42AD}"/>
              </c:ext>
            </c:extLst>
          </c:dPt>
          <c:dPt>
            <c:idx val="1"/>
            <c:bubble3D val="0"/>
            <c:spPr>
              <a:solidFill>
                <a:srgbClr val="5FB7A2"/>
              </a:solidFill>
            </c:spPr>
            <c:extLst>
              <c:ext xmlns:c16="http://schemas.microsoft.com/office/drawing/2014/chart" uri="{C3380CC4-5D6E-409C-BE32-E72D297353CC}">
                <c16:uniqueId val="{00000003-E6DE-493E-8C46-DD7B048A42A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DE-493E-8C46-DD7B048A4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ysClr val="window" lastClr="FFFFFF">
                  <a:lumMod val="8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1-6311-4AA3-B566-C0641A29C2DF}"/>
              </c:ext>
            </c:extLst>
          </c:dPt>
          <c:dPt>
            <c:idx val="1"/>
            <c:bubble3D val="0"/>
            <c:spPr>
              <a:solidFill>
                <a:srgbClr val="3081AC"/>
              </a:solidFill>
            </c:spPr>
            <c:extLst>
              <c:ext xmlns:c16="http://schemas.microsoft.com/office/drawing/2014/chart" uri="{C3380CC4-5D6E-409C-BE32-E72D297353CC}">
                <c16:uniqueId val="{00000003-6311-4AA3-B566-C0641A29C2D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11-4AA3-B566-C0641A29C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ysClr val="window" lastClr="FFFFFF">
                  <a:lumMod val="8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1-FCB3-4B28-B486-5610F9C2EE5E}"/>
              </c:ext>
            </c:extLst>
          </c:dPt>
          <c:dPt>
            <c:idx val="1"/>
            <c:bubble3D val="0"/>
            <c:spPr>
              <a:solidFill>
                <a:srgbClr val="8BB74C"/>
              </a:solidFill>
            </c:spPr>
            <c:extLst>
              <c:ext xmlns:c16="http://schemas.microsoft.com/office/drawing/2014/chart" uri="{C3380CC4-5D6E-409C-BE32-E72D297353CC}">
                <c16:uniqueId val="{00000003-FCB3-4B28-B486-5610F9C2EE5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B3-4B28-B486-5610F9C2E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ysClr val="window" lastClr="FFFFFF">
                  <a:lumMod val="8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1-E7C5-4394-8B59-F8137FD20B83}"/>
              </c:ext>
            </c:extLst>
          </c:dPt>
          <c:dPt>
            <c:idx val="1"/>
            <c:bubble3D val="0"/>
            <c:spPr>
              <a:solidFill>
                <a:srgbClr val="A5A5A5"/>
              </a:solidFill>
            </c:spPr>
            <c:extLst>
              <c:ext xmlns:c16="http://schemas.microsoft.com/office/drawing/2014/chart" uri="{C3380CC4-5D6E-409C-BE32-E72D297353CC}">
                <c16:uniqueId val="{00000003-E7C5-4394-8B59-F8137FD20B8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C5-4394-8B59-F8137FD20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76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7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7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8" rIns="68595" bIns="34298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3001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2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26"/>
            </a:lvl1pPr>
            <a:lvl2pPr>
              <a:defRPr sz="2776"/>
            </a:lvl2pPr>
            <a:lvl3pPr>
              <a:defRPr sz="2401"/>
            </a:lvl3pPr>
            <a:lvl4pPr>
              <a:defRPr sz="2026"/>
            </a:lvl4pPr>
            <a:lvl5pPr>
              <a:defRPr sz="2026"/>
            </a:lvl5pPr>
            <a:lvl6pPr>
              <a:defRPr sz="2026"/>
            </a:lvl6pPr>
            <a:lvl7pPr>
              <a:defRPr sz="2026"/>
            </a:lvl7pPr>
            <a:lvl8pPr>
              <a:defRPr sz="2026"/>
            </a:lvl8pPr>
            <a:lvl9pPr>
              <a:defRPr sz="20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25"/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2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26"/>
            </a:lvl1pPr>
            <a:lvl2pPr marL="457242" indent="0">
              <a:buNone/>
              <a:defRPr sz="2776"/>
            </a:lvl2pPr>
            <a:lvl3pPr marL="914484" indent="0">
              <a:buNone/>
              <a:defRPr sz="2401"/>
            </a:lvl3pPr>
            <a:lvl4pPr marL="1371726" indent="0">
              <a:buNone/>
              <a:defRPr sz="2026"/>
            </a:lvl4pPr>
            <a:lvl5pPr marL="1828967" indent="0">
              <a:buNone/>
              <a:defRPr sz="2026"/>
            </a:lvl5pPr>
            <a:lvl6pPr marL="2286210" indent="0">
              <a:buNone/>
              <a:defRPr sz="2026"/>
            </a:lvl6pPr>
            <a:lvl7pPr marL="2743451" indent="0">
              <a:buNone/>
              <a:defRPr sz="2026"/>
            </a:lvl7pPr>
            <a:lvl8pPr marL="3200693" indent="0">
              <a:buNone/>
              <a:defRPr sz="2026"/>
            </a:lvl8pPr>
            <a:lvl9pPr marL="3657935" indent="0">
              <a:buNone/>
              <a:defRPr sz="202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25"/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4" y="2870634"/>
            <a:ext cx="4449167" cy="711081"/>
          </a:xfrm>
        </p:spPr>
        <p:txBody>
          <a:bodyPr>
            <a:normAutofit/>
          </a:bodyPr>
          <a:lstStyle>
            <a:lvl1pPr algn="ctr">
              <a:defRPr sz="2701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98373"/>
            <a:ext cx="7772400" cy="1362075"/>
          </a:xfrm>
        </p:spPr>
        <p:txBody>
          <a:bodyPr anchor="t"/>
          <a:lstStyle>
            <a:lvl1pPr algn="l">
              <a:defRPr sz="397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776"/>
            </a:lvl1pPr>
            <a:lvl2pPr>
              <a:defRPr sz="2401"/>
            </a:lvl2pPr>
            <a:lvl3pPr>
              <a:defRPr sz="2026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776"/>
            </a:lvl1pPr>
            <a:lvl2pPr>
              <a:defRPr sz="2401"/>
            </a:lvl2pPr>
            <a:lvl3pPr>
              <a:defRPr sz="2026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1"/>
            </a:lvl1pPr>
            <a:lvl2pPr>
              <a:defRPr sz="2026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1"/>
            </a:lvl1pPr>
            <a:lvl2pPr>
              <a:defRPr sz="2026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84" rtl="0" eaLnBrk="1" latinLnBrk="0" hangingPunct="1">
        <a:spcBef>
          <a:spcPct val="0"/>
        </a:spcBef>
        <a:buNone/>
        <a:defRPr sz="27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1" indent="-342931" algn="l" defTabSz="914484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j-lt"/>
          <a:ea typeface="+mn-ea"/>
          <a:cs typeface="+mn-cs"/>
        </a:defRPr>
      </a:lvl1pPr>
      <a:lvl2pPr marL="743018" indent="-285776" algn="l" defTabSz="914484" rtl="0" eaLnBrk="1" latinLnBrk="0" hangingPunct="1">
        <a:spcBef>
          <a:spcPct val="20000"/>
        </a:spcBef>
        <a:buFont typeface="Arial" pitchFamily="34" charset="0"/>
        <a:buChar char="–"/>
        <a:defRPr sz="2401" kern="1200">
          <a:solidFill>
            <a:schemeClr val="tx1"/>
          </a:solidFill>
          <a:latin typeface="+mj-lt"/>
          <a:ea typeface="+mn-ea"/>
          <a:cs typeface="+mn-cs"/>
        </a:defRPr>
      </a:lvl2pPr>
      <a:lvl3pPr marL="114310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347" indent="-228621" algn="l" defTabSz="914484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589" indent="-228621" algn="l" defTabSz="914484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830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2972073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42931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3886556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2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6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7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1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5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SWOT Analysis</a:t>
            </a:r>
            <a:endParaRPr lang="en-IN" dirty="0"/>
          </a:p>
        </p:txBody>
      </p:sp>
      <p:sp>
        <p:nvSpPr>
          <p:cNvPr id="41" name="Right Triangle 40"/>
          <p:cNvSpPr/>
          <p:nvPr/>
        </p:nvSpPr>
        <p:spPr>
          <a:xfrm>
            <a:off x="4555475" y="2215080"/>
            <a:ext cx="1536273" cy="142658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>
            <a:innerShdw dist="177800" dir="189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2" name="Right Triangle 41"/>
          <p:cNvSpPr/>
          <p:nvPr/>
        </p:nvSpPr>
        <p:spPr>
          <a:xfrm flipH="1">
            <a:off x="2902782" y="2215080"/>
            <a:ext cx="1536273" cy="1426584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>
            <a:innerShdw dist="241300" dir="162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dirty="0"/>
          </a:p>
        </p:txBody>
      </p:sp>
      <p:sp>
        <p:nvSpPr>
          <p:cNvPr id="43" name="Right Triangle 42"/>
          <p:cNvSpPr/>
          <p:nvPr/>
        </p:nvSpPr>
        <p:spPr>
          <a:xfrm flipV="1">
            <a:off x="4555475" y="3748694"/>
            <a:ext cx="1536273" cy="1426584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innerShdw dist="177800" dir="189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4" name="Right Triangle 43"/>
          <p:cNvSpPr/>
          <p:nvPr/>
        </p:nvSpPr>
        <p:spPr>
          <a:xfrm flipH="1" flipV="1">
            <a:off x="2902782" y="3748694"/>
            <a:ext cx="1536273" cy="1426584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>
            <a:innerShdw dist="177800" dir="189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5" name="TextBox 44"/>
          <p:cNvSpPr txBox="1"/>
          <p:nvPr/>
        </p:nvSpPr>
        <p:spPr>
          <a:xfrm>
            <a:off x="3790337" y="2870667"/>
            <a:ext cx="530915" cy="715709"/>
          </a:xfrm>
          <a:prstGeom prst="rect">
            <a:avLst/>
          </a:prstGeom>
          <a:noFill/>
          <a:effectLst>
            <a:outerShdw dist="88900" dir="2700000" algn="tl" rotWithShape="0">
              <a:prstClr val="black">
                <a:alpha val="14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IN" sz="40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36346" y="2870667"/>
            <a:ext cx="675186" cy="715709"/>
          </a:xfrm>
          <a:prstGeom prst="rect">
            <a:avLst/>
          </a:prstGeom>
          <a:noFill/>
          <a:effectLst>
            <a:outerShdw dist="88900" dir="2700000" algn="tl" rotWithShape="0">
              <a:prstClr val="black">
                <a:alpha val="14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IN" sz="40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61482" y="3783288"/>
            <a:ext cx="588624" cy="715709"/>
          </a:xfrm>
          <a:prstGeom prst="rect">
            <a:avLst/>
          </a:prstGeom>
          <a:noFill/>
          <a:effectLst>
            <a:outerShdw dist="88900" dir="2700000" algn="tl" rotWithShape="0">
              <a:prstClr val="black">
                <a:alpha val="14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IN" sz="40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22908" y="3793682"/>
            <a:ext cx="502061" cy="715709"/>
          </a:xfrm>
          <a:prstGeom prst="rect">
            <a:avLst/>
          </a:prstGeom>
          <a:noFill/>
          <a:effectLst>
            <a:outerShdw dist="88900" dir="2700000" algn="tl" rotWithShape="0">
              <a:prstClr val="black">
                <a:alpha val="14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IN" sz="40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49" name="Oval 48"/>
          <p:cNvSpPr/>
          <p:nvPr/>
        </p:nvSpPr>
        <p:spPr>
          <a:xfrm>
            <a:off x="561257" y="1965633"/>
            <a:ext cx="561256" cy="5612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0" name="Oval 49"/>
          <p:cNvSpPr/>
          <p:nvPr/>
        </p:nvSpPr>
        <p:spPr>
          <a:xfrm>
            <a:off x="8043554" y="1965633"/>
            <a:ext cx="561256" cy="56125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1" name="Oval 50"/>
          <p:cNvSpPr/>
          <p:nvPr/>
        </p:nvSpPr>
        <p:spPr>
          <a:xfrm>
            <a:off x="561257" y="4040944"/>
            <a:ext cx="561256" cy="5612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2" name="Oval 51"/>
          <p:cNvSpPr/>
          <p:nvPr/>
        </p:nvSpPr>
        <p:spPr>
          <a:xfrm>
            <a:off x="8043554" y="4040944"/>
            <a:ext cx="561256" cy="561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3" name="Rectangle 52"/>
          <p:cNvSpPr/>
          <p:nvPr/>
        </p:nvSpPr>
        <p:spPr>
          <a:xfrm>
            <a:off x="1330796" y="2426179"/>
            <a:ext cx="21608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 This is a sample text.  Insert your desired text here. 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330796" y="2129426"/>
            <a:ext cx="21608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STRENGTHS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696027" y="2426179"/>
            <a:ext cx="21608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 This is a sample text.  Insert your desired text here.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96027" y="2129426"/>
            <a:ext cx="21608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WEAKNESSES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330796" y="4501491"/>
            <a:ext cx="21608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 This is a sample text.  Insert your desired text here. 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330796" y="4204737"/>
            <a:ext cx="21608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OPPORTUNITIES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96027" y="4501491"/>
            <a:ext cx="21608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 This is a sample text.  Insert your desired text here. 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696027" y="4204737"/>
            <a:ext cx="21608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THREATS</a:t>
            </a:r>
          </a:p>
        </p:txBody>
      </p:sp>
      <p:sp>
        <p:nvSpPr>
          <p:cNvPr id="61" name="Freeform 6"/>
          <p:cNvSpPr>
            <a:spLocks noEditPoints="1"/>
          </p:cNvSpPr>
          <p:nvPr/>
        </p:nvSpPr>
        <p:spPr bwMode="auto">
          <a:xfrm>
            <a:off x="8245528" y="4202198"/>
            <a:ext cx="183697" cy="212178"/>
          </a:xfrm>
          <a:custGeom>
            <a:avLst/>
            <a:gdLst>
              <a:gd name="T0" fmla="*/ 22 w 5676"/>
              <a:gd name="T1" fmla="*/ 4499 h 6556"/>
              <a:gd name="T2" fmla="*/ 20 w 5676"/>
              <a:gd name="T3" fmla="*/ 4509 h 6556"/>
              <a:gd name="T4" fmla="*/ 2527 w 5676"/>
              <a:gd name="T5" fmla="*/ 2 h 6556"/>
              <a:gd name="T6" fmla="*/ 2726 w 5676"/>
              <a:gd name="T7" fmla="*/ 118 h 6556"/>
              <a:gd name="T8" fmla="*/ 3127 w 5676"/>
              <a:gd name="T9" fmla="*/ 395 h 6556"/>
              <a:gd name="T10" fmla="*/ 3651 w 5676"/>
              <a:gd name="T11" fmla="*/ 1108 h 6556"/>
              <a:gd name="T12" fmla="*/ 3854 w 5676"/>
              <a:gd name="T13" fmla="*/ 1886 h 6556"/>
              <a:gd name="T14" fmla="*/ 3866 w 5676"/>
              <a:gd name="T15" fmla="*/ 2567 h 6556"/>
              <a:gd name="T16" fmla="*/ 3806 w 5676"/>
              <a:gd name="T17" fmla="*/ 3002 h 6556"/>
              <a:gd name="T18" fmla="*/ 3788 w 5676"/>
              <a:gd name="T19" fmla="*/ 3082 h 6556"/>
              <a:gd name="T20" fmla="*/ 3890 w 5676"/>
              <a:gd name="T21" fmla="*/ 2833 h 6556"/>
              <a:gd name="T22" fmla="*/ 4300 w 5676"/>
              <a:gd name="T23" fmla="*/ 2250 h 6556"/>
              <a:gd name="T24" fmla="*/ 4712 w 5676"/>
              <a:gd name="T25" fmla="*/ 1880 h 6556"/>
              <a:gd name="T26" fmla="*/ 4921 w 5676"/>
              <a:gd name="T27" fmla="*/ 1746 h 6556"/>
              <a:gd name="T28" fmla="*/ 4855 w 5676"/>
              <a:gd name="T29" fmla="*/ 1967 h 6556"/>
              <a:gd name="T30" fmla="*/ 4796 w 5676"/>
              <a:gd name="T31" fmla="*/ 2440 h 6556"/>
              <a:gd name="T32" fmla="*/ 4949 w 5676"/>
              <a:gd name="T33" fmla="*/ 3167 h 6556"/>
              <a:gd name="T34" fmla="*/ 5367 w 5676"/>
              <a:gd name="T35" fmla="*/ 3877 h 6556"/>
              <a:gd name="T36" fmla="*/ 5660 w 5676"/>
              <a:gd name="T37" fmla="*/ 4742 h 6556"/>
              <a:gd name="T38" fmla="*/ 5547 w 5676"/>
              <a:gd name="T39" fmla="*/ 5629 h 6556"/>
              <a:gd name="T40" fmla="*/ 5009 w 5676"/>
              <a:gd name="T41" fmla="*/ 6297 h 6556"/>
              <a:gd name="T42" fmla="*/ 4628 w 5676"/>
              <a:gd name="T43" fmla="*/ 6305 h 6556"/>
              <a:gd name="T44" fmla="*/ 4607 w 5676"/>
              <a:gd name="T45" fmla="*/ 5535 h 6556"/>
              <a:gd name="T46" fmla="*/ 4356 w 5676"/>
              <a:gd name="T47" fmla="*/ 4812 h 6556"/>
              <a:gd name="T48" fmla="*/ 4316 w 5676"/>
              <a:gd name="T49" fmla="*/ 4128 h 6556"/>
              <a:gd name="T50" fmla="*/ 4377 w 5676"/>
              <a:gd name="T51" fmla="*/ 3897 h 6556"/>
              <a:gd name="T52" fmla="*/ 4308 w 5676"/>
              <a:gd name="T53" fmla="*/ 3879 h 6556"/>
              <a:gd name="T54" fmla="*/ 4005 w 5676"/>
              <a:gd name="T55" fmla="*/ 4054 h 6556"/>
              <a:gd name="T56" fmla="*/ 3647 w 5676"/>
              <a:gd name="T57" fmla="*/ 4758 h 6556"/>
              <a:gd name="T58" fmla="*/ 3179 w 5676"/>
              <a:gd name="T59" fmla="*/ 4477 h 6556"/>
              <a:gd name="T60" fmla="*/ 2950 w 5676"/>
              <a:gd name="T61" fmla="*/ 3785 h 6556"/>
              <a:gd name="T62" fmla="*/ 2987 w 5676"/>
              <a:gd name="T63" fmla="*/ 3263 h 6556"/>
              <a:gd name="T64" fmla="*/ 3053 w 5676"/>
              <a:gd name="T65" fmla="*/ 3056 h 6556"/>
              <a:gd name="T66" fmla="*/ 2906 w 5676"/>
              <a:gd name="T67" fmla="*/ 3141 h 6556"/>
              <a:gd name="T68" fmla="*/ 2523 w 5676"/>
              <a:gd name="T69" fmla="*/ 3434 h 6556"/>
              <a:gd name="T70" fmla="*/ 2181 w 5676"/>
              <a:gd name="T71" fmla="*/ 4048 h 6556"/>
              <a:gd name="T72" fmla="*/ 2107 w 5676"/>
              <a:gd name="T73" fmla="*/ 4656 h 6556"/>
              <a:gd name="T74" fmla="*/ 2155 w 5676"/>
              <a:gd name="T75" fmla="*/ 5087 h 6556"/>
              <a:gd name="T76" fmla="*/ 2000 w 5676"/>
              <a:gd name="T77" fmla="*/ 4832 h 6556"/>
              <a:gd name="T78" fmla="*/ 1567 w 5676"/>
              <a:gd name="T79" fmla="*/ 4375 h 6556"/>
              <a:gd name="T80" fmla="*/ 1430 w 5676"/>
              <a:gd name="T81" fmla="*/ 4286 h 6556"/>
              <a:gd name="T82" fmla="*/ 1440 w 5676"/>
              <a:gd name="T83" fmla="*/ 4413 h 6556"/>
              <a:gd name="T84" fmla="*/ 1480 w 5676"/>
              <a:gd name="T85" fmla="*/ 4794 h 6556"/>
              <a:gd name="T86" fmla="*/ 1291 w 5676"/>
              <a:gd name="T87" fmla="*/ 5416 h 6556"/>
              <a:gd name="T88" fmla="*/ 900 w 5676"/>
              <a:gd name="T89" fmla="*/ 6237 h 6556"/>
              <a:gd name="T90" fmla="*/ 323 w 5676"/>
              <a:gd name="T91" fmla="*/ 5825 h 6556"/>
              <a:gd name="T92" fmla="*/ 8 w 5676"/>
              <a:gd name="T93" fmla="*/ 4975 h 6556"/>
              <a:gd name="T94" fmla="*/ 16 w 5676"/>
              <a:gd name="T95" fmla="*/ 4543 h 6556"/>
              <a:gd name="T96" fmla="*/ 213 w 5676"/>
              <a:gd name="T97" fmla="*/ 3817 h 6556"/>
              <a:gd name="T98" fmla="*/ 472 w 5676"/>
              <a:gd name="T99" fmla="*/ 3223 h 6556"/>
              <a:gd name="T100" fmla="*/ 613 w 5676"/>
              <a:gd name="T101" fmla="*/ 2577 h 6556"/>
              <a:gd name="T102" fmla="*/ 552 w 5676"/>
              <a:gd name="T103" fmla="*/ 2021 h 6556"/>
              <a:gd name="T104" fmla="*/ 472 w 5676"/>
              <a:gd name="T105" fmla="*/ 1732 h 6556"/>
              <a:gd name="T106" fmla="*/ 530 w 5676"/>
              <a:gd name="T107" fmla="*/ 1688 h 6556"/>
              <a:gd name="T108" fmla="*/ 910 w 5676"/>
              <a:gd name="T109" fmla="*/ 1750 h 6556"/>
              <a:gd name="T110" fmla="*/ 1428 w 5676"/>
              <a:gd name="T111" fmla="*/ 1957 h 6556"/>
              <a:gd name="T112" fmla="*/ 1868 w 5676"/>
              <a:gd name="T113" fmla="*/ 2402 h 6556"/>
              <a:gd name="T114" fmla="*/ 2356 w 5676"/>
              <a:gd name="T115" fmla="*/ 2284 h 6556"/>
              <a:gd name="T116" fmla="*/ 2675 w 5676"/>
              <a:gd name="T117" fmla="*/ 1509 h 6556"/>
              <a:gd name="T118" fmla="*/ 2699 w 5676"/>
              <a:gd name="T119" fmla="*/ 769 h 6556"/>
              <a:gd name="T120" fmla="*/ 2593 w 5676"/>
              <a:gd name="T121" fmla="*/ 217 h 6556"/>
              <a:gd name="T122" fmla="*/ 2523 w 5676"/>
              <a:gd name="T123" fmla="*/ 0 h 6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676" h="6556">
                <a:moveTo>
                  <a:pt x="26" y="4473"/>
                </a:moveTo>
                <a:lnTo>
                  <a:pt x="26" y="4473"/>
                </a:lnTo>
                <a:lnTo>
                  <a:pt x="24" y="4475"/>
                </a:lnTo>
                <a:lnTo>
                  <a:pt x="24" y="4479"/>
                </a:lnTo>
                <a:lnTo>
                  <a:pt x="24" y="4485"/>
                </a:lnTo>
                <a:lnTo>
                  <a:pt x="22" y="4491"/>
                </a:lnTo>
                <a:lnTo>
                  <a:pt x="22" y="4499"/>
                </a:lnTo>
                <a:lnTo>
                  <a:pt x="20" y="4509"/>
                </a:lnTo>
                <a:lnTo>
                  <a:pt x="20" y="4521"/>
                </a:lnTo>
                <a:lnTo>
                  <a:pt x="18" y="4531"/>
                </a:lnTo>
                <a:lnTo>
                  <a:pt x="16" y="4543"/>
                </a:lnTo>
                <a:lnTo>
                  <a:pt x="16" y="4543"/>
                </a:lnTo>
                <a:lnTo>
                  <a:pt x="18" y="4525"/>
                </a:lnTo>
                <a:lnTo>
                  <a:pt x="20" y="4509"/>
                </a:lnTo>
                <a:lnTo>
                  <a:pt x="22" y="4497"/>
                </a:lnTo>
                <a:lnTo>
                  <a:pt x="24" y="4487"/>
                </a:lnTo>
                <a:lnTo>
                  <a:pt x="24" y="4479"/>
                </a:lnTo>
                <a:lnTo>
                  <a:pt x="24" y="4475"/>
                </a:lnTo>
                <a:lnTo>
                  <a:pt x="26" y="4473"/>
                </a:lnTo>
                <a:close/>
                <a:moveTo>
                  <a:pt x="2523" y="0"/>
                </a:moveTo>
                <a:lnTo>
                  <a:pt x="2527" y="2"/>
                </a:lnTo>
                <a:lnTo>
                  <a:pt x="2539" y="10"/>
                </a:lnTo>
                <a:lnTo>
                  <a:pt x="2559" y="22"/>
                </a:lnTo>
                <a:lnTo>
                  <a:pt x="2585" y="36"/>
                </a:lnTo>
                <a:lnTo>
                  <a:pt x="2617" y="54"/>
                </a:lnTo>
                <a:lnTo>
                  <a:pt x="2651" y="74"/>
                </a:lnTo>
                <a:lnTo>
                  <a:pt x="2689" y="96"/>
                </a:lnTo>
                <a:lnTo>
                  <a:pt x="2726" y="118"/>
                </a:lnTo>
                <a:lnTo>
                  <a:pt x="2766" y="142"/>
                </a:lnTo>
                <a:lnTo>
                  <a:pt x="2804" y="163"/>
                </a:lnTo>
                <a:lnTo>
                  <a:pt x="2840" y="185"/>
                </a:lnTo>
                <a:lnTo>
                  <a:pt x="2874" y="207"/>
                </a:lnTo>
                <a:lnTo>
                  <a:pt x="2902" y="225"/>
                </a:lnTo>
                <a:lnTo>
                  <a:pt x="3019" y="307"/>
                </a:lnTo>
                <a:lnTo>
                  <a:pt x="3127" y="395"/>
                </a:lnTo>
                <a:lnTo>
                  <a:pt x="3226" y="486"/>
                </a:lnTo>
                <a:lnTo>
                  <a:pt x="3316" y="584"/>
                </a:lnTo>
                <a:lnTo>
                  <a:pt x="3398" y="684"/>
                </a:lnTo>
                <a:lnTo>
                  <a:pt x="3473" y="785"/>
                </a:lnTo>
                <a:lnTo>
                  <a:pt x="3539" y="891"/>
                </a:lnTo>
                <a:lnTo>
                  <a:pt x="3599" y="999"/>
                </a:lnTo>
                <a:lnTo>
                  <a:pt x="3651" y="1108"/>
                </a:lnTo>
                <a:lnTo>
                  <a:pt x="3696" y="1218"/>
                </a:lnTo>
                <a:lnTo>
                  <a:pt x="3736" y="1330"/>
                </a:lnTo>
                <a:lnTo>
                  <a:pt x="3770" y="1443"/>
                </a:lnTo>
                <a:lnTo>
                  <a:pt x="3798" y="1555"/>
                </a:lnTo>
                <a:lnTo>
                  <a:pt x="3822" y="1666"/>
                </a:lnTo>
                <a:lnTo>
                  <a:pt x="3840" y="1776"/>
                </a:lnTo>
                <a:lnTo>
                  <a:pt x="3854" y="1886"/>
                </a:lnTo>
                <a:lnTo>
                  <a:pt x="3866" y="1991"/>
                </a:lnTo>
                <a:lnTo>
                  <a:pt x="3872" y="2097"/>
                </a:lnTo>
                <a:lnTo>
                  <a:pt x="3876" y="2199"/>
                </a:lnTo>
                <a:lnTo>
                  <a:pt x="3876" y="2296"/>
                </a:lnTo>
                <a:lnTo>
                  <a:pt x="3874" y="2392"/>
                </a:lnTo>
                <a:lnTo>
                  <a:pt x="3870" y="2482"/>
                </a:lnTo>
                <a:lnTo>
                  <a:pt x="3866" y="2567"/>
                </a:lnTo>
                <a:lnTo>
                  <a:pt x="3858" y="2649"/>
                </a:lnTo>
                <a:lnTo>
                  <a:pt x="3850" y="2725"/>
                </a:lnTo>
                <a:lnTo>
                  <a:pt x="3842" y="2795"/>
                </a:lnTo>
                <a:lnTo>
                  <a:pt x="3832" y="2856"/>
                </a:lnTo>
                <a:lnTo>
                  <a:pt x="3822" y="2912"/>
                </a:lnTo>
                <a:lnTo>
                  <a:pt x="3814" y="2962"/>
                </a:lnTo>
                <a:lnTo>
                  <a:pt x="3806" y="3002"/>
                </a:lnTo>
                <a:lnTo>
                  <a:pt x="3800" y="3036"/>
                </a:lnTo>
                <a:lnTo>
                  <a:pt x="3794" y="3060"/>
                </a:lnTo>
                <a:lnTo>
                  <a:pt x="3790" y="3074"/>
                </a:lnTo>
                <a:lnTo>
                  <a:pt x="3790" y="3078"/>
                </a:lnTo>
                <a:lnTo>
                  <a:pt x="3788" y="3086"/>
                </a:lnTo>
                <a:lnTo>
                  <a:pt x="3788" y="3086"/>
                </a:lnTo>
                <a:lnTo>
                  <a:pt x="3788" y="3082"/>
                </a:lnTo>
                <a:lnTo>
                  <a:pt x="3790" y="3078"/>
                </a:lnTo>
                <a:lnTo>
                  <a:pt x="3794" y="3060"/>
                </a:lnTo>
                <a:lnTo>
                  <a:pt x="3804" y="3032"/>
                </a:lnTo>
                <a:lnTo>
                  <a:pt x="3818" y="2994"/>
                </a:lnTo>
                <a:lnTo>
                  <a:pt x="3836" y="2948"/>
                </a:lnTo>
                <a:lnTo>
                  <a:pt x="3860" y="2894"/>
                </a:lnTo>
                <a:lnTo>
                  <a:pt x="3890" y="2833"/>
                </a:lnTo>
                <a:lnTo>
                  <a:pt x="3925" y="2765"/>
                </a:lnTo>
                <a:lnTo>
                  <a:pt x="3969" y="2689"/>
                </a:lnTo>
                <a:lnTo>
                  <a:pt x="4019" y="2609"/>
                </a:lnTo>
                <a:lnTo>
                  <a:pt x="4077" y="2526"/>
                </a:lnTo>
                <a:lnTo>
                  <a:pt x="4142" y="2438"/>
                </a:lnTo>
                <a:lnTo>
                  <a:pt x="4216" y="2344"/>
                </a:lnTo>
                <a:lnTo>
                  <a:pt x="4300" y="2250"/>
                </a:lnTo>
                <a:lnTo>
                  <a:pt x="4393" y="2155"/>
                </a:lnTo>
                <a:lnTo>
                  <a:pt x="4497" y="2055"/>
                </a:lnTo>
                <a:lnTo>
                  <a:pt x="4611" y="1957"/>
                </a:lnTo>
                <a:lnTo>
                  <a:pt x="4642" y="1932"/>
                </a:lnTo>
                <a:lnTo>
                  <a:pt x="4668" y="1912"/>
                </a:lnTo>
                <a:lnTo>
                  <a:pt x="4690" y="1896"/>
                </a:lnTo>
                <a:lnTo>
                  <a:pt x="4712" y="1880"/>
                </a:lnTo>
                <a:lnTo>
                  <a:pt x="4732" y="1868"/>
                </a:lnTo>
                <a:lnTo>
                  <a:pt x="4754" y="1854"/>
                </a:lnTo>
                <a:lnTo>
                  <a:pt x="4776" y="1838"/>
                </a:lnTo>
                <a:lnTo>
                  <a:pt x="4804" y="1822"/>
                </a:lnTo>
                <a:lnTo>
                  <a:pt x="4836" y="1802"/>
                </a:lnTo>
                <a:lnTo>
                  <a:pt x="4873" y="1776"/>
                </a:lnTo>
                <a:lnTo>
                  <a:pt x="4921" y="1746"/>
                </a:lnTo>
                <a:lnTo>
                  <a:pt x="4919" y="1752"/>
                </a:lnTo>
                <a:lnTo>
                  <a:pt x="4913" y="1766"/>
                </a:lnTo>
                <a:lnTo>
                  <a:pt x="4905" y="1792"/>
                </a:lnTo>
                <a:lnTo>
                  <a:pt x="4895" y="1826"/>
                </a:lnTo>
                <a:lnTo>
                  <a:pt x="4883" y="1866"/>
                </a:lnTo>
                <a:lnTo>
                  <a:pt x="4869" y="1914"/>
                </a:lnTo>
                <a:lnTo>
                  <a:pt x="4855" y="1967"/>
                </a:lnTo>
                <a:lnTo>
                  <a:pt x="4842" y="2025"/>
                </a:lnTo>
                <a:lnTo>
                  <a:pt x="4830" y="2089"/>
                </a:lnTo>
                <a:lnTo>
                  <a:pt x="4818" y="2155"/>
                </a:lnTo>
                <a:lnTo>
                  <a:pt x="4808" y="2225"/>
                </a:lnTo>
                <a:lnTo>
                  <a:pt x="4800" y="2296"/>
                </a:lnTo>
                <a:lnTo>
                  <a:pt x="4796" y="2368"/>
                </a:lnTo>
                <a:lnTo>
                  <a:pt x="4796" y="2440"/>
                </a:lnTo>
                <a:lnTo>
                  <a:pt x="4798" y="2512"/>
                </a:lnTo>
                <a:lnTo>
                  <a:pt x="4810" y="2637"/>
                </a:lnTo>
                <a:lnTo>
                  <a:pt x="4828" y="2755"/>
                </a:lnTo>
                <a:lnTo>
                  <a:pt x="4849" y="2864"/>
                </a:lnTo>
                <a:lnTo>
                  <a:pt x="4877" y="2970"/>
                </a:lnTo>
                <a:lnTo>
                  <a:pt x="4909" y="3070"/>
                </a:lnTo>
                <a:lnTo>
                  <a:pt x="4949" y="3167"/>
                </a:lnTo>
                <a:lnTo>
                  <a:pt x="4993" y="3263"/>
                </a:lnTo>
                <a:lnTo>
                  <a:pt x="5043" y="3359"/>
                </a:lnTo>
                <a:lnTo>
                  <a:pt x="5098" y="3454"/>
                </a:lnTo>
                <a:lnTo>
                  <a:pt x="5160" y="3554"/>
                </a:lnTo>
                <a:lnTo>
                  <a:pt x="5230" y="3656"/>
                </a:lnTo>
                <a:lnTo>
                  <a:pt x="5302" y="3765"/>
                </a:lnTo>
                <a:lnTo>
                  <a:pt x="5367" y="3877"/>
                </a:lnTo>
                <a:lnTo>
                  <a:pt x="5429" y="3995"/>
                </a:lnTo>
                <a:lnTo>
                  <a:pt x="5483" y="4114"/>
                </a:lnTo>
                <a:lnTo>
                  <a:pt x="5533" y="4236"/>
                </a:lnTo>
                <a:lnTo>
                  <a:pt x="5576" y="4361"/>
                </a:lnTo>
                <a:lnTo>
                  <a:pt x="5612" y="4487"/>
                </a:lnTo>
                <a:lnTo>
                  <a:pt x="5640" y="4615"/>
                </a:lnTo>
                <a:lnTo>
                  <a:pt x="5660" y="4742"/>
                </a:lnTo>
                <a:lnTo>
                  <a:pt x="5672" y="4872"/>
                </a:lnTo>
                <a:lnTo>
                  <a:pt x="5676" y="5001"/>
                </a:lnTo>
                <a:lnTo>
                  <a:pt x="5670" y="5129"/>
                </a:lnTo>
                <a:lnTo>
                  <a:pt x="5656" y="5256"/>
                </a:lnTo>
                <a:lnTo>
                  <a:pt x="5630" y="5384"/>
                </a:lnTo>
                <a:lnTo>
                  <a:pt x="5594" y="5508"/>
                </a:lnTo>
                <a:lnTo>
                  <a:pt x="5547" y="5629"/>
                </a:lnTo>
                <a:lnTo>
                  <a:pt x="5489" y="5749"/>
                </a:lnTo>
                <a:lnTo>
                  <a:pt x="5419" y="5864"/>
                </a:lnTo>
                <a:lnTo>
                  <a:pt x="5347" y="5962"/>
                </a:lnTo>
                <a:lnTo>
                  <a:pt x="5272" y="6054"/>
                </a:lnTo>
                <a:lnTo>
                  <a:pt x="5188" y="6141"/>
                </a:lnTo>
                <a:lnTo>
                  <a:pt x="5100" y="6221"/>
                </a:lnTo>
                <a:lnTo>
                  <a:pt x="5009" y="6297"/>
                </a:lnTo>
                <a:lnTo>
                  <a:pt x="4913" y="6369"/>
                </a:lnTo>
                <a:lnTo>
                  <a:pt x="4814" y="6434"/>
                </a:lnTo>
                <a:lnTo>
                  <a:pt x="4712" y="6498"/>
                </a:lnTo>
                <a:lnTo>
                  <a:pt x="4607" y="6556"/>
                </a:lnTo>
                <a:lnTo>
                  <a:pt x="4547" y="6556"/>
                </a:lnTo>
                <a:lnTo>
                  <a:pt x="4593" y="6432"/>
                </a:lnTo>
                <a:lnTo>
                  <a:pt x="4628" y="6305"/>
                </a:lnTo>
                <a:lnTo>
                  <a:pt x="4658" y="6173"/>
                </a:lnTo>
                <a:lnTo>
                  <a:pt x="4672" y="6064"/>
                </a:lnTo>
                <a:lnTo>
                  <a:pt x="4676" y="5956"/>
                </a:lnTo>
                <a:lnTo>
                  <a:pt x="4670" y="5848"/>
                </a:lnTo>
                <a:lnTo>
                  <a:pt x="4656" y="5743"/>
                </a:lnTo>
                <a:lnTo>
                  <a:pt x="4634" y="5639"/>
                </a:lnTo>
                <a:lnTo>
                  <a:pt x="4607" y="5535"/>
                </a:lnTo>
                <a:lnTo>
                  <a:pt x="4573" y="5432"/>
                </a:lnTo>
                <a:lnTo>
                  <a:pt x="4537" y="5328"/>
                </a:lnTo>
                <a:lnTo>
                  <a:pt x="4499" y="5227"/>
                </a:lnTo>
                <a:lnTo>
                  <a:pt x="4461" y="5123"/>
                </a:lnTo>
                <a:lnTo>
                  <a:pt x="4423" y="5021"/>
                </a:lnTo>
                <a:lnTo>
                  <a:pt x="4387" y="4916"/>
                </a:lnTo>
                <a:lnTo>
                  <a:pt x="4356" y="4812"/>
                </a:lnTo>
                <a:lnTo>
                  <a:pt x="4330" y="4704"/>
                </a:lnTo>
                <a:lnTo>
                  <a:pt x="4308" y="4597"/>
                </a:lnTo>
                <a:lnTo>
                  <a:pt x="4294" y="4487"/>
                </a:lnTo>
                <a:lnTo>
                  <a:pt x="4290" y="4377"/>
                </a:lnTo>
                <a:lnTo>
                  <a:pt x="4294" y="4264"/>
                </a:lnTo>
                <a:lnTo>
                  <a:pt x="4310" y="4146"/>
                </a:lnTo>
                <a:lnTo>
                  <a:pt x="4316" y="4128"/>
                </a:lnTo>
                <a:lnTo>
                  <a:pt x="4322" y="4100"/>
                </a:lnTo>
                <a:lnTo>
                  <a:pt x="4330" y="4068"/>
                </a:lnTo>
                <a:lnTo>
                  <a:pt x="4340" y="4032"/>
                </a:lnTo>
                <a:lnTo>
                  <a:pt x="4350" y="3997"/>
                </a:lnTo>
                <a:lnTo>
                  <a:pt x="4360" y="3961"/>
                </a:lnTo>
                <a:lnTo>
                  <a:pt x="4370" y="3927"/>
                </a:lnTo>
                <a:lnTo>
                  <a:pt x="4377" y="3897"/>
                </a:lnTo>
                <a:lnTo>
                  <a:pt x="4383" y="3873"/>
                </a:lnTo>
                <a:lnTo>
                  <a:pt x="4387" y="3857"/>
                </a:lnTo>
                <a:lnTo>
                  <a:pt x="4389" y="3851"/>
                </a:lnTo>
                <a:lnTo>
                  <a:pt x="4383" y="3853"/>
                </a:lnTo>
                <a:lnTo>
                  <a:pt x="4368" y="3859"/>
                </a:lnTo>
                <a:lnTo>
                  <a:pt x="4342" y="3867"/>
                </a:lnTo>
                <a:lnTo>
                  <a:pt x="4308" y="3879"/>
                </a:lnTo>
                <a:lnTo>
                  <a:pt x="4270" y="3893"/>
                </a:lnTo>
                <a:lnTo>
                  <a:pt x="4226" y="3911"/>
                </a:lnTo>
                <a:lnTo>
                  <a:pt x="4180" y="3933"/>
                </a:lnTo>
                <a:lnTo>
                  <a:pt x="4135" y="3959"/>
                </a:lnTo>
                <a:lnTo>
                  <a:pt x="4089" y="3987"/>
                </a:lnTo>
                <a:lnTo>
                  <a:pt x="4045" y="4019"/>
                </a:lnTo>
                <a:lnTo>
                  <a:pt x="4005" y="4054"/>
                </a:lnTo>
                <a:lnTo>
                  <a:pt x="3923" y="4142"/>
                </a:lnTo>
                <a:lnTo>
                  <a:pt x="3854" y="4234"/>
                </a:lnTo>
                <a:lnTo>
                  <a:pt x="3792" y="4330"/>
                </a:lnTo>
                <a:lnTo>
                  <a:pt x="3740" y="4431"/>
                </a:lnTo>
                <a:lnTo>
                  <a:pt x="3698" y="4537"/>
                </a:lnTo>
                <a:lnTo>
                  <a:pt x="3668" y="4646"/>
                </a:lnTo>
                <a:lnTo>
                  <a:pt x="3647" y="4758"/>
                </a:lnTo>
                <a:lnTo>
                  <a:pt x="3639" y="4872"/>
                </a:lnTo>
                <a:lnTo>
                  <a:pt x="3641" y="4989"/>
                </a:lnTo>
                <a:lnTo>
                  <a:pt x="3523" y="4890"/>
                </a:lnTo>
                <a:lnTo>
                  <a:pt x="3420" y="4786"/>
                </a:lnTo>
                <a:lnTo>
                  <a:pt x="3328" y="4684"/>
                </a:lnTo>
                <a:lnTo>
                  <a:pt x="3248" y="4581"/>
                </a:lnTo>
                <a:lnTo>
                  <a:pt x="3179" y="4477"/>
                </a:lnTo>
                <a:lnTo>
                  <a:pt x="3121" y="4373"/>
                </a:lnTo>
                <a:lnTo>
                  <a:pt x="3073" y="4270"/>
                </a:lnTo>
                <a:lnTo>
                  <a:pt x="3033" y="4170"/>
                </a:lnTo>
                <a:lnTo>
                  <a:pt x="3001" y="4070"/>
                </a:lnTo>
                <a:lnTo>
                  <a:pt x="2977" y="3973"/>
                </a:lnTo>
                <a:lnTo>
                  <a:pt x="2961" y="3877"/>
                </a:lnTo>
                <a:lnTo>
                  <a:pt x="2950" y="3785"/>
                </a:lnTo>
                <a:lnTo>
                  <a:pt x="2944" y="3698"/>
                </a:lnTo>
                <a:lnTo>
                  <a:pt x="2944" y="3612"/>
                </a:lnTo>
                <a:lnTo>
                  <a:pt x="2948" y="3532"/>
                </a:lnTo>
                <a:lnTo>
                  <a:pt x="2954" y="3456"/>
                </a:lnTo>
                <a:lnTo>
                  <a:pt x="2963" y="3387"/>
                </a:lnTo>
                <a:lnTo>
                  <a:pt x="2975" y="3321"/>
                </a:lnTo>
                <a:lnTo>
                  <a:pt x="2987" y="3263"/>
                </a:lnTo>
                <a:lnTo>
                  <a:pt x="3001" y="3211"/>
                </a:lnTo>
                <a:lnTo>
                  <a:pt x="3015" y="3165"/>
                </a:lnTo>
                <a:lnTo>
                  <a:pt x="3027" y="3128"/>
                </a:lnTo>
                <a:lnTo>
                  <a:pt x="3037" y="3096"/>
                </a:lnTo>
                <a:lnTo>
                  <a:pt x="3047" y="3074"/>
                </a:lnTo>
                <a:lnTo>
                  <a:pt x="3051" y="3060"/>
                </a:lnTo>
                <a:lnTo>
                  <a:pt x="3053" y="3056"/>
                </a:lnTo>
                <a:lnTo>
                  <a:pt x="3049" y="3058"/>
                </a:lnTo>
                <a:lnTo>
                  <a:pt x="3037" y="3064"/>
                </a:lnTo>
                <a:lnTo>
                  <a:pt x="3019" y="3076"/>
                </a:lnTo>
                <a:lnTo>
                  <a:pt x="2995" y="3090"/>
                </a:lnTo>
                <a:lnTo>
                  <a:pt x="2967" y="3106"/>
                </a:lnTo>
                <a:lnTo>
                  <a:pt x="2938" y="3124"/>
                </a:lnTo>
                <a:lnTo>
                  <a:pt x="2906" y="3141"/>
                </a:lnTo>
                <a:lnTo>
                  <a:pt x="2874" y="3159"/>
                </a:lnTo>
                <a:lnTo>
                  <a:pt x="2844" y="3177"/>
                </a:lnTo>
                <a:lnTo>
                  <a:pt x="2816" y="3195"/>
                </a:lnTo>
                <a:lnTo>
                  <a:pt x="2792" y="3211"/>
                </a:lnTo>
                <a:lnTo>
                  <a:pt x="2693" y="3281"/>
                </a:lnTo>
                <a:lnTo>
                  <a:pt x="2603" y="3355"/>
                </a:lnTo>
                <a:lnTo>
                  <a:pt x="2523" y="3434"/>
                </a:lnTo>
                <a:lnTo>
                  <a:pt x="2452" y="3516"/>
                </a:lnTo>
                <a:lnTo>
                  <a:pt x="2390" y="3600"/>
                </a:lnTo>
                <a:lnTo>
                  <a:pt x="2334" y="3688"/>
                </a:lnTo>
                <a:lnTo>
                  <a:pt x="2286" y="3775"/>
                </a:lnTo>
                <a:lnTo>
                  <a:pt x="2245" y="3865"/>
                </a:lnTo>
                <a:lnTo>
                  <a:pt x="2209" y="3957"/>
                </a:lnTo>
                <a:lnTo>
                  <a:pt x="2181" y="4048"/>
                </a:lnTo>
                <a:lnTo>
                  <a:pt x="2157" y="4140"/>
                </a:lnTo>
                <a:lnTo>
                  <a:pt x="2139" y="4230"/>
                </a:lnTo>
                <a:lnTo>
                  <a:pt x="2125" y="4320"/>
                </a:lnTo>
                <a:lnTo>
                  <a:pt x="2115" y="4407"/>
                </a:lnTo>
                <a:lnTo>
                  <a:pt x="2109" y="4493"/>
                </a:lnTo>
                <a:lnTo>
                  <a:pt x="2107" y="4577"/>
                </a:lnTo>
                <a:lnTo>
                  <a:pt x="2107" y="4656"/>
                </a:lnTo>
                <a:lnTo>
                  <a:pt x="2111" y="4734"/>
                </a:lnTo>
                <a:lnTo>
                  <a:pt x="2115" y="4806"/>
                </a:lnTo>
                <a:lnTo>
                  <a:pt x="2123" y="4874"/>
                </a:lnTo>
                <a:lnTo>
                  <a:pt x="2129" y="4935"/>
                </a:lnTo>
                <a:lnTo>
                  <a:pt x="2139" y="4993"/>
                </a:lnTo>
                <a:lnTo>
                  <a:pt x="2147" y="5043"/>
                </a:lnTo>
                <a:lnTo>
                  <a:pt x="2155" y="5087"/>
                </a:lnTo>
                <a:lnTo>
                  <a:pt x="2163" y="5123"/>
                </a:lnTo>
                <a:lnTo>
                  <a:pt x="2159" y="5127"/>
                </a:lnTo>
                <a:lnTo>
                  <a:pt x="2141" y="5085"/>
                </a:lnTo>
                <a:lnTo>
                  <a:pt x="2117" y="5031"/>
                </a:lnTo>
                <a:lnTo>
                  <a:pt x="2085" y="4971"/>
                </a:lnTo>
                <a:lnTo>
                  <a:pt x="2047" y="4906"/>
                </a:lnTo>
                <a:lnTo>
                  <a:pt x="2000" y="4832"/>
                </a:lnTo>
                <a:lnTo>
                  <a:pt x="1944" y="4754"/>
                </a:lnTo>
                <a:lnTo>
                  <a:pt x="1876" y="4670"/>
                </a:lnTo>
                <a:lnTo>
                  <a:pt x="1798" y="4585"/>
                </a:lnTo>
                <a:lnTo>
                  <a:pt x="1711" y="4497"/>
                </a:lnTo>
                <a:lnTo>
                  <a:pt x="1609" y="4409"/>
                </a:lnTo>
                <a:lnTo>
                  <a:pt x="1585" y="4391"/>
                </a:lnTo>
                <a:lnTo>
                  <a:pt x="1567" y="4375"/>
                </a:lnTo>
                <a:lnTo>
                  <a:pt x="1549" y="4363"/>
                </a:lnTo>
                <a:lnTo>
                  <a:pt x="1534" y="4351"/>
                </a:lnTo>
                <a:lnTo>
                  <a:pt x="1518" y="4341"/>
                </a:lnTo>
                <a:lnTo>
                  <a:pt x="1502" y="4331"/>
                </a:lnTo>
                <a:lnTo>
                  <a:pt x="1482" y="4320"/>
                </a:lnTo>
                <a:lnTo>
                  <a:pt x="1458" y="4304"/>
                </a:lnTo>
                <a:lnTo>
                  <a:pt x="1430" y="4286"/>
                </a:lnTo>
                <a:lnTo>
                  <a:pt x="1396" y="4264"/>
                </a:lnTo>
                <a:lnTo>
                  <a:pt x="1396" y="4268"/>
                </a:lnTo>
                <a:lnTo>
                  <a:pt x="1402" y="4282"/>
                </a:lnTo>
                <a:lnTo>
                  <a:pt x="1408" y="4304"/>
                </a:lnTo>
                <a:lnTo>
                  <a:pt x="1418" y="4333"/>
                </a:lnTo>
                <a:lnTo>
                  <a:pt x="1428" y="4371"/>
                </a:lnTo>
                <a:lnTo>
                  <a:pt x="1440" y="4413"/>
                </a:lnTo>
                <a:lnTo>
                  <a:pt x="1450" y="4459"/>
                </a:lnTo>
                <a:lnTo>
                  <a:pt x="1460" y="4511"/>
                </a:lnTo>
                <a:lnTo>
                  <a:pt x="1470" y="4565"/>
                </a:lnTo>
                <a:lnTo>
                  <a:pt x="1476" y="4621"/>
                </a:lnTo>
                <a:lnTo>
                  <a:pt x="1482" y="4678"/>
                </a:lnTo>
                <a:lnTo>
                  <a:pt x="1482" y="4736"/>
                </a:lnTo>
                <a:lnTo>
                  <a:pt x="1480" y="4794"/>
                </a:lnTo>
                <a:lnTo>
                  <a:pt x="1470" y="4898"/>
                </a:lnTo>
                <a:lnTo>
                  <a:pt x="1454" y="4995"/>
                </a:lnTo>
                <a:lnTo>
                  <a:pt x="1432" y="5085"/>
                </a:lnTo>
                <a:lnTo>
                  <a:pt x="1406" y="5171"/>
                </a:lnTo>
                <a:lnTo>
                  <a:pt x="1372" y="5254"/>
                </a:lnTo>
                <a:lnTo>
                  <a:pt x="1334" y="5334"/>
                </a:lnTo>
                <a:lnTo>
                  <a:pt x="1291" y="5416"/>
                </a:lnTo>
                <a:lnTo>
                  <a:pt x="1239" y="5498"/>
                </a:lnTo>
                <a:lnTo>
                  <a:pt x="1181" y="5583"/>
                </a:lnTo>
                <a:lnTo>
                  <a:pt x="1105" y="5705"/>
                </a:lnTo>
                <a:lnTo>
                  <a:pt x="1038" y="5830"/>
                </a:lnTo>
                <a:lnTo>
                  <a:pt x="980" y="5962"/>
                </a:lnTo>
                <a:lnTo>
                  <a:pt x="934" y="6100"/>
                </a:lnTo>
                <a:lnTo>
                  <a:pt x="900" y="6237"/>
                </a:lnTo>
                <a:lnTo>
                  <a:pt x="878" y="6379"/>
                </a:lnTo>
                <a:lnTo>
                  <a:pt x="771" y="6297"/>
                </a:lnTo>
                <a:lnTo>
                  <a:pt x="669" y="6211"/>
                </a:lnTo>
                <a:lnTo>
                  <a:pt x="574" y="6122"/>
                </a:lnTo>
                <a:lnTo>
                  <a:pt x="484" y="6028"/>
                </a:lnTo>
                <a:lnTo>
                  <a:pt x="400" y="5928"/>
                </a:lnTo>
                <a:lnTo>
                  <a:pt x="323" y="5825"/>
                </a:lnTo>
                <a:lnTo>
                  <a:pt x="253" y="5717"/>
                </a:lnTo>
                <a:lnTo>
                  <a:pt x="191" y="5605"/>
                </a:lnTo>
                <a:lnTo>
                  <a:pt x="137" y="5488"/>
                </a:lnTo>
                <a:lnTo>
                  <a:pt x="92" y="5366"/>
                </a:lnTo>
                <a:lnTo>
                  <a:pt x="54" y="5240"/>
                </a:lnTo>
                <a:lnTo>
                  <a:pt x="26" y="5109"/>
                </a:lnTo>
                <a:lnTo>
                  <a:pt x="8" y="4975"/>
                </a:lnTo>
                <a:lnTo>
                  <a:pt x="0" y="4836"/>
                </a:lnTo>
                <a:lnTo>
                  <a:pt x="2" y="4692"/>
                </a:lnTo>
                <a:lnTo>
                  <a:pt x="16" y="4545"/>
                </a:lnTo>
                <a:lnTo>
                  <a:pt x="16" y="4545"/>
                </a:lnTo>
                <a:lnTo>
                  <a:pt x="16" y="4545"/>
                </a:lnTo>
                <a:lnTo>
                  <a:pt x="16" y="4545"/>
                </a:lnTo>
                <a:lnTo>
                  <a:pt x="16" y="4543"/>
                </a:lnTo>
                <a:lnTo>
                  <a:pt x="34" y="4425"/>
                </a:lnTo>
                <a:lnTo>
                  <a:pt x="56" y="4312"/>
                </a:lnTo>
                <a:lnTo>
                  <a:pt x="82" y="4204"/>
                </a:lnTo>
                <a:lnTo>
                  <a:pt x="112" y="4102"/>
                </a:lnTo>
                <a:lnTo>
                  <a:pt x="143" y="4003"/>
                </a:lnTo>
                <a:lnTo>
                  <a:pt x="177" y="3909"/>
                </a:lnTo>
                <a:lnTo>
                  <a:pt x="213" y="3817"/>
                </a:lnTo>
                <a:lnTo>
                  <a:pt x="251" y="3730"/>
                </a:lnTo>
                <a:lnTo>
                  <a:pt x="289" y="3642"/>
                </a:lnTo>
                <a:lnTo>
                  <a:pt x="327" y="3558"/>
                </a:lnTo>
                <a:lnTo>
                  <a:pt x="364" y="3474"/>
                </a:lnTo>
                <a:lnTo>
                  <a:pt x="402" y="3391"/>
                </a:lnTo>
                <a:lnTo>
                  <a:pt x="438" y="3307"/>
                </a:lnTo>
                <a:lnTo>
                  <a:pt x="472" y="3223"/>
                </a:lnTo>
                <a:lnTo>
                  <a:pt x="504" y="3139"/>
                </a:lnTo>
                <a:lnTo>
                  <a:pt x="532" y="3054"/>
                </a:lnTo>
                <a:lnTo>
                  <a:pt x="558" y="2964"/>
                </a:lnTo>
                <a:lnTo>
                  <a:pt x="578" y="2872"/>
                </a:lnTo>
                <a:lnTo>
                  <a:pt x="595" y="2779"/>
                </a:lnTo>
                <a:lnTo>
                  <a:pt x="607" y="2679"/>
                </a:lnTo>
                <a:lnTo>
                  <a:pt x="613" y="2577"/>
                </a:lnTo>
                <a:lnTo>
                  <a:pt x="613" y="2470"/>
                </a:lnTo>
                <a:lnTo>
                  <a:pt x="607" y="2356"/>
                </a:lnTo>
                <a:lnTo>
                  <a:pt x="593" y="2237"/>
                </a:lnTo>
                <a:lnTo>
                  <a:pt x="574" y="2111"/>
                </a:lnTo>
                <a:lnTo>
                  <a:pt x="568" y="2089"/>
                </a:lnTo>
                <a:lnTo>
                  <a:pt x="560" y="2057"/>
                </a:lnTo>
                <a:lnTo>
                  <a:pt x="552" y="2021"/>
                </a:lnTo>
                <a:lnTo>
                  <a:pt x="540" y="1979"/>
                </a:lnTo>
                <a:lnTo>
                  <a:pt x="528" y="1936"/>
                </a:lnTo>
                <a:lnTo>
                  <a:pt x="516" y="1890"/>
                </a:lnTo>
                <a:lnTo>
                  <a:pt x="504" y="1846"/>
                </a:lnTo>
                <a:lnTo>
                  <a:pt x="492" y="1804"/>
                </a:lnTo>
                <a:lnTo>
                  <a:pt x="482" y="1766"/>
                </a:lnTo>
                <a:lnTo>
                  <a:pt x="472" y="1732"/>
                </a:lnTo>
                <a:lnTo>
                  <a:pt x="466" y="1708"/>
                </a:lnTo>
                <a:lnTo>
                  <a:pt x="460" y="1692"/>
                </a:lnTo>
                <a:lnTo>
                  <a:pt x="458" y="1686"/>
                </a:lnTo>
                <a:lnTo>
                  <a:pt x="464" y="1686"/>
                </a:lnTo>
                <a:lnTo>
                  <a:pt x="478" y="1686"/>
                </a:lnTo>
                <a:lnTo>
                  <a:pt x="500" y="1686"/>
                </a:lnTo>
                <a:lnTo>
                  <a:pt x="530" y="1688"/>
                </a:lnTo>
                <a:lnTo>
                  <a:pt x="568" y="1692"/>
                </a:lnTo>
                <a:lnTo>
                  <a:pt x="611" y="1696"/>
                </a:lnTo>
                <a:lnTo>
                  <a:pt x="663" y="1702"/>
                </a:lnTo>
                <a:lnTo>
                  <a:pt x="717" y="1710"/>
                </a:lnTo>
                <a:lnTo>
                  <a:pt x="779" y="1722"/>
                </a:lnTo>
                <a:lnTo>
                  <a:pt x="842" y="1734"/>
                </a:lnTo>
                <a:lnTo>
                  <a:pt x="910" y="1750"/>
                </a:lnTo>
                <a:lnTo>
                  <a:pt x="982" y="1768"/>
                </a:lnTo>
                <a:lnTo>
                  <a:pt x="1054" y="1790"/>
                </a:lnTo>
                <a:lnTo>
                  <a:pt x="1129" y="1816"/>
                </a:lnTo>
                <a:lnTo>
                  <a:pt x="1203" y="1844"/>
                </a:lnTo>
                <a:lnTo>
                  <a:pt x="1279" y="1878"/>
                </a:lnTo>
                <a:lnTo>
                  <a:pt x="1354" y="1916"/>
                </a:lnTo>
                <a:lnTo>
                  <a:pt x="1428" y="1957"/>
                </a:lnTo>
                <a:lnTo>
                  <a:pt x="1502" y="2003"/>
                </a:lnTo>
                <a:lnTo>
                  <a:pt x="1571" y="2055"/>
                </a:lnTo>
                <a:lnTo>
                  <a:pt x="1639" y="2113"/>
                </a:lnTo>
                <a:lnTo>
                  <a:pt x="1705" y="2177"/>
                </a:lnTo>
                <a:lnTo>
                  <a:pt x="1765" y="2244"/>
                </a:lnTo>
                <a:lnTo>
                  <a:pt x="1818" y="2320"/>
                </a:lnTo>
                <a:lnTo>
                  <a:pt x="1868" y="2402"/>
                </a:lnTo>
                <a:lnTo>
                  <a:pt x="1912" y="2490"/>
                </a:lnTo>
                <a:lnTo>
                  <a:pt x="1950" y="2585"/>
                </a:lnTo>
                <a:lnTo>
                  <a:pt x="1980" y="2687"/>
                </a:lnTo>
                <a:lnTo>
                  <a:pt x="2089" y="2591"/>
                </a:lnTo>
                <a:lnTo>
                  <a:pt x="2189" y="2492"/>
                </a:lnTo>
                <a:lnTo>
                  <a:pt x="2276" y="2390"/>
                </a:lnTo>
                <a:lnTo>
                  <a:pt x="2356" y="2284"/>
                </a:lnTo>
                <a:lnTo>
                  <a:pt x="2426" y="2177"/>
                </a:lnTo>
                <a:lnTo>
                  <a:pt x="2487" y="2067"/>
                </a:lnTo>
                <a:lnTo>
                  <a:pt x="2539" y="1957"/>
                </a:lnTo>
                <a:lnTo>
                  <a:pt x="2583" y="1846"/>
                </a:lnTo>
                <a:lnTo>
                  <a:pt x="2621" y="1732"/>
                </a:lnTo>
                <a:lnTo>
                  <a:pt x="2651" y="1621"/>
                </a:lnTo>
                <a:lnTo>
                  <a:pt x="2675" y="1509"/>
                </a:lnTo>
                <a:lnTo>
                  <a:pt x="2693" y="1397"/>
                </a:lnTo>
                <a:lnTo>
                  <a:pt x="2705" y="1288"/>
                </a:lnTo>
                <a:lnTo>
                  <a:pt x="2711" y="1178"/>
                </a:lnTo>
                <a:lnTo>
                  <a:pt x="2715" y="1072"/>
                </a:lnTo>
                <a:lnTo>
                  <a:pt x="2713" y="969"/>
                </a:lnTo>
                <a:lnTo>
                  <a:pt x="2707" y="867"/>
                </a:lnTo>
                <a:lnTo>
                  <a:pt x="2699" y="769"/>
                </a:lnTo>
                <a:lnTo>
                  <a:pt x="2689" y="676"/>
                </a:lnTo>
                <a:lnTo>
                  <a:pt x="2675" y="586"/>
                </a:lnTo>
                <a:lnTo>
                  <a:pt x="2661" y="502"/>
                </a:lnTo>
                <a:lnTo>
                  <a:pt x="2645" y="423"/>
                </a:lnTo>
                <a:lnTo>
                  <a:pt x="2627" y="347"/>
                </a:lnTo>
                <a:lnTo>
                  <a:pt x="2611" y="279"/>
                </a:lnTo>
                <a:lnTo>
                  <a:pt x="2593" y="217"/>
                </a:lnTo>
                <a:lnTo>
                  <a:pt x="2577" y="163"/>
                </a:lnTo>
                <a:lnTo>
                  <a:pt x="2563" y="116"/>
                </a:lnTo>
                <a:lnTo>
                  <a:pt x="2549" y="76"/>
                </a:lnTo>
                <a:lnTo>
                  <a:pt x="2539" y="44"/>
                </a:lnTo>
                <a:lnTo>
                  <a:pt x="2529" y="20"/>
                </a:lnTo>
                <a:lnTo>
                  <a:pt x="2525" y="6"/>
                </a:lnTo>
                <a:lnTo>
                  <a:pt x="252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62" name="Freeform 11"/>
          <p:cNvSpPr>
            <a:spLocks noEditPoints="1"/>
          </p:cNvSpPr>
          <p:nvPr/>
        </p:nvSpPr>
        <p:spPr bwMode="auto">
          <a:xfrm>
            <a:off x="8183341" y="2173736"/>
            <a:ext cx="281683" cy="145050"/>
          </a:xfrm>
          <a:custGeom>
            <a:avLst/>
            <a:gdLst>
              <a:gd name="T0" fmla="*/ 979 w 6560"/>
              <a:gd name="T1" fmla="*/ 946 h 3378"/>
              <a:gd name="T2" fmla="*/ 1653 w 6560"/>
              <a:gd name="T3" fmla="*/ 946 h 3378"/>
              <a:gd name="T4" fmla="*/ 1653 w 6560"/>
              <a:gd name="T5" fmla="*/ 2435 h 3378"/>
              <a:gd name="T6" fmla="*/ 979 w 6560"/>
              <a:gd name="T7" fmla="*/ 2435 h 3378"/>
              <a:gd name="T8" fmla="*/ 979 w 6560"/>
              <a:gd name="T9" fmla="*/ 946 h 3378"/>
              <a:gd name="T10" fmla="*/ 563 w 6560"/>
              <a:gd name="T11" fmla="*/ 563 h 3378"/>
              <a:gd name="T12" fmla="*/ 563 w 6560"/>
              <a:gd name="T13" fmla="*/ 2815 h 3378"/>
              <a:gd name="T14" fmla="*/ 5448 w 6560"/>
              <a:gd name="T15" fmla="*/ 2815 h 3378"/>
              <a:gd name="T16" fmla="*/ 5448 w 6560"/>
              <a:gd name="T17" fmla="*/ 563 h 3378"/>
              <a:gd name="T18" fmla="*/ 563 w 6560"/>
              <a:gd name="T19" fmla="*/ 563 h 3378"/>
              <a:gd name="T20" fmla="*/ 0 w 6560"/>
              <a:gd name="T21" fmla="*/ 0 h 3378"/>
              <a:gd name="T22" fmla="*/ 6009 w 6560"/>
              <a:gd name="T23" fmla="*/ 0 h 3378"/>
              <a:gd name="T24" fmla="*/ 6009 w 6560"/>
              <a:gd name="T25" fmla="*/ 904 h 3378"/>
              <a:gd name="T26" fmla="*/ 6560 w 6560"/>
              <a:gd name="T27" fmla="*/ 904 h 3378"/>
              <a:gd name="T28" fmla="*/ 6560 w 6560"/>
              <a:gd name="T29" fmla="*/ 2474 h 3378"/>
              <a:gd name="T30" fmla="*/ 6009 w 6560"/>
              <a:gd name="T31" fmla="*/ 2474 h 3378"/>
              <a:gd name="T32" fmla="*/ 6009 w 6560"/>
              <a:gd name="T33" fmla="*/ 3378 h 3378"/>
              <a:gd name="T34" fmla="*/ 0 w 6560"/>
              <a:gd name="T35" fmla="*/ 3378 h 3378"/>
              <a:gd name="T36" fmla="*/ 0 w 6560"/>
              <a:gd name="T37" fmla="*/ 0 h 3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560" h="3378">
                <a:moveTo>
                  <a:pt x="979" y="946"/>
                </a:moveTo>
                <a:lnTo>
                  <a:pt x="1653" y="946"/>
                </a:lnTo>
                <a:lnTo>
                  <a:pt x="1653" y="2435"/>
                </a:lnTo>
                <a:lnTo>
                  <a:pt x="979" y="2435"/>
                </a:lnTo>
                <a:lnTo>
                  <a:pt x="979" y="946"/>
                </a:lnTo>
                <a:close/>
                <a:moveTo>
                  <a:pt x="563" y="563"/>
                </a:moveTo>
                <a:lnTo>
                  <a:pt x="563" y="2815"/>
                </a:lnTo>
                <a:lnTo>
                  <a:pt x="5448" y="2815"/>
                </a:lnTo>
                <a:lnTo>
                  <a:pt x="5448" y="563"/>
                </a:lnTo>
                <a:lnTo>
                  <a:pt x="563" y="563"/>
                </a:lnTo>
                <a:close/>
                <a:moveTo>
                  <a:pt x="0" y="0"/>
                </a:moveTo>
                <a:lnTo>
                  <a:pt x="6009" y="0"/>
                </a:lnTo>
                <a:lnTo>
                  <a:pt x="6009" y="904"/>
                </a:lnTo>
                <a:lnTo>
                  <a:pt x="6560" y="904"/>
                </a:lnTo>
                <a:lnTo>
                  <a:pt x="6560" y="2474"/>
                </a:lnTo>
                <a:lnTo>
                  <a:pt x="6009" y="2474"/>
                </a:lnTo>
                <a:lnTo>
                  <a:pt x="6009" y="3378"/>
                </a:lnTo>
                <a:lnTo>
                  <a:pt x="0" y="337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63" name="Freeform 16"/>
          <p:cNvSpPr>
            <a:spLocks noEditPoints="1"/>
          </p:cNvSpPr>
          <p:nvPr/>
        </p:nvSpPr>
        <p:spPr bwMode="auto">
          <a:xfrm>
            <a:off x="737051" y="2106226"/>
            <a:ext cx="209668" cy="280069"/>
          </a:xfrm>
          <a:custGeom>
            <a:avLst/>
            <a:gdLst>
              <a:gd name="T0" fmla="*/ 3697 w 4908"/>
              <a:gd name="T1" fmla="*/ 3411 h 6556"/>
              <a:gd name="T2" fmla="*/ 4306 w 4908"/>
              <a:gd name="T3" fmla="*/ 2581 h 6556"/>
              <a:gd name="T4" fmla="*/ 3119 w 4908"/>
              <a:gd name="T5" fmla="*/ 2129 h 6556"/>
              <a:gd name="T6" fmla="*/ 3002 w 4908"/>
              <a:gd name="T7" fmla="*/ 2896 h 6556"/>
              <a:gd name="T8" fmla="*/ 3779 w 4908"/>
              <a:gd name="T9" fmla="*/ 1842 h 6556"/>
              <a:gd name="T10" fmla="*/ 2462 w 4908"/>
              <a:gd name="T11" fmla="*/ 1563 h 6556"/>
              <a:gd name="T12" fmla="*/ 2982 w 4908"/>
              <a:gd name="T13" fmla="*/ 859 h 6556"/>
              <a:gd name="T14" fmla="*/ 2016 w 4908"/>
              <a:gd name="T15" fmla="*/ 1324 h 6556"/>
              <a:gd name="T16" fmla="*/ 2056 w 4908"/>
              <a:gd name="T17" fmla="*/ 0 h 6556"/>
              <a:gd name="T18" fmla="*/ 2193 w 4908"/>
              <a:gd name="T19" fmla="*/ 50 h 6556"/>
              <a:gd name="T20" fmla="*/ 2759 w 4908"/>
              <a:gd name="T21" fmla="*/ 323 h 6556"/>
              <a:gd name="T22" fmla="*/ 2890 w 4908"/>
              <a:gd name="T23" fmla="*/ 259 h 6556"/>
              <a:gd name="T24" fmla="*/ 3034 w 4908"/>
              <a:gd name="T25" fmla="*/ 281 h 6556"/>
              <a:gd name="T26" fmla="*/ 3808 w 4908"/>
              <a:gd name="T27" fmla="*/ 853 h 6556"/>
              <a:gd name="T28" fmla="*/ 3870 w 4908"/>
              <a:gd name="T29" fmla="*/ 983 h 6556"/>
              <a:gd name="T30" fmla="*/ 3850 w 4908"/>
              <a:gd name="T31" fmla="*/ 1126 h 6556"/>
              <a:gd name="T32" fmla="*/ 4279 w 4908"/>
              <a:gd name="T33" fmla="*/ 1589 h 6556"/>
              <a:gd name="T34" fmla="*/ 4366 w 4908"/>
              <a:gd name="T35" fmla="*/ 1706 h 6556"/>
              <a:gd name="T36" fmla="*/ 4372 w 4908"/>
              <a:gd name="T37" fmla="*/ 1848 h 6556"/>
              <a:gd name="T38" fmla="*/ 4312 w 4908"/>
              <a:gd name="T39" fmla="*/ 1963 h 6556"/>
              <a:gd name="T40" fmla="*/ 4872 w 4908"/>
              <a:gd name="T41" fmla="*/ 2400 h 6556"/>
              <a:gd name="T42" fmla="*/ 4908 w 4908"/>
              <a:gd name="T43" fmla="*/ 2539 h 6556"/>
              <a:gd name="T44" fmla="*/ 4860 w 4908"/>
              <a:gd name="T45" fmla="*/ 2677 h 6556"/>
              <a:gd name="T46" fmla="*/ 4312 w 4908"/>
              <a:gd name="T47" fmla="*/ 4453 h 6556"/>
              <a:gd name="T48" fmla="*/ 3795 w 4908"/>
              <a:gd name="T49" fmla="*/ 5045 h 6556"/>
              <a:gd name="T50" fmla="*/ 3848 w 4908"/>
              <a:gd name="T51" fmla="*/ 6391 h 6556"/>
              <a:gd name="T52" fmla="*/ 3763 w 4908"/>
              <a:gd name="T53" fmla="*/ 6506 h 6556"/>
              <a:gd name="T54" fmla="*/ 3625 w 4908"/>
              <a:gd name="T55" fmla="*/ 6556 h 6556"/>
              <a:gd name="T56" fmla="*/ 3518 w 4908"/>
              <a:gd name="T57" fmla="*/ 6538 h 6556"/>
              <a:gd name="T58" fmla="*/ 3410 w 4908"/>
              <a:gd name="T59" fmla="*/ 6452 h 6556"/>
              <a:gd name="T60" fmla="*/ 3362 w 4908"/>
              <a:gd name="T61" fmla="*/ 6319 h 6556"/>
              <a:gd name="T62" fmla="*/ 3303 w 4908"/>
              <a:gd name="T63" fmla="*/ 4868 h 6556"/>
              <a:gd name="T64" fmla="*/ 3836 w 4908"/>
              <a:gd name="T65" fmla="*/ 4262 h 6556"/>
              <a:gd name="T66" fmla="*/ 3791 w 4908"/>
              <a:gd name="T67" fmla="*/ 4009 h 6556"/>
              <a:gd name="T68" fmla="*/ 3673 w 4908"/>
              <a:gd name="T69" fmla="*/ 3999 h 6556"/>
              <a:gd name="T70" fmla="*/ 2906 w 4908"/>
              <a:gd name="T71" fmla="*/ 3450 h 6556"/>
              <a:gd name="T72" fmla="*/ 2211 w 4908"/>
              <a:gd name="T73" fmla="*/ 2936 h 6556"/>
              <a:gd name="T74" fmla="*/ 1450 w 4908"/>
              <a:gd name="T75" fmla="*/ 2350 h 6556"/>
              <a:gd name="T76" fmla="*/ 1414 w 4908"/>
              <a:gd name="T77" fmla="*/ 2213 h 6556"/>
              <a:gd name="T78" fmla="*/ 1464 w 4908"/>
              <a:gd name="T79" fmla="*/ 2073 h 6556"/>
              <a:gd name="T80" fmla="*/ 1582 w 4908"/>
              <a:gd name="T81" fmla="*/ 1985 h 6556"/>
              <a:gd name="T82" fmla="*/ 1723 w 4908"/>
              <a:gd name="T83" fmla="*/ 1977 h 6556"/>
              <a:gd name="T84" fmla="*/ 2307 w 4908"/>
              <a:gd name="T85" fmla="*/ 2384 h 6556"/>
              <a:gd name="T86" fmla="*/ 534 w 4908"/>
              <a:gd name="T87" fmla="*/ 2677 h 6556"/>
              <a:gd name="T88" fmla="*/ 1841 w 4908"/>
              <a:gd name="T89" fmla="*/ 4621 h 6556"/>
              <a:gd name="T90" fmla="*/ 1627 w 4908"/>
              <a:gd name="T91" fmla="*/ 6335 h 6556"/>
              <a:gd name="T92" fmla="*/ 1562 w 4908"/>
              <a:gd name="T93" fmla="*/ 6474 h 6556"/>
              <a:gd name="T94" fmla="*/ 1432 w 4908"/>
              <a:gd name="T95" fmla="*/ 6548 h 6556"/>
              <a:gd name="T96" fmla="*/ 1297 w 4908"/>
              <a:gd name="T97" fmla="*/ 6538 h 6556"/>
              <a:gd name="T98" fmla="*/ 1181 w 4908"/>
              <a:gd name="T99" fmla="*/ 6454 h 6556"/>
              <a:gd name="T100" fmla="*/ 1129 w 4908"/>
              <a:gd name="T101" fmla="*/ 6319 h 6556"/>
              <a:gd name="T102" fmla="*/ 42 w 4908"/>
              <a:gd name="T103" fmla="*/ 2846 h 6556"/>
              <a:gd name="T104" fmla="*/ 0 w 4908"/>
              <a:gd name="T105" fmla="*/ 2705 h 6556"/>
              <a:gd name="T106" fmla="*/ 725 w 4908"/>
              <a:gd name="T107" fmla="*/ 943 h 6556"/>
              <a:gd name="T108" fmla="*/ 825 w 4908"/>
              <a:gd name="T109" fmla="*/ 827 h 6556"/>
              <a:gd name="T110" fmla="*/ 974 w 4908"/>
              <a:gd name="T111" fmla="*/ 791 h 6556"/>
              <a:gd name="T112" fmla="*/ 1247 w 4908"/>
              <a:gd name="T113" fmla="*/ 911 h 6556"/>
              <a:gd name="T114" fmla="*/ 1916 w 4908"/>
              <a:gd name="T115" fmla="*/ 36 h 6556"/>
              <a:gd name="T116" fmla="*/ 2056 w 4908"/>
              <a:gd name="T117" fmla="*/ 0 h 6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908" h="6556">
                <a:moveTo>
                  <a:pt x="4016" y="2366"/>
                </a:moveTo>
                <a:lnTo>
                  <a:pt x="3406" y="3195"/>
                </a:lnTo>
                <a:lnTo>
                  <a:pt x="3697" y="3411"/>
                </a:lnTo>
                <a:lnTo>
                  <a:pt x="4022" y="2968"/>
                </a:lnTo>
                <a:lnTo>
                  <a:pt x="4022" y="2968"/>
                </a:lnTo>
                <a:lnTo>
                  <a:pt x="4306" y="2581"/>
                </a:lnTo>
                <a:lnTo>
                  <a:pt x="4016" y="2366"/>
                </a:lnTo>
                <a:close/>
                <a:moveTo>
                  <a:pt x="3488" y="1627"/>
                </a:moveTo>
                <a:lnTo>
                  <a:pt x="3119" y="2129"/>
                </a:lnTo>
                <a:lnTo>
                  <a:pt x="3081" y="2179"/>
                </a:lnTo>
                <a:lnTo>
                  <a:pt x="2711" y="2683"/>
                </a:lnTo>
                <a:lnTo>
                  <a:pt x="3002" y="2896"/>
                </a:lnTo>
                <a:lnTo>
                  <a:pt x="3761" y="1868"/>
                </a:lnTo>
                <a:lnTo>
                  <a:pt x="3763" y="1866"/>
                </a:lnTo>
                <a:lnTo>
                  <a:pt x="3779" y="1842"/>
                </a:lnTo>
                <a:lnTo>
                  <a:pt x="3488" y="1627"/>
                </a:lnTo>
                <a:close/>
                <a:moveTo>
                  <a:pt x="2982" y="859"/>
                </a:moveTo>
                <a:lnTo>
                  <a:pt x="2462" y="1563"/>
                </a:lnTo>
                <a:lnTo>
                  <a:pt x="2785" y="1736"/>
                </a:lnTo>
                <a:lnTo>
                  <a:pt x="3273" y="1074"/>
                </a:lnTo>
                <a:lnTo>
                  <a:pt x="2982" y="859"/>
                </a:lnTo>
                <a:close/>
                <a:moveTo>
                  <a:pt x="2097" y="602"/>
                </a:moveTo>
                <a:lnTo>
                  <a:pt x="1693" y="1150"/>
                </a:lnTo>
                <a:lnTo>
                  <a:pt x="2016" y="1324"/>
                </a:lnTo>
                <a:lnTo>
                  <a:pt x="2388" y="817"/>
                </a:lnTo>
                <a:lnTo>
                  <a:pt x="2097" y="602"/>
                </a:lnTo>
                <a:close/>
                <a:moveTo>
                  <a:pt x="2056" y="0"/>
                </a:moveTo>
                <a:lnTo>
                  <a:pt x="2103" y="8"/>
                </a:lnTo>
                <a:lnTo>
                  <a:pt x="2149" y="24"/>
                </a:lnTo>
                <a:lnTo>
                  <a:pt x="2193" y="50"/>
                </a:lnTo>
                <a:lnTo>
                  <a:pt x="2687" y="413"/>
                </a:lnTo>
                <a:lnTo>
                  <a:pt x="2727" y="359"/>
                </a:lnTo>
                <a:lnTo>
                  <a:pt x="2759" y="323"/>
                </a:lnTo>
                <a:lnTo>
                  <a:pt x="2799" y="293"/>
                </a:lnTo>
                <a:lnTo>
                  <a:pt x="2842" y="273"/>
                </a:lnTo>
                <a:lnTo>
                  <a:pt x="2890" y="259"/>
                </a:lnTo>
                <a:lnTo>
                  <a:pt x="2940" y="257"/>
                </a:lnTo>
                <a:lnTo>
                  <a:pt x="2988" y="265"/>
                </a:lnTo>
                <a:lnTo>
                  <a:pt x="3034" y="281"/>
                </a:lnTo>
                <a:lnTo>
                  <a:pt x="3077" y="307"/>
                </a:lnTo>
                <a:lnTo>
                  <a:pt x="3773" y="819"/>
                </a:lnTo>
                <a:lnTo>
                  <a:pt x="3808" y="853"/>
                </a:lnTo>
                <a:lnTo>
                  <a:pt x="3838" y="893"/>
                </a:lnTo>
                <a:lnTo>
                  <a:pt x="3858" y="937"/>
                </a:lnTo>
                <a:lnTo>
                  <a:pt x="3870" y="983"/>
                </a:lnTo>
                <a:lnTo>
                  <a:pt x="3874" y="1031"/>
                </a:lnTo>
                <a:lnTo>
                  <a:pt x="3866" y="1078"/>
                </a:lnTo>
                <a:lnTo>
                  <a:pt x="3850" y="1126"/>
                </a:lnTo>
                <a:lnTo>
                  <a:pt x="3824" y="1170"/>
                </a:lnTo>
                <a:lnTo>
                  <a:pt x="3785" y="1224"/>
                </a:lnTo>
                <a:lnTo>
                  <a:pt x="4279" y="1589"/>
                </a:lnTo>
                <a:lnTo>
                  <a:pt x="4316" y="1623"/>
                </a:lnTo>
                <a:lnTo>
                  <a:pt x="4344" y="1662"/>
                </a:lnTo>
                <a:lnTo>
                  <a:pt x="4366" y="1706"/>
                </a:lnTo>
                <a:lnTo>
                  <a:pt x="4378" y="1752"/>
                </a:lnTo>
                <a:lnTo>
                  <a:pt x="4380" y="1800"/>
                </a:lnTo>
                <a:lnTo>
                  <a:pt x="4372" y="1848"/>
                </a:lnTo>
                <a:lnTo>
                  <a:pt x="4356" y="1894"/>
                </a:lnTo>
                <a:lnTo>
                  <a:pt x="4330" y="1938"/>
                </a:lnTo>
                <a:lnTo>
                  <a:pt x="4312" y="1963"/>
                </a:lnTo>
                <a:lnTo>
                  <a:pt x="4806" y="2326"/>
                </a:lnTo>
                <a:lnTo>
                  <a:pt x="4844" y="2362"/>
                </a:lnTo>
                <a:lnTo>
                  <a:pt x="4872" y="2400"/>
                </a:lnTo>
                <a:lnTo>
                  <a:pt x="4894" y="2444"/>
                </a:lnTo>
                <a:lnTo>
                  <a:pt x="4906" y="2492"/>
                </a:lnTo>
                <a:lnTo>
                  <a:pt x="4908" y="2539"/>
                </a:lnTo>
                <a:lnTo>
                  <a:pt x="4902" y="2587"/>
                </a:lnTo>
                <a:lnTo>
                  <a:pt x="4886" y="2633"/>
                </a:lnTo>
                <a:lnTo>
                  <a:pt x="4860" y="2677"/>
                </a:lnTo>
                <a:lnTo>
                  <a:pt x="4468" y="3209"/>
                </a:lnTo>
                <a:lnTo>
                  <a:pt x="4322" y="4401"/>
                </a:lnTo>
                <a:lnTo>
                  <a:pt x="4312" y="4453"/>
                </a:lnTo>
                <a:lnTo>
                  <a:pt x="4291" y="4499"/>
                </a:lnTo>
                <a:lnTo>
                  <a:pt x="4259" y="4541"/>
                </a:lnTo>
                <a:lnTo>
                  <a:pt x="3795" y="5045"/>
                </a:lnTo>
                <a:lnTo>
                  <a:pt x="3862" y="6291"/>
                </a:lnTo>
                <a:lnTo>
                  <a:pt x="3860" y="6343"/>
                </a:lnTo>
                <a:lnTo>
                  <a:pt x="3848" y="6391"/>
                </a:lnTo>
                <a:lnTo>
                  <a:pt x="3826" y="6434"/>
                </a:lnTo>
                <a:lnTo>
                  <a:pt x="3799" y="6472"/>
                </a:lnTo>
                <a:lnTo>
                  <a:pt x="3763" y="6506"/>
                </a:lnTo>
                <a:lnTo>
                  <a:pt x="3721" y="6530"/>
                </a:lnTo>
                <a:lnTo>
                  <a:pt x="3675" y="6548"/>
                </a:lnTo>
                <a:lnTo>
                  <a:pt x="3625" y="6556"/>
                </a:lnTo>
                <a:lnTo>
                  <a:pt x="3611" y="6556"/>
                </a:lnTo>
                <a:lnTo>
                  <a:pt x="3563" y="6552"/>
                </a:lnTo>
                <a:lnTo>
                  <a:pt x="3518" y="6538"/>
                </a:lnTo>
                <a:lnTo>
                  <a:pt x="3476" y="6516"/>
                </a:lnTo>
                <a:lnTo>
                  <a:pt x="3440" y="6488"/>
                </a:lnTo>
                <a:lnTo>
                  <a:pt x="3410" y="6452"/>
                </a:lnTo>
                <a:lnTo>
                  <a:pt x="3386" y="6413"/>
                </a:lnTo>
                <a:lnTo>
                  <a:pt x="3368" y="6367"/>
                </a:lnTo>
                <a:lnTo>
                  <a:pt x="3362" y="6319"/>
                </a:lnTo>
                <a:lnTo>
                  <a:pt x="3289" y="4967"/>
                </a:lnTo>
                <a:lnTo>
                  <a:pt x="3291" y="4918"/>
                </a:lnTo>
                <a:lnTo>
                  <a:pt x="3303" y="4868"/>
                </a:lnTo>
                <a:lnTo>
                  <a:pt x="3324" y="4824"/>
                </a:lnTo>
                <a:lnTo>
                  <a:pt x="3354" y="4784"/>
                </a:lnTo>
                <a:lnTo>
                  <a:pt x="3836" y="4262"/>
                </a:lnTo>
                <a:lnTo>
                  <a:pt x="3870" y="3981"/>
                </a:lnTo>
                <a:lnTo>
                  <a:pt x="3830" y="3997"/>
                </a:lnTo>
                <a:lnTo>
                  <a:pt x="3791" y="4009"/>
                </a:lnTo>
                <a:lnTo>
                  <a:pt x="3751" y="4011"/>
                </a:lnTo>
                <a:lnTo>
                  <a:pt x="3711" y="4009"/>
                </a:lnTo>
                <a:lnTo>
                  <a:pt x="3673" y="3999"/>
                </a:lnTo>
                <a:lnTo>
                  <a:pt x="3637" y="3985"/>
                </a:lnTo>
                <a:lnTo>
                  <a:pt x="3601" y="3963"/>
                </a:lnTo>
                <a:lnTo>
                  <a:pt x="2906" y="3450"/>
                </a:lnTo>
                <a:lnTo>
                  <a:pt x="2906" y="3450"/>
                </a:lnTo>
                <a:lnTo>
                  <a:pt x="2211" y="2936"/>
                </a:lnTo>
                <a:lnTo>
                  <a:pt x="2211" y="2936"/>
                </a:lnTo>
                <a:lnTo>
                  <a:pt x="1516" y="2424"/>
                </a:lnTo>
                <a:lnTo>
                  <a:pt x="1478" y="2390"/>
                </a:lnTo>
                <a:lnTo>
                  <a:pt x="1450" y="2350"/>
                </a:lnTo>
                <a:lnTo>
                  <a:pt x="1428" y="2306"/>
                </a:lnTo>
                <a:lnTo>
                  <a:pt x="1418" y="2260"/>
                </a:lnTo>
                <a:lnTo>
                  <a:pt x="1414" y="2213"/>
                </a:lnTo>
                <a:lnTo>
                  <a:pt x="1422" y="2163"/>
                </a:lnTo>
                <a:lnTo>
                  <a:pt x="1438" y="2117"/>
                </a:lnTo>
                <a:lnTo>
                  <a:pt x="1464" y="2073"/>
                </a:lnTo>
                <a:lnTo>
                  <a:pt x="1498" y="2035"/>
                </a:lnTo>
                <a:lnTo>
                  <a:pt x="1538" y="2007"/>
                </a:lnTo>
                <a:lnTo>
                  <a:pt x="1582" y="1985"/>
                </a:lnTo>
                <a:lnTo>
                  <a:pt x="1627" y="1973"/>
                </a:lnTo>
                <a:lnTo>
                  <a:pt x="1675" y="1971"/>
                </a:lnTo>
                <a:lnTo>
                  <a:pt x="1723" y="1977"/>
                </a:lnTo>
                <a:lnTo>
                  <a:pt x="1771" y="1995"/>
                </a:lnTo>
                <a:lnTo>
                  <a:pt x="1815" y="2021"/>
                </a:lnTo>
                <a:lnTo>
                  <a:pt x="2307" y="2384"/>
                </a:lnTo>
                <a:lnTo>
                  <a:pt x="2484" y="2143"/>
                </a:lnTo>
                <a:lnTo>
                  <a:pt x="1080" y="1391"/>
                </a:lnTo>
                <a:lnTo>
                  <a:pt x="534" y="2677"/>
                </a:lnTo>
                <a:lnTo>
                  <a:pt x="1805" y="4537"/>
                </a:lnTo>
                <a:lnTo>
                  <a:pt x="1827" y="4577"/>
                </a:lnTo>
                <a:lnTo>
                  <a:pt x="1841" y="4621"/>
                </a:lnTo>
                <a:lnTo>
                  <a:pt x="1848" y="4666"/>
                </a:lnTo>
                <a:lnTo>
                  <a:pt x="1846" y="4712"/>
                </a:lnTo>
                <a:lnTo>
                  <a:pt x="1627" y="6335"/>
                </a:lnTo>
                <a:lnTo>
                  <a:pt x="1615" y="6387"/>
                </a:lnTo>
                <a:lnTo>
                  <a:pt x="1594" y="6434"/>
                </a:lnTo>
                <a:lnTo>
                  <a:pt x="1562" y="6474"/>
                </a:lnTo>
                <a:lnTo>
                  <a:pt x="1524" y="6506"/>
                </a:lnTo>
                <a:lnTo>
                  <a:pt x="1480" y="6532"/>
                </a:lnTo>
                <a:lnTo>
                  <a:pt x="1432" y="6548"/>
                </a:lnTo>
                <a:lnTo>
                  <a:pt x="1380" y="6552"/>
                </a:lnTo>
                <a:lnTo>
                  <a:pt x="1347" y="6550"/>
                </a:lnTo>
                <a:lnTo>
                  <a:pt x="1297" y="6538"/>
                </a:lnTo>
                <a:lnTo>
                  <a:pt x="1253" y="6518"/>
                </a:lnTo>
                <a:lnTo>
                  <a:pt x="1213" y="6488"/>
                </a:lnTo>
                <a:lnTo>
                  <a:pt x="1181" y="6454"/>
                </a:lnTo>
                <a:lnTo>
                  <a:pt x="1155" y="6413"/>
                </a:lnTo>
                <a:lnTo>
                  <a:pt x="1137" y="6369"/>
                </a:lnTo>
                <a:lnTo>
                  <a:pt x="1129" y="6319"/>
                </a:lnTo>
                <a:lnTo>
                  <a:pt x="1131" y="6269"/>
                </a:lnTo>
                <a:lnTo>
                  <a:pt x="1337" y="4740"/>
                </a:lnTo>
                <a:lnTo>
                  <a:pt x="42" y="2846"/>
                </a:lnTo>
                <a:lnTo>
                  <a:pt x="18" y="2803"/>
                </a:lnTo>
                <a:lnTo>
                  <a:pt x="4" y="2755"/>
                </a:lnTo>
                <a:lnTo>
                  <a:pt x="0" y="2705"/>
                </a:lnTo>
                <a:lnTo>
                  <a:pt x="4" y="2655"/>
                </a:lnTo>
                <a:lnTo>
                  <a:pt x="20" y="2607"/>
                </a:lnTo>
                <a:lnTo>
                  <a:pt x="725" y="943"/>
                </a:lnTo>
                <a:lnTo>
                  <a:pt x="751" y="897"/>
                </a:lnTo>
                <a:lnTo>
                  <a:pt x="785" y="857"/>
                </a:lnTo>
                <a:lnTo>
                  <a:pt x="825" y="827"/>
                </a:lnTo>
                <a:lnTo>
                  <a:pt x="872" y="803"/>
                </a:lnTo>
                <a:lnTo>
                  <a:pt x="922" y="791"/>
                </a:lnTo>
                <a:lnTo>
                  <a:pt x="974" y="791"/>
                </a:lnTo>
                <a:lnTo>
                  <a:pt x="1026" y="799"/>
                </a:lnTo>
                <a:lnTo>
                  <a:pt x="1074" y="819"/>
                </a:lnTo>
                <a:lnTo>
                  <a:pt x="1247" y="911"/>
                </a:lnTo>
                <a:lnTo>
                  <a:pt x="1842" y="102"/>
                </a:lnTo>
                <a:lnTo>
                  <a:pt x="1876" y="64"/>
                </a:lnTo>
                <a:lnTo>
                  <a:pt x="1916" y="36"/>
                </a:lnTo>
                <a:lnTo>
                  <a:pt x="1960" y="16"/>
                </a:lnTo>
                <a:lnTo>
                  <a:pt x="2008" y="4"/>
                </a:lnTo>
                <a:lnTo>
                  <a:pt x="205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grpSp>
        <p:nvGrpSpPr>
          <p:cNvPr id="64" name="Group 63"/>
          <p:cNvGrpSpPr/>
          <p:nvPr/>
        </p:nvGrpSpPr>
        <p:grpSpPr>
          <a:xfrm>
            <a:off x="702541" y="4208960"/>
            <a:ext cx="278687" cy="231093"/>
            <a:chOff x="4799013" y="908051"/>
            <a:chExt cx="5205413" cy="4316413"/>
          </a:xfrm>
          <a:solidFill>
            <a:schemeClr val="bg1"/>
          </a:solidFill>
        </p:grpSpPr>
        <p:sp>
          <p:nvSpPr>
            <p:cNvPr id="65" name="Freeform 21"/>
            <p:cNvSpPr>
              <a:spLocks/>
            </p:cNvSpPr>
            <p:nvPr/>
          </p:nvSpPr>
          <p:spPr bwMode="auto">
            <a:xfrm>
              <a:off x="4799013" y="1228726"/>
              <a:ext cx="4541838" cy="3995738"/>
            </a:xfrm>
            <a:custGeom>
              <a:avLst/>
              <a:gdLst>
                <a:gd name="T0" fmla="*/ 4429 w 5722"/>
                <a:gd name="T1" fmla="*/ 473 h 5034"/>
                <a:gd name="T2" fmla="*/ 5683 w 5722"/>
                <a:gd name="T3" fmla="*/ 1918 h 5034"/>
                <a:gd name="T4" fmla="*/ 5139 w 5722"/>
                <a:gd name="T5" fmla="*/ 3261 h 5034"/>
                <a:gd name="T6" fmla="*/ 4950 w 5722"/>
                <a:gd name="T7" fmla="*/ 3643 h 5034"/>
                <a:gd name="T8" fmla="*/ 4652 w 5722"/>
                <a:gd name="T9" fmla="*/ 3920 h 5034"/>
                <a:gd name="T10" fmla="*/ 4272 w 5722"/>
                <a:gd name="T11" fmla="*/ 4167 h 5034"/>
                <a:gd name="T12" fmla="*/ 4025 w 5722"/>
                <a:gd name="T13" fmla="*/ 4547 h 5034"/>
                <a:gd name="T14" fmla="*/ 3749 w 5722"/>
                <a:gd name="T15" fmla="*/ 4845 h 5034"/>
                <a:gd name="T16" fmla="*/ 3367 w 5722"/>
                <a:gd name="T17" fmla="*/ 5034 h 5034"/>
                <a:gd name="T18" fmla="*/ 2346 w 5722"/>
                <a:gd name="T19" fmla="*/ 4676 h 5034"/>
                <a:gd name="T20" fmla="*/ 2024 w 5722"/>
                <a:gd name="T21" fmla="*/ 4716 h 5034"/>
                <a:gd name="T22" fmla="*/ 1838 w 5722"/>
                <a:gd name="T23" fmla="*/ 4417 h 5034"/>
                <a:gd name="T24" fmla="*/ 1785 w 5722"/>
                <a:gd name="T25" fmla="*/ 4312 h 5034"/>
                <a:gd name="T26" fmla="*/ 1466 w 5722"/>
                <a:gd name="T27" fmla="*/ 4176 h 5034"/>
                <a:gd name="T28" fmla="*/ 1448 w 5722"/>
                <a:gd name="T29" fmla="*/ 3848 h 5034"/>
                <a:gd name="T30" fmla="*/ 1206 w 5722"/>
                <a:gd name="T31" fmla="*/ 3868 h 5034"/>
                <a:gd name="T32" fmla="*/ 975 w 5722"/>
                <a:gd name="T33" fmla="*/ 3601 h 5034"/>
                <a:gd name="T34" fmla="*/ 965 w 5722"/>
                <a:gd name="T35" fmla="*/ 3430 h 5034"/>
                <a:gd name="T36" fmla="*/ 637 w 5722"/>
                <a:gd name="T37" fmla="*/ 3353 h 5034"/>
                <a:gd name="T38" fmla="*/ 557 w 5722"/>
                <a:gd name="T39" fmla="*/ 3022 h 5034"/>
                <a:gd name="T40" fmla="*/ 0 w 5722"/>
                <a:gd name="T41" fmla="*/ 1793 h 5034"/>
                <a:gd name="T42" fmla="*/ 171 w 5722"/>
                <a:gd name="T43" fmla="*/ 1661 h 5034"/>
                <a:gd name="T44" fmla="*/ 1240 w 5722"/>
                <a:gd name="T45" fmla="*/ 2457 h 5034"/>
                <a:gd name="T46" fmla="*/ 1518 w 5722"/>
                <a:gd name="T47" fmla="*/ 2688 h 5034"/>
                <a:gd name="T48" fmla="*/ 1496 w 5722"/>
                <a:gd name="T49" fmla="*/ 2931 h 5034"/>
                <a:gd name="T50" fmla="*/ 1827 w 5722"/>
                <a:gd name="T51" fmla="*/ 2951 h 5034"/>
                <a:gd name="T52" fmla="*/ 1960 w 5722"/>
                <a:gd name="T53" fmla="*/ 3269 h 5034"/>
                <a:gd name="T54" fmla="*/ 2067 w 5722"/>
                <a:gd name="T55" fmla="*/ 3323 h 5034"/>
                <a:gd name="T56" fmla="*/ 2366 w 5722"/>
                <a:gd name="T57" fmla="*/ 3508 h 5034"/>
                <a:gd name="T58" fmla="*/ 2326 w 5722"/>
                <a:gd name="T59" fmla="*/ 3830 h 5034"/>
                <a:gd name="T60" fmla="*/ 2648 w 5722"/>
                <a:gd name="T61" fmla="*/ 3790 h 5034"/>
                <a:gd name="T62" fmla="*/ 2831 w 5722"/>
                <a:gd name="T63" fmla="*/ 4089 h 5034"/>
                <a:gd name="T64" fmla="*/ 3379 w 5722"/>
                <a:gd name="T65" fmla="*/ 4761 h 5034"/>
                <a:gd name="T66" fmla="*/ 3564 w 5722"/>
                <a:gd name="T67" fmla="*/ 4608 h 5034"/>
                <a:gd name="T68" fmla="*/ 3084 w 5722"/>
                <a:gd name="T69" fmla="*/ 4013 h 5034"/>
                <a:gd name="T70" fmla="*/ 3217 w 5722"/>
                <a:gd name="T71" fmla="*/ 3842 h 5034"/>
                <a:gd name="T72" fmla="*/ 3812 w 5722"/>
                <a:gd name="T73" fmla="*/ 4328 h 5034"/>
                <a:gd name="T74" fmla="*/ 3997 w 5722"/>
                <a:gd name="T75" fmla="*/ 4174 h 5034"/>
                <a:gd name="T76" fmla="*/ 3518 w 5722"/>
                <a:gd name="T77" fmla="*/ 3580 h 5034"/>
                <a:gd name="T78" fmla="*/ 3651 w 5722"/>
                <a:gd name="T79" fmla="*/ 3408 h 5034"/>
                <a:gd name="T80" fmla="*/ 4246 w 5722"/>
                <a:gd name="T81" fmla="*/ 3894 h 5034"/>
                <a:gd name="T82" fmla="*/ 4431 w 5722"/>
                <a:gd name="T83" fmla="*/ 3741 h 5034"/>
                <a:gd name="T84" fmla="*/ 3952 w 5722"/>
                <a:gd name="T85" fmla="*/ 3146 h 5034"/>
                <a:gd name="T86" fmla="*/ 4083 w 5722"/>
                <a:gd name="T87" fmla="*/ 2975 h 5034"/>
                <a:gd name="T88" fmla="*/ 4680 w 5722"/>
                <a:gd name="T89" fmla="*/ 3460 h 5034"/>
                <a:gd name="T90" fmla="*/ 4863 w 5722"/>
                <a:gd name="T91" fmla="*/ 3307 h 5034"/>
                <a:gd name="T92" fmla="*/ 4801 w 5722"/>
                <a:gd name="T93" fmla="*/ 3154 h 5034"/>
                <a:gd name="T94" fmla="*/ 4521 w 5722"/>
                <a:gd name="T95" fmla="*/ 2871 h 5034"/>
                <a:gd name="T96" fmla="*/ 4063 w 5722"/>
                <a:gd name="T97" fmla="*/ 2414 h 5034"/>
                <a:gd name="T98" fmla="*/ 3572 w 5722"/>
                <a:gd name="T99" fmla="*/ 1922 h 5034"/>
                <a:gd name="T100" fmla="*/ 3184 w 5722"/>
                <a:gd name="T101" fmla="*/ 1536 h 5034"/>
                <a:gd name="T102" fmla="*/ 3028 w 5722"/>
                <a:gd name="T103" fmla="*/ 1401 h 5034"/>
                <a:gd name="T104" fmla="*/ 2811 w 5722"/>
                <a:gd name="T105" fmla="*/ 1494 h 5034"/>
                <a:gd name="T106" fmla="*/ 2415 w 5722"/>
                <a:gd name="T107" fmla="*/ 2119 h 5034"/>
                <a:gd name="T108" fmla="*/ 1922 w 5722"/>
                <a:gd name="T109" fmla="*/ 2274 h 5034"/>
                <a:gd name="T110" fmla="*/ 1568 w 5722"/>
                <a:gd name="T111" fmla="*/ 1992 h 5034"/>
                <a:gd name="T112" fmla="*/ 2097 w 5722"/>
                <a:gd name="T113" fmla="*/ 404 h 5034"/>
                <a:gd name="T114" fmla="*/ 2280 w 5722"/>
                <a:gd name="T115" fmla="*/ 187 h 5034"/>
                <a:gd name="T116" fmla="*/ 2634 w 5722"/>
                <a:gd name="T117" fmla="*/ 20 h 5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22" h="5034">
                  <a:moveTo>
                    <a:pt x="2859" y="0"/>
                  </a:moveTo>
                  <a:lnTo>
                    <a:pt x="2943" y="6"/>
                  </a:lnTo>
                  <a:lnTo>
                    <a:pt x="3030" y="22"/>
                  </a:lnTo>
                  <a:lnTo>
                    <a:pt x="3122" y="46"/>
                  </a:lnTo>
                  <a:lnTo>
                    <a:pt x="4373" y="440"/>
                  </a:lnTo>
                  <a:lnTo>
                    <a:pt x="4403" y="454"/>
                  </a:lnTo>
                  <a:lnTo>
                    <a:pt x="4429" y="473"/>
                  </a:lnTo>
                  <a:lnTo>
                    <a:pt x="5683" y="1727"/>
                  </a:lnTo>
                  <a:lnTo>
                    <a:pt x="5704" y="1755"/>
                  </a:lnTo>
                  <a:lnTo>
                    <a:pt x="5716" y="1789"/>
                  </a:lnTo>
                  <a:lnTo>
                    <a:pt x="5722" y="1823"/>
                  </a:lnTo>
                  <a:lnTo>
                    <a:pt x="5716" y="1856"/>
                  </a:lnTo>
                  <a:lnTo>
                    <a:pt x="5704" y="1890"/>
                  </a:lnTo>
                  <a:lnTo>
                    <a:pt x="5683" y="1918"/>
                  </a:lnTo>
                  <a:lnTo>
                    <a:pt x="4817" y="2784"/>
                  </a:lnTo>
                  <a:lnTo>
                    <a:pt x="5028" y="2995"/>
                  </a:lnTo>
                  <a:lnTo>
                    <a:pt x="5066" y="3040"/>
                  </a:lnTo>
                  <a:lnTo>
                    <a:pt x="5098" y="3092"/>
                  </a:lnTo>
                  <a:lnTo>
                    <a:pt x="5119" y="3146"/>
                  </a:lnTo>
                  <a:lnTo>
                    <a:pt x="5133" y="3203"/>
                  </a:lnTo>
                  <a:lnTo>
                    <a:pt x="5139" y="3261"/>
                  </a:lnTo>
                  <a:lnTo>
                    <a:pt x="5137" y="3321"/>
                  </a:lnTo>
                  <a:lnTo>
                    <a:pt x="5127" y="3381"/>
                  </a:lnTo>
                  <a:lnTo>
                    <a:pt x="5108" y="3438"/>
                  </a:lnTo>
                  <a:lnTo>
                    <a:pt x="5082" y="3494"/>
                  </a:lnTo>
                  <a:lnTo>
                    <a:pt x="5046" y="3548"/>
                  </a:lnTo>
                  <a:lnTo>
                    <a:pt x="5004" y="3597"/>
                  </a:lnTo>
                  <a:lnTo>
                    <a:pt x="4950" y="3643"/>
                  </a:lnTo>
                  <a:lnTo>
                    <a:pt x="4893" y="3679"/>
                  </a:lnTo>
                  <a:lnTo>
                    <a:pt x="4831" y="3707"/>
                  </a:lnTo>
                  <a:lnTo>
                    <a:pt x="4769" y="3725"/>
                  </a:lnTo>
                  <a:lnTo>
                    <a:pt x="4706" y="3733"/>
                  </a:lnTo>
                  <a:lnTo>
                    <a:pt x="4696" y="3796"/>
                  </a:lnTo>
                  <a:lnTo>
                    <a:pt x="4680" y="3858"/>
                  </a:lnTo>
                  <a:lnTo>
                    <a:pt x="4652" y="3920"/>
                  </a:lnTo>
                  <a:lnTo>
                    <a:pt x="4616" y="3978"/>
                  </a:lnTo>
                  <a:lnTo>
                    <a:pt x="4570" y="4031"/>
                  </a:lnTo>
                  <a:lnTo>
                    <a:pt x="4517" y="4077"/>
                  </a:lnTo>
                  <a:lnTo>
                    <a:pt x="4459" y="4113"/>
                  </a:lnTo>
                  <a:lnTo>
                    <a:pt x="4397" y="4141"/>
                  </a:lnTo>
                  <a:lnTo>
                    <a:pt x="4336" y="4159"/>
                  </a:lnTo>
                  <a:lnTo>
                    <a:pt x="4272" y="4167"/>
                  </a:lnTo>
                  <a:lnTo>
                    <a:pt x="4264" y="4230"/>
                  </a:lnTo>
                  <a:lnTo>
                    <a:pt x="4246" y="4292"/>
                  </a:lnTo>
                  <a:lnTo>
                    <a:pt x="4218" y="4354"/>
                  </a:lnTo>
                  <a:lnTo>
                    <a:pt x="4182" y="4411"/>
                  </a:lnTo>
                  <a:lnTo>
                    <a:pt x="4137" y="4465"/>
                  </a:lnTo>
                  <a:lnTo>
                    <a:pt x="4083" y="4511"/>
                  </a:lnTo>
                  <a:lnTo>
                    <a:pt x="4025" y="4547"/>
                  </a:lnTo>
                  <a:lnTo>
                    <a:pt x="3963" y="4574"/>
                  </a:lnTo>
                  <a:lnTo>
                    <a:pt x="3902" y="4590"/>
                  </a:lnTo>
                  <a:lnTo>
                    <a:pt x="3838" y="4600"/>
                  </a:lnTo>
                  <a:lnTo>
                    <a:pt x="3830" y="4664"/>
                  </a:lnTo>
                  <a:lnTo>
                    <a:pt x="3812" y="4726"/>
                  </a:lnTo>
                  <a:lnTo>
                    <a:pt x="3784" y="4787"/>
                  </a:lnTo>
                  <a:lnTo>
                    <a:pt x="3749" y="4845"/>
                  </a:lnTo>
                  <a:lnTo>
                    <a:pt x="3703" y="4897"/>
                  </a:lnTo>
                  <a:lnTo>
                    <a:pt x="3653" y="4941"/>
                  </a:lnTo>
                  <a:lnTo>
                    <a:pt x="3599" y="4976"/>
                  </a:lnTo>
                  <a:lnTo>
                    <a:pt x="3544" y="5002"/>
                  </a:lnTo>
                  <a:lnTo>
                    <a:pt x="3486" y="5022"/>
                  </a:lnTo>
                  <a:lnTo>
                    <a:pt x="3426" y="5032"/>
                  </a:lnTo>
                  <a:lnTo>
                    <a:pt x="3367" y="5034"/>
                  </a:lnTo>
                  <a:lnTo>
                    <a:pt x="3309" y="5028"/>
                  </a:lnTo>
                  <a:lnTo>
                    <a:pt x="3251" y="5014"/>
                  </a:lnTo>
                  <a:lnTo>
                    <a:pt x="3197" y="4992"/>
                  </a:lnTo>
                  <a:lnTo>
                    <a:pt x="3146" y="4960"/>
                  </a:lnTo>
                  <a:lnTo>
                    <a:pt x="3100" y="4923"/>
                  </a:lnTo>
                  <a:lnTo>
                    <a:pt x="2601" y="4421"/>
                  </a:lnTo>
                  <a:lnTo>
                    <a:pt x="2346" y="4676"/>
                  </a:lnTo>
                  <a:lnTo>
                    <a:pt x="2308" y="4708"/>
                  </a:lnTo>
                  <a:lnTo>
                    <a:pt x="2264" y="4730"/>
                  </a:lnTo>
                  <a:lnTo>
                    <a:pt x="2219" y="4744"/>
                  </a:lnTo>
                  <a:lnTo>
                    <a:pt x="2171" y="4750"/>
                  </a:lnTo>
                  <a:lnTo>
                    <a:pt x="2121" y="4748"/>
                  </a:lnTo>
                  <a:lnTo>
                    <a:pt x="2071" y="4736"/>
                  </a:lnTo>
                  <a:lnTo>
                    <a:pt x="2024" y="4716"/>
                  </a:lnTo>
                  <a:lnTo>
                    <a:pt x="1978" y="4688"/>
                  </a:lnTo>
                  <a:lnTo>
                    <a:pt x="1936" y="4652"/>
                  </a:lnTo>
                  <a:lnTo>
                    <a:pt x="1900" y="4610"/>
                  </a:lnTo>
                  <a:lnTo>
                    <a:pt x="1872" y="4564"/>
                  </a:lnTo>
                  <a:lnTo>
                    <a:pt x="1852" y="4517"/>
                  </a:lnTo>
                  <a:lnTo>
                    <a:pt x="1842" y="4467"/>
                  </a:lnTo>
                  <a:lnTo>
                    <a:pt x="1838" y="4417"/>
                  </a:lnTo>
                  <a:lnTo>
                    <a:pt x="1844" y="4369"/>
                  </a:lnTo>
                  <a:lnTo>
                    <a:pt x="1858" y="4324"/>
                  </a:lnTo>
                  <a:lnTo>
                    <a:pt x="1880" y="4282"/>
                  </a:lnTo>
                  <a:lnTo>
                    <a:pt x="1912" y="4244"/>
                  </a:lnTo>
                  <a:lnTo>
                    <a:pt x="1874" y="4274"/>
                  </a:lnTo>
                  <a:lnTo>
                    <a:pt x="1833" y="4296"/>
                  </a:lnTo>
                  <a:lnTo>
                    <a:pt x="1785" y="4312"/>
                  </a:lnTo>
                  <a:lnTo>
                    <a:pt x="1737" y="4316"/>
                  </a:lnTo>
                  <a:lnTo>
                    <a:pt x="1687" y="4314"/>
                  </a:lnTo>
                  <a:lnTo>
                    <a:pt x="1640" y="4302"/>
                  </a:lnTo>
                  <a:lnTo>
                    <a:pt x="1590" y="4282"/>
                  </a:lnTo>
                  <a:lnTo>
                    <a:pt x="1544" y="4254"/>
                  </a:lnTo>
                  <a:lnTo>
                    <a:pt x="1502" y="4218"/>
                  </a:lnTo>
                  <a:lnTo>
                    <a:pt x="1466" y="4176"/>
                  </a:lnTo>
                  <a:lnTo>
                    <a:pt x="1439" y="4131"/>
                  </a:lnTo>
                  <a:lnTo>
                    <a:pt x="1421" y="4083"/>
                  </a:lnTo>
                  <a:lnTo>
                    <a:pt x="1409" y="4033"/>
                  </a:lnTo>
                  <a:lnTo>
                    <a:pt x="1405" y="3985"/>
                  </a:lnTo>
                  <a:lnTo>
                    <a:pt x="1411" y="3936"/>
                  </a:lnTo>
                  <a:lnTo>
                    <a:pt x="1425" y="3890"/>
                  </a:lnTo>
                  <a:lnTo>
                    <a:pt x="1448" y="3848"/>
                  </a:lnTo>
                  <a:lnTo>
                    <a:pt x="1478" y="3810"/>
                  </a:lnTo>
                  <a:lnTo>
                    <a:pt x="1441" y="3840"/>
                  </a:lnTo>
                  <a:lnTo>
                    <a:pt x="1399" y="3864"/>
                  </a:lnTo>
                  <a:lnTo>
                    <a:pt x="1351" y="3878"/>
                  </a:lnTo>
                  <a:lnTo>
                    <a:pt x="1303" y="3882"/>
                  </a:lnTo>
                  <a:lnTo>
                    <a:pt x="1254" y="3880"/>
                  </a:lnTo>
                  <a:lnTo>
                    <a:pt x="1206" y="3868"/>
                  </a:lnTo>
                  <a:lnTo>
                    <a:pt x="1156" y="3848"/>
                  </a:lnTo>
                  <a:lnTo>
                    <a:pt x="1112" y="3820"/>
                  </a:lnTo>
                  <a:lnTo>
                    <a:pt x="1068" y="3784"/>
                  </a:lnTo>
                  <a:lnTo>
                    <a:pt x="1033" y="3743"/>
                  </a:lnTo>
                  <a:lnTo>
                    <a:pt x="1005" y="3697"/>
                  </a:lnTo>
                  <a:lnTo>
                    <a:pt x="987" y="3649"/>
                  </a:lnTo>
                  <a:lnTo>
                    <a:pt x="975" y="3601"/>
                  </a:lnTo>
                  <a:lnTo>
                    <a:pt x="973" y="3552"/>
                  </a:lnTo>
                  <a:lnTo>
                    <a:pt x="977" y="3502"/>
                  </a:lnTo>
                  <a:lnTo>
                    <a:pt x="991" y="3456"/>
                  </a:lnTo>
                  <a:lnTo>
                    <a:pt x="1015" y="3414"/>
                  </a:lnTo>
                  <a:lnTo>
                    <a:pt x="1045" y="3377"/>
                  </a:lnTo>
                  <a:lnTo>
                    <a:pt x="1007" y="3406"/>
                  </a:lnTo>
                  <a:lnTo>
                    <a:pt x="965" y="3430"/>
                  </a:lnTo>
                  <a:lnTo>
                    <a:pt x="919" y="3444"/>
                  </a:lnTo>
                  <a:lnTo>
                    <a:pt x="869" y="3448"/>
                  </a:lnTo>
                  <a:lnTo>
                    <a:pt x="820" y="3446"/>
                  </a:lnTo>
                  <a:lnTo>
                    <a:pt x="772" y="3434"/>
                  </a:lnTo>
                  <a:lnTo>
                    <a:pt x="724" y="3416"/>
                  </a:lnTo>
                  <a:lnTo>
                    <a:pt x="678" y="3389"/>
                  </a:lnTo>
                  <a:lnTo>
                    <a:pt x="637" y="3353"/>
                  </a:lnTo>
                  <a:lnTo>
                    <a:pt x="601" y="3309"/>
                  </a:lnTo>
                  <a:lnTo>
                    <a:pt x="573" y="3263"/>
                  </a:lnTo>
                  <a:lnTo>
                    <a:pt x="553" y="3215"/>
                  </a:lnTo>
                  <a:lnTo>
                    <a:pt x="541" y="3168"/>
                  </a:lnTo>
                  <a:lnTo>
                    <a:pt x="539" y="3118"/>
                  </a:lnTo>
                  <a:lnTo>
                    <a:pt x="543" y="3070"/>
                  </a:lnTo>
                  <a:lnTo>
                    <a:pt x="557" y="3022"/>
                  </a:lnTo>
                  <a:lnTo>
                    <a:pt x="581" y="2981"/>
                  </a:lnTo>
                  <a:lnTo>
                    <a:pt x="611" y="2943"/>
                  </a:lnTo>
                  <a:lnTo>
                    <a:pt x="854" y="2702"/>
                  </a:lnTo>
                  <a:lnTo>
                    <a:pt x="40" y="1888"/>
                  </a:lnTo>
                  <a:lnTo>
                    <a:pt x="18" y="1860"/>
                  </a:lnTo>
                  <a:lnTo>
                    <a:pt x="4" y="1827"/>
                  </a:lnTo>
                  <a:lnTo>
                    <a:pt x="0" y="1793"/>
                  </a:lnTo>
                  <a:lnTo>
                    <a:pt x="4" y="1757"/>
                  </a:lnTo>
                  <a:lnTo>
                    <a:pt x="18" y="1725"/>
                  </a:lnTo>
                  <a:lnTo>
                    <a:pt x="40" y="1695"/>
                  </a:lnTo>
                  <a:lnTo>
                    <a:pt x="70" y="1673"/>
                  </a:lnTo>
                  <a:lnTo>
                    <a:pt x="101" y="1661"/>
                  </a:lnTo>
                  <a:lnTo>
                    <a:pt x="135" y="1655"/>
                  </a:lnTo>
                  <a:lnTo>
                    <a:pt x="171" y="1661"/>
                  </a:lnTo>
                  <a:lnTo>
                    <a:pt x="203" y="1673"/>
                  </a:lnTo>
                  <a:lnTo>
                    <a:pt x="233" y="1695"/>
                  </a:lnTo>
                  <a:lnTo>
                    <a:pt x="1047" y="2511"/>
                  </a:lnTo>
                  <a:lnTo>
                    <a:pt x="1090" y="2483"/>
                  </a:lnTo>
                  <a:lnTo>
                    <a:pt x="1138" y="2465"/>
                  </a:lnTo>
                  <a:lnTo>
                    <a:pt x="1188" y="2457"/>
                  </a:lnTo>
                  <a:lnTo>
                    <a:pt x="1240" y="2457"/>
                  </a:lnTo>
                  <a:lnTo>
                    <a:pt x="1291" y="2467"/>
                  </a:lnTo>
                  <a:lnTo>
                    <a:pt x="1343" y="2487"/>
                  </a:lnTo>
                  <a:lnTo>
                    <a:pt x="1391" y="2515"/>
                  </a:lnTo>
                  <a:lnTo>
                    <a:pt x="1435" y="2553"/>
                  </a:lnTo>
                  <a:lnTo>
                    <a:pt x="1470" y="2595"/>
                  </a:lnTo>
                  <a:lnTo>
                    <a:pt x="1498" y="2640"/>
                  </a:lnTo>
                  <a:lnTo>
                    <a:pt x="1518" y="2688"/>
                  </a:lnTo>
                  <a:lnTo>
                    <a:pt x="1528" y="2738"/>
                  </a:lnTo>
                  <a:lnTo>
                    <a:pt x="1532" y="2788"/>
                  </a:lnTo>
                  <a:lnTo>
                    <a:pt x="1526" y="2835"/>
                  </a:lnTo>
                  <a:lnTo>
                    <a:pt x="1512" y="2881"/>
                  </a:lnTo>
                  <a:lnTo>
                    <a:pt x="1490" y="2925"/>
                  </a:lnTo>
                  <a:lnTo>
                    <a:pt x="1458" y="2963"/>
                  </a:lnTo>
                  <a:lnTo>
                    <a:pt x="1496" y="2931"/>
                  </a:lnTo>
                  <a:lnTo>
                    <a:pt x="1540" y="2909"/>
                  </a:lnTo>
                  <a:lnTo>
                    <a:pt x="1586" y="2895"/>
                  </a:lnTo>
                  <a:lnTo>
                    <a:pt x="1634" y="2889"/>
                  </a:lnTo>
                  <a:lnTo>
                    <a:pt x="1683" y="2893"/>
                  </a:lnTo>
                  <a:lnTo>
                    <a:pt x="1733" y="2903"/>
                  </a:lnTo>
                  <a:lnTo>
                    <a:pt x="1781" y="2923"/>
                  </a:lnTo>
                  <a:lnTo>
                    <a:pt x="1827" y="2951"/>
                  </a:lnTo>
                  <a:lnTo>
                    <a:pt x="1868" y="2987"/>
                  </a:lnTo>
                  <a:lnTo>
                    <a:pt x="1904" y="3028"/>
                  </a:lnTo>
                  <a:lnTo>
                    <a:pt x="1932" y="3074"/>
                  </a:lnTo>
                  <a:lnTo>
                    <a:pt x="1952" y="3122"/>
                  </a:lnTo>
                  <a:lnTo>
                    <a:pt x="1962" y="3172"/>
                  </a:lnTo>
                  <a:lnTo>
                    <a:pt x="1966" y="3221"/>
                  </a:lnTo>
                  <a:lnTo>
                    <a:pt x="1960" y="3269"/>
                  </a:lnTo>
                  <a:lnTo>
                    <a:pt x="1946" y="3315"/>
                  </a:lnTo>
                  <a:lnTo>
                    <a:pt x="1924" y="3359"/>
                  </a:lnTo>
                  <a:lnTo>
                    <a:pt x="1892" y="3396"/>
                  </a:lnTo>
                  <a:lnTo>
                    <a:pt x="1930" y="3365"/>
                  </a:lnTo>
                  <a:lnTo>
                    <a:pt x="1974" y="3343"/>
                  </a:lnTo>
                  <a:lnTo>
                    <a:pt x="2020" y="3329"/>
                  </a:lnTo>
                  <a:lnTo>
                    <a:pt x="2067" y="3323"/>
                  </a:lnTo>
                  <a:lnTo>
                    <a:pt x="2117" y="3325"/>
                  </a:lnTo>
                  <a:lnTo>
                    <a:pt x="2167" y="3337"/>
                  </a:lnTo>
                  <a:lnTo>
                    <a:pt x="2215" y="3357"/>
                  </a:lnTo>
                  <a:lnTo>
                    <a:pt x="2260" y="3385"/>
                  </a:lnTo>
                  <a:lnTo>
                    <a:pt x="2302" y="3420"/>
                  </a:lnTo>
                  <a:lnTo>
                    <a:pt x="2338" y="3462"/>
                  </a:lnTo>
                  <a:lnTo>
                    <a:pt x="2366" y="3508"/>
                  </a:lnTo>
                  <a:lnTo>
                    <a:pt x="2386" y="3556"/>
                  </a:lnTo>
                  <a:lnTo>
                    <a:pt x="2396" y="3605"/>
                  </a:lnTo>
                  <a:lnTo>
                    <a:pt x="2400" y="3655"/>
                  </a:lnTo>
                  <a:lnTo>
                    <a:pt x="2394" y="3703"/>
                  </a:lnTo>
                  <a:lnTo>
                    <a:pt x="2380" y="3749"/>
                  </a:lnTo>
                  <a:lnTo>
                    <a:pt x="2358" y="3792"/>
                  </a:lnTo>
                  <a:lnTo>
                    <a:pt x="2326" y="3830"/>
                  </a:lnTo>
                  <a:lnTo>
                    <a:pt x="2364" y="3798"/>
                  </a:lnTo>
                  <a:lnTo>
                    <a:pt x="2406" y="3777"/>
                  </a:lnTo>
                  <a:lnTo>
                    <a:pt x="2453" y="3763"/>
                  </a:lnTo>
                  <a:lnTo>
                    <a:pt x="2501" y="3757"/>
                  </a:lnTo>
                  <a:lnTo>
                    <a:pt x="2551" y="3759"/>
                  </a:lnTo>
                  <a:lnTo>
                    <a:pt x="2601" y="3771"/>
                  </a:lnTo>
                  <a:lnTo>
                    <a:pt x="2648" y="3790"/>
                  </a:lnTo>
                  <a:lnTo>
                    <a:pt x="2694" y="3818"/>
                  </a:lnTo>
                  <a:lnTo>
                    <a:pt x="2736" y="3854"/>
                  </a:lnTo>
                  <a:lnTo>
                    <a:pt x="2772" y="3896"/>
                  </a:lnTo>
                  <a:lnTo>
                    <a:pt x="2799" y="3942"/>
                  </a:lnTo>
                  <a:lnTo>
                    <a:pt x="2817" y="3989"/>
                  </a:lnTo>
                  <a:lnTo>
                    <a:pt x="2829" y="4039"/>
                  </a:lnTo>
                  <a:lnTo>
                    <a:pt x="2831" y="4089"/>
                  </a:lnTo>
                  <a:lnTo>
                    <a:pt x="2827" y="4137"/>
                  </a:lnTo>
                  <a:lnTo>
                    <a:pt x="2811" y="4182"/>
                  </a:lnTo>
                  <a:lnTo>
                    <a:pt x="2790" y="4226"/>
                  </a:lnTo>
                  <a:lnTo>
                    <a:pt x="3293" y="4730"/>
                  </a:lnTo>
                  <a:lnTo>
                    <a:pt x="3317" y="4748"/>
                  </a:lnTo>
                  <a:lnTo>
                    <a:pt x="3347" y="4758"/>
                  </a:lnTo>
                  <a:lnTo>
                    <a:pt x="3379" y="4761"/>
                  </a:lnTo>
                  <a:lnTo>
                    <a:pt x="3412" y="4758"/>
                  </a:lnTo>
                  <a:lnTo>
                    <a:pt x="3446" y="4748"/>
                  </a:lnTo>
                  <a:lnTo>
                    <a:pt x="3480" y="4730"/>
                  </a:lnTo>
                  <a:lnTo>
                    <a:pt x="3510" y="4706"/>
                  </a:lnTo>
                  <a:lnTo>
                    <a:pt x="3534" y="4676"/>
                  </a:lnTo>
                  <a:lnTo>
                    <a:pt x="3552" y="4642"/>
                  </a:lnTo>
                  <a:lnTo>
                    <a:pt x="3564" y="4608"/>
                  </a:lnTo>
                  <a:lnTo>
                    <a:pt x="3568" y="4574"/>
                  </a:lnTo>
                  <a:lnTo>
                    <a:pt x="3564" y="4543"/>
                  </a:lnTo>
                  <a:lnTo>
                    <a:pt x="3552" y="4513"/>
                  </a:lnTo>
                  <a:lnTo>
                    <a:pt x="3534" y="4487"/>
                  </a:lnTo>
                  <a:lnTo>
                    <a:pt x="3120" y="4075"/>
                  </a:lnTo>
                  <a:lnTo>
                    <a:pt x="3098" y="4045"/>
                  </a:lnTo>
                  <a:lnTo>
                    <a:pt x="3084" y="4013"/>
                  </a:lnTo>
                  <a:lnTo>
                    <a:pt x="3080" y="3978"/>
                  </a:lnTo>
                  <a:lnTo>
                    <a:pt x="3084" y="3944"/>
                  </a:lnTo>
                  <a:lnTo>
                    <a:pt x="3098" y="3912"/>
                  </a:lnTo>
                  <a:lnTo>
                    <a:pt x="3120" y="3882"/>
                  </a:lnTo>
                  <a:lnTo>
                    <a:pt x="3150" y="3860"/>
                  </a:lnTo>
                  <a:lnTo>
                    <a:pt x="3182" y="3846"/>
                  </a:lnTo>
                  <a:lnTo>
                    <a:pt x="3217" y="3842"/>
                  </a:lnTo>
                  <a:lnTo>
                    <a:pt x="3251" y="3846"/>
                  </a:lnTo>
                  <a:lnTo>
                    <a:pt x="3283" y="3860"/>
                  </a:lnTo>
                  <a:lnTo>
                    <a:pt x="3313" y="3882"/>
                  </a:lnTo>
                  <a:lnTo>
                    <a:pt x="3727" y="4296"/>
                  </a:lnTo>
                  <a:lnTo>
                    <a:pt x="3751" y="4314"/>
                  </a:lnTo>
                  <a:lnTo>
                    <a:pt x="3780" y="4324"/>
                  </a:lnTo>
                  <a:lnTo>
                    <a:pt x="3812" y="4328"/>
                  </a:lnTo>
                  <a:lnTo>
                    <a:pt x="3846" y="4324"/>
                  </a:lnTo>
                  <a:lnTo>
                    <a:pt x="3880" y="4314"/>
                  </a:lnTo>
                  <a:lnTo>
                    <a:pt x="3914" y="4296"/>
                  </a:lnTo>
                  <a:lnTo>
                    <a:pt x="3944" y="4272"/>
                  </a:lnTo>
                  <a:lnTo>
                    <a:pt x="3967" y="4242"/>
                  </a:lnTo>
                  <a:lnTo>
                    <a:pt x="3985" y="4208"/>
                  </a:lnTo>
                  <a:lnTo>
                    <a:pt x="3997" y="4174"/>
                  </a:lnTo>
                  <a:lnTo>
                    <a:pt x="3999" y="4141"/>
                  </a:lnTo>
                  <a:lnTo>
                    <a:pt x="3997" y="4109"/>
                  </a:lnTo>
                  <a:lnTo>
                    <a:pt x="3985" y="4079"/>
                  </a:lnTo>
                  <a:lnTo>
                    <a:pt x="3967" y="4055"/>
                  </a:lnTo>
                  <a:lnTo>
                    <a:pt x="3554" y="3641"/>
                  </a:lnTo>
                  <a:lnTo>
                    <a:pt x="3532" y="3611"/>
                  </a:lnTo>
                  <a:lnTo>
                    <a:pt x="3518" y="3580"/>
                  </a:lnTo>
                  <a:lnTo>
                    <a:pt x="3514" y="3544"/>
                  </a:lnTo>
                  <a:lnTo>
                    <a:pt x="3518" y="3510"/>
                  </a:lnTo>
                  <a:lnTo>
                    <a:pt x="3532" y="3478"/>
                  </a:lnTo>
                  <a:lnTo>
                    <a:pt x="3554" y="3448"/>
                  </a:lnTo>
                  <a:lnTo>
                    <a:pt x="3583" y="3426"/>
                  </a:lnTo>
                  <a:lnTo>
                    <a:pt x="3615" y="3412"/>
                  </a:lnTo>
                  <a:lnTo>
                    <a:pt x="3651" y="3408"/>
                  </a:lnTo>
                  <a:lnTo>
                    <a:pt x="3685" y="3412"/>
                  </a:lnTo>
                  <a:lnTo>
                    <a:pt x="3717" y="3426"/>
                  </a:lnTo>
                  <a:lnTo>
                    <a:pt x="3747" y="3448"/>
                  </a:lnTo>
                  <a:lnTo>
                    <a:pt x="4160" y="3862"/>
                  </a:lnTo>
                  <a:lnTo>
                    <a:pt x="4184" y="3880"/>
                  </a:lnTo>
                  <a:lnTo>
                    <a:pt x="4214" y="3892"/>
                  </a:lnTo>
                  <a:lnTo>
                    <a:pt x="4246" y="3894"/>
                  </a:lnTo>
                  <a:lnTo>
                    <a:pt x="4280" y="3890"/>
                  </a:lnTo>
                  <a:lnTo>
                    <a:pt x="4314" y="3880"/>
                  </a:lnTo>
                  <a:lnTo>
                    <a:pt x="4347" y="3862"/>
                  </a:lnTo>
                  <a:lnTo>
                    <a:pt x="4377" y="3838"/>
                  </a:lnTo>
                  <a:lnTo>
                    <a:pt x="4401" y="3808"/>
                  </a:lnTo>
                  <a:lnTo>
                    <a:pt x="4419" y="3775"/>
                  </a:lnTo>
                  <a:lnTo>
                    <a:pt x="4431" y="3741"/>
                  </a:lnTo>
                  <a:lnTo>
                    <a:pt x="4433" y="3707"/>
                  </a:lnTo>
                  <a:lnTo>
                    <a:pt x="4431" y="3675"/>
                  </a:lnTo>
                  <a:lnTo>
                    <a:pt x="4419" y="3645"/>
                  </a:lnTo>
                  <a:lnTo>
                    <a:pt x="4401" y="3621"/>
                  </a:lnTo>
                  <a:lnTo>
                    <a:pt x="3987" y="3207"/>
                  </a:lnTo>
                  <a:lnTo>
                    <a:pt x="3965" y="3178"/>
                  </a:lnTo>
                  <a:lnTo>
                    <a:pt x="3952" y="3146"/>
                  </a:lnTo>
                  <a:lnTo>
                    <a:pt x="3948" y="3112"/>
                  </a:lnTo>
                  <a:lnTo>
                    <a:pt x="3952" y="3076"/>
                  </a:lnTo>
                  <a:lnTo>
                    <a:pt x="3965" y="3044"/>
                  </a:lnTo>
                  <a:lnTo>
                    <a:pt x="3987" y="3014"/>
                  </a:lnTo>
                  <a:lnTo>
                    <a:pt x="4017" y="2993"/>
                  </a:lnTo>
                  <a:lnTo>
                    <a:pt x="4049" y="2979"/>
                  </a:lnTo>
                  <a:lnTo>
                    <a:pt x="4083" y="2975"/>
                  </a:lnTo>
                  <a:lnTo>
                    <a:pt x="4119" y="2979"/>
                  </a:lnTo>
                  <a:lnTo>
                    <a:pt x="4151" y="2993"/>
                  </a:lnTo>
                  <a:lnTo>
                    <a:pt x="4180" y="3014"/>
                  </a:lnTo>
                  <a:lnTo>
                    <a:pt x="4594" y="3428"/>
                  </a:lnTo>
                  <a:lnTo>
                    <a:pt x="4618" y="3446"/>
                  </a:lnTo>
                  <a:lnTo>
                    <a:pt x="4648" y="3458"/>
                  </a:lnTo>
                  <a:lnTo>
                    <a:pt x="4680" y="3460"/>
                  </a:lnTo>
                  <a:lnTo>
                    <a:pt x="4714" y="3458"/>
                  </a:lnTo>
                  <a:lnTo>
                    <a:pt x="4747" y="3446"/>
                  </a:lnTo>
                  <a:lnTo>
                    <a:pt x="4781" y="3428"/>
                  </a:lnTo>
                  <a:lnTo>
                    <a:pt x="4811" y="3404"/>
                  </a:lnTo>
                  <a:lnTo>
                    <a:pt x="4835" y="3375"/>
                  </a:lnTo>
                  <a:lnTo>
                    <a:pt x="4853" y="3341"/>
                  </a:lnTo>
                  <a:lnTo>
                    <a:pt x="4863" y="3307"/>
                  </a:lnTo>
                  <a:lnTo>
                    <a:pt x="4867" y="3273"/>
                  </a:lnTo>
                  <a:lnTo>
                    <a:pt x="4865" y="3241"/>
                  </a:lnTo>
                  <a:lnTo>
                    <a:pt x="4853" y="3211"/>
                  </a:lnTo>
                  <a:lnTo>
                    <a:pt x="4835" y="3188"/>
                  </a:lnTo>
                  <a:lnTo>
                    <a:pt x="4831" y="3184"/>
                  </a:lnTo>
                  <a:lnTo>
                    <a:pt x="4819" y="3172"/>
                  </a:lnTo>
                  <a:lnTo>
                    <a:pt x="4801" y="3154"/>
                  </a:lnTo>
                  <a:lnTo>
                    <a:pt x="4777" y="3130"/>
                  </a:lnTo>
                  <a:lnTo>
                    <a:pt x="4747" y="3100"/>
                  </a:lnTo>
                  <a:lnTo>
                    <a:pt x="4712" y="3064"/>
                  </a:lnTo>
                  <a:lnTo>
                    <a:pt x="4670" y="3022"/>
                  </a:lnTo>
                  <a:lnTo>
                    <a:pt x="4624" y="2977"/>
                  </a:lnTo>
                  <a:lnTo>
                    <a:pt x="4574" y="2927"/>
                  </a:lnTo>
                  <a:lnTo>
                    <a:pt x="4521" y="2871"/>
                  </a:lnTo>
                  <a:lnTo>
                    <a:pt x="4463" y="2813"/>
                  </a:lnTo>
                  <a:lnTo>
                    <a:pt x="4401" y="2752"/>
                  </a:lnTo>
                  <a:lnTo>
                    <a:pt x="4338" y="2688"/>
                  </a:lnTo>
                  <a:lnTo>
                    <a:pt x="4272" y="2622"/>
                  </a:lnTo>
                  <a:lnTo>
                    <a:pt x="4204" y="2555"/>
                  </a:lnTo>
                  <a:lnTo>
                    <a:pt x="4135" y="2485"/>
                  </a:lnTo>
                  <a:lnTo>
                    <a:pt x="4063" y="2414"/>
                  </a:lnTo>
                  <a:lnTo>
                    <a:pt x="3991" y="2342"/>
                  </a:lnTo>
                  <a:lnTo>
                    <a:pt x="3920" y="2270"/>
                  </a:lnTo>
                  <a:lnTo>
                    <a:pt x="3848" y="2199"/>
                  </a:lnTo>
                  <a:lnTo>
                    <a:pt x="3778" y="2129"/>
                  </a:lnTo>
                  <a:lnTo>
                    <a:pt x="3707" y="2057"/>
                  </a:lnTo>
                  <a:lnTo>
                    <a:pt x="3639" y="1990"/>
                  </a:lnTo>
                  <a:lnTo>
                    <a:pt x="3572" y="1922"/>
                  </a:lnTo>
                  <a:lnTo>
                    <a:pt x="3506" y="1856"/>
                  </a:lnTo>
                  <a:lnTo>
                    <a:pt x="3444" y="1795"/>
                  </a:lnTo>
                  <a:lnTo>
                    <a:pt x="3384" y="1735"/>
                  </a:lnTo>
                  <a:lnTo>
                    <a:pt x="3327" y="1679"/>
                  </a:lnTo>
                  <a:lnTo>
                    <a:pt x="3275" y="1628"/>
                  </a:lnTo>
                  <a:lnTo>
                    <a:pt x="3227" y="1580"/>
                  </a:lnTo>
                  <a:lnTo>
                    <a:pt x="3184" y="1536"/>
                  </a:lnTo>
                  <a:lnTo>
                    <a:pt x="3144" y="1498"/>
                  </a:lnTo>
                  <a:lnTo>
                    <a:pt x="3110" y="1464"/>
                  </a:lnTo>
                  <a:lnTo>
                    <a:pt x="3082" y="1439"/>
                  </a:lnTo>
                  <a:lnTo>
                    <a:pt x="3072" y="1429"/>
                  </a:lnTo>
                  <a:lnTo>
                    <a:pt x="3060" y="1419"/>
                  </a:lnTo>
                  <a:lnTo>
                    <a:pt x="3044" y="1409"/>
                  </a:lnTo>
                  <a:lnTo>
                    <a:pt x="3028" y="1401"/>
                  </a:lnTo>
                  <a:lnTo>
                    <a:pt x="3006" y="1395"/>
                  </a:lnTo>
                  <a:lnTo>
                    <a:pt x="2983" y="1395"/>
                  </a:lnTo>
                  <a:lnTo>
                    <a:pt x="2957" y="1399"/>
                  </a:lnTo>
                  <a:lnTo>
                    <a:pt x="2927" y="1409"/>
                  </a:lnTo>
                  <a:lnTo>
                    <a:pt x="2891" y="1429"/>
                  </a:lnTo>
                  <a:lnTo>
                    <a:pt x="2853" y="1456"/>
                  </a:lnTo>
                  <a:lnTo>
                    <a:pt x="2811" y="1494"/>
                  </a:lnTo>
                  <a:lnTo>
                    <a:pt x="2766" y="1546"/>
                  </a:lnTo>
                  <a:lnTo>
                    <a:pt x="2724" y="1602"/>
                  </a:lnTo>
                  <a:lnTo>
                    <a:pt x="2690" y="1659"/>
                  </a:lnTo>
                  <a:lnTo>
                    <a:pt x="2501" y="2008"/>
                  </a:lnTo>
                  <a:lnTo>
                    <a:pt x="2479" y="2043"/>
                  </a:lnTo>
                  <a:lnTo>
                    <a:pt x="2449" y="2081"/>
                  </a:lnTo>
                  <a:lnTo>
                    <a:pt x="2415" y="2119"/>
                  </a:lnTo>
                  <a:lnTo>
                    <a:pt x="2354" y="2173"/>
                  </a:lnTo>
                  <a:lnTo>
                    <a:pt x="2286" y="2219"/>
                  </a:lnTo>
                  <a:lnTo>
                    <a:pt x="2217" y="2252"/>
                  </a:lnTo>
                  <a:lnTo>
                    <a:pt x="2145" y="2274"/>
                  </a:lnTo>
                  <a:lnTo>
                    <a:pt x="2071" y="2286"/>
                  </a:lnTo>
                  <a:lnTo>
                    <a:pt x="1998" y="2286"/>
                  </a:lnTo>
                  <a:lnTo>
                    <a:pt x="1922" y="2274"/>
                  </a:lnTo>
                  <a:lnTo>
                    <a:pt x="1858" y="2254"/>
                  </a:lnTo>
                  <a:lnTo>
                    <a:pt x="1797" y="2226"/>
                  </a:lnTo>
                  <a:lnTo>
                    <a:pt x="1741" y="2193"/>
                  </a:lnTo>
                  <a:lnTo>
                    <a:pt x="1689" y="2151"/>
                  </a:lnTo>
                  <a:lnTo>
                    <a:pt x="1641" y="2103"/>
                  </a:lnTo>
                  <a:lnTo>
                    <a:pt x="1602" y="2049"/>
                  </a:lnTo>
                  <a:lnTo>
                    <a:pt x="1568" y="1992"/>
                  </a:lnTo>
                  <a:lnTo>
                    <a:pt x="1546" y="1942"/>
                  </a:lnTo>
                  <a:lnTo>
                    <a:pt x="1530" y="1892"/>
                  </a:lnTo>
                  <a:lnTo>
                    <a:pt x="1522" y="1844"/>
                  </a:lnTo>
                  <a:lnTo>
                    <a:pt x="1520" y="1799"/>
                  </a:lnTo>
                  <a:lnTo>
                    <a:pt x="1526" y="1755"/>
                  </a:lnTo>
                  <a:lnTo>
                    <a:pt x="1538" y="1717"/>
                  </a:lnTo>
                  <a:lnTo>
                    <a:pt x="2097" y="404"/>
                  </a:lnTo>
                  <a:lnTo>
                    <a:pt x="2115" y="368"/>
                  </a:lnTo>
                  <a:lnTo>
                    <a:pt x="2141" y="330"/>
                  </a:lnTo>
                  <a:lnTo>
                    <a:pt x="2171" y="290"/>
                  </a:lnTo>
                  <a:lnTo>
                    <a:pt x="2207" y="251"/>
                  </a:lnTo>
                  <a:lnTo>
                    <a:pt x="2226" y="233"/>
                  </a:lnTo>
                  <a:lnTo>
                    <a:pt x="2250" y="211"/>
                  </a:lnTo>
                  <a:lnTo>
                    <a:pt x="2280" y="187"/>
                  </a:lnTo>
                  <a:lnTo>
                    <a:pt x="2316" y="161"/>
                  </a:lnTo>
                  <a:lnTo>
                    <a:pt x="2358" y="133"/>
                  </a:lnTo>
                  <a:lnTo>
                    <a:pt x="2404" y="107"/>
                  </a:lnTo>
                  <a:lnTo>
                    <a:pt x="2453" y="81"/>
                  </a:lnTo>
                  <a:lnTo>
                    <a:pt x="2509" y="58"/>
                  </a:lnTo>
                  <a:lnTo>
                    <a:pt x="2571" y="36"/>
                  </a:lnTo>
                  <a:lnTo>
                    <a:pt x="2634" y="20"/>
                  </a:lnTo>
                  <a:lnTo>
                    <a:pt x="2706" y="6"/>
                  </a:lnTo>
                  <a:lnTo>
                    <a:pt x="2780" y="0"/>
                  </a:lnTo>
                  <a:lnTo>
                    <a:pt x="28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66" name="Freeform 22"/>
            <p:cNvSpPr>
              <a:spLocks noEditPoints="1"/>
            </p:cNvSpPr>
            <p:nvPr/>
          </p:nvSpPr>
          <p:spPr bwMode="auto">
            <a:xfrm>
              <a:off x="8393113" y="908051"/>
              <a:ext cx="1611313" cy="1612900"/>
            </a:xfrm>
            <a:custGeom>
              <a:avLst/>
              <a:gdLst>
                <a:gd name="T0" fmla="*/ 1321 w 2029"/>
                <a:gd name="T1" fmla="*/ 1301 h 2032"/>
                <a:gd name="T2" fmla="*/ 1233 w 2029"/>
                <a:gd name="T3" fmla="*/ 1345 h 2032"/>
                <a:gd name="T4" fmla="*/ 1171 w 2029"/>
                <a:gd name="T5" fmla="*/ 1421 h 2032"/>
                <a:gd name="T6" fmla="*/ 1150 w 2029"/>
                <a:gd name="T7" fmla="*/ 1520 h 2032"/>
                <a:gd name="T8" fmla="*/ 1171 w 2029"/>
                <a:gd name="T9" fmla="*/ 1618 h 2032"/>
                <a:gd name="T10" fmla="*/ 1233 w 2029"/>
                <a:gd name="T11" fmla="*/ 1693 h 2032"/>
                <a:gd name="T12" fmla="*/ 1321 w 2029"/>
                <a:gd name="T13" fmla="*/ 1737 h 2032"/>
                <a:gd name="T14" fmla="*/ 1424 w 2029"/>
                <a:gd name="T15" fmla="*/ 1737 h 2032"/>
                <a:gd name="T16" fmla="*/ 1512 w 2029"/>
                <a:gd name="T17" fmla="*/ 1693 h 2032"/>
                <a:gd name="T18" fmla="*/ 1573 w 2029"/>
                <a:gd name="T19" fmla="*/ 1618 h 2032"/>
                <a:gd name="T20" fmla="*/ 1595 w 2029"/>
                <a:gd name="T21" fmla="*/ 1520 h 2032"/>
                <a:gd name="T22" fmla="*/ 1573 w 2029"/>
                <a:gd name="T23" fmla="*/ 1421 h 2032"/>
                <a:gd name="T24" fmla="*/ 1512 w 2029"/>
                <a:gd name="T25" fmla="*/ 1345 h 2032"/>
                <a:gd name="T26" fmla="*/ 1424 w 2029"/>
                <a:gd name="T27" fmla="*/ 1301 h 2032"/>
                <a:gd name="T28" fmla="*/ 632 w 2029"/>
                <a:gd name="T29" fmla="*/ 0 h 2032"/>
                <a:gd name="T30" fmla="*/ 726 w 2029"/>
                <a:gd name="T31" fmla="*/ 8 h 2032"/>
                <a:gd name="T32" fmla="*/ 811 w 2029"/>
                <a:gd name="T33" fmla="*/ 48 h 2032"/>
                <a:gd name="T34" fmla="*/ 1951 w 2029"/>
                <a:gd name="T35" fmla="*/ 1182 h 2032"/>
                <a:gd name="T36" fmla="*/ 2007 w 2029"/>
                <a:gd name="T37" fmla="*/ 1262 h 2032"/>
                <a:gd name="T38" fmla="*/ 2029 w 2029"/>
                <a:gd name="T39" fmla="*/ 1351 h 2032"/>
                <a:gd name="T40" fmla="*/ 2023 w 2029"/>
                <a:gd name="T41" fmla="*/ 1443 h 2032"/>
                <a:gd name="T42" fmla="*/ 1983 w 2029"/>
                <a:gd name="T43" fmla="*/ 1530 h 2032"/>
                <a:gd name="T44" fmla="*/ 1565 w 2029"/>
                <a:gd name="T45" fmla="*/ 1952 h 2032"/>
                <a:gd name="T46" fmla="*/ 1486 w 2029"/>
                <a:gd name="T47" fmla="*/ 2008 h 2032"/>
                <a:gd name="T48" fmla="*/ 1396 w 2029"/>
                <a:gd name="T49" fmla="*/ 2032 h 2032"/>
                <a:gd name="T50" fmla="*/ 1305 w 2029"/>
                <a:gd name="T51" fmla="*/ 2024 h 2032"/>
                <a:gd name="T52" fmla="*/ 1219 w 2029"/>
                <a:gd name="T53" fmla="*/ 1984 h 2032"/>
                <a:gd name="T54" fmla="*/ 77 w 2029"/>
                <a:gd name="T55" fmla="*/ 850 h 2032"/>
                <a:gd name="T56" fmla="*/ 23 w 2029"/>
                <a:gd name="T57" fmla="*/ 770 h 2032"/>
                <a:gd name="T58" fmla="*/ 0 w 2029"/>
                <a:gd name="T59" fmla="*/ 680 h 2032"/>
                <a:gd name="T60" fmla="*/ 8 w 2029"/>
                <a:gd name="T61" fmla="*/ 587 h 2032"/>
                <a:gd name="T62" fmla="*/ 45 w 2029"/>
                <a:gd name="T63" fmla="*/ 501 h 2032"/>
                <a:gd name="T64" fmla="*/ 463 w 2029"/>
                <a:gd name="T65" fmla="*/ 80 h 2032"/>
                <a:gd name="T66" fmla="*/ 543 w 2029"/>
                <a:gd name="T67" fmla="*/ 24 h 2032"/>
                <a:gd name="T68" fmla="*/ 632 w 2029"/>
                <a:gd name="T69" fmla="*/ 0 h 2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29" h="2032">
                  <a:moveTo>
                    <a:pt x="1372" y="1295"/>
                  </a:moveTo>
                  <a:lnTo>
                    <a:pt x="1321" y="1301"/>
                  </a:lnTo>
                  <a:lnTo>
                    <a:pt x="1275" y="1319"/>
                  </a:lnTo>
                  <a:lnTo>
                    <a:pt x="1233" y="1345"/>
                  </a:lnTo>
                  <a:lnTo>
                    <a:pt x="1197" y="1379"/>
                  </a:lnTo>
                  <a:lnTo>
                    <a:pt x="1171" y="1421"/>
                  </a:lnTo>
                  <a:lnTo>
                    <a:pt x="1156" y="1468"/>
                  </a:lnTo>
                  <a:lnTo>
                    <a:pt x="1150" y="1520"/>
                  </a:lnTo>
                  <a:lnTo>
                    <a:pt x="1156" y="1572"/>
                  </a:lnTo>
                  <a:lnTo>
                    <a:pt x="1171" y="1618"/>
                  </a:lnTo>
                  <a:lnTo>
                    <a:pt x="1197" y="1659"/>
                  </a:lnTo>
                  <a:lnTo>
                    <a:pt x="1233" y="1693"/>
                  </a:lnTo>
                  <a:lnTo>
                    <a:pt x="1275" y="1721"/>
                  </a:lnTo>
                  <a:lnTo>
                    <a:pt x="1321" y="1737"/>
                  </a:lnTo>
                  <a:lnTo>
                    <a:pt x="1372" y="1743"/>
                  </a:lnTo>
                  <a:lnTo>
                    <a:pt x="1424" y="1737"/>
                  </a:lnTo>
                  <a:lnTo>
                    <a:pt x="1470" y="1721"/>
                  </a:lnTo>
                  <a:lnTo>
                    <a:pt x="1512" y="1693"/>
                  </a:lnTo>
                  <a:lnTo>
                    <a:pt x="1548" y="1659"/>
                  </a:lnTo>
                  <a:lnTo>
                    <a:pt x="1573" y="1618"/>
                  </a:lnTo>
                  <a:lnTo>
                    <a:pt x="1591" y="1572"/>
                  </a:lnTo>
                  <a:lnTo>
                    <a:pt x="1595" y="1520"/>
                  </a:lnTo>
                  <a:lnTo>
                    <a:pt x="1591" y="1468"/>
                  </a:lnTo>
                  <a:lnTo>
                    <a:pt x="1573" y="1421"/>
                  </a:lnTo>
                  <a:lnTo>
                    <a:pt x="1548" y="1379"/>
                  </a:lnTo>
                  <a:lnTo>
                    <a:pt x="1512" y="1345"/>
                  </a:lnTo>
                  <a:lnTo>
                    <a:pt x="1472" y="1319"/>
                  </a:lnTo>
                  <a:lnTo>
                    <a:pt x="1424" y="1301"/>
                  </a:lnTo>
                  <a:lnTo>
                    <a:pt x="1372" y="1295"/>
                  </a:lnTo>
                  <a:close/>
                  <a:moveTo>
                    <a:pt x="632" y="0"/>
                  </a:moveTo>
                  <a:lnTo>
                    <a:pt x="680" y="0"/>
                  </a:lnTo>
                  <a:lnTo>
                    <a:pt x="726" y="8"/>
                  </a:lnTo>
                  <a:lnTo>
                    <a:pt x="770" y="24"/>
                  </a:lnTo>
                  <a:lnTo>
                    <a:pt x="811" y="48"/>
                  </a:lnTo>
                  <a:lnTo>
                    <a:pt x="849" y="80"/>
                  </a:lnTo>
                  <a:lnTo>
                    <a:pt x="1951" y="1182"/>
                  </a:lnTo>
                  <a:lnTo>
                    <a:pt x="1983" y="1220"/>
                  </a:lnTo>
                  <a:lnTo>
                    <a:pt x="2007" y="1262"/>
                  </a:lnTo>
                  <a:lnTo>
                    <a:pt x="2023" y="1305"/>
                  </a:lnTo>
                  <a:lnTo>
                    <a:pt x="2029" y="1351"/>
                  </a:lnTo>
                  <a:lnTo>
                    <a:pt x="2029" y="1397"/>
                  </a:lnTo>
                  <a:lnTo>
                    <a:pt x="2023" y="1443"/>
                  </a:lnTo>
                  <a:lnTo>
                    <a:pt x="2007" y="1488"/>
                  </a:lnTo>
                  <a:lnTo>
                    <a:pt x="1983" y="1530"/>
                  </a:lnTo>
                  <a:lnTo>
                    <a:pt x="1951" y="1568"/>
                  </a:lnTo>
                  <a:lnTo>
                    <a:pt x="1565" y="1952"/>
                  </a:lnTo>
                  <a:lnTo>
                    <a:pt x="1528" y="1984"/>
                  </a:lnTo>
                  <a:lnTo>
                    <a:pt x="1486" y="2008"/>
                  </a:lnTo>
                  <a:lnTo>
                    <a:pt x="1442" y="2024"/>
                  </a:lnTo>
                  <a:lnTo>
                    <a:pt x="1396" y="2032"/>
                  </a:lnTo>
                  <a:lnTo>
                    <a:pt x="1351" y="2032"/>
                  </a:lnTo>
                  <a:lnTo>
                    <a:pt x="1305" y="2024"/>
                  </a:lnTo>
                  <a:lnTo>
                    <a:pt x="1259" y="2008"/>
                  </a:lnTo>
                  <a:lnTo>
                    <a:pt x="1219" y="1984"/>
                  </a:lnTo>
                  <a:lnTo>
                    <a:pt x="1181" y="1952"/>
                  </a:lnTo>
                  <a:lnTo>
                    <a:pt x="77" y="850"/>
                  </a:lnTo>
                  <a:lnTo>
                    <a:pt x="45" y="812"/>
                  </a:lnTo>
                  <a:lnTo>
                    <a:pt x="23" y="770"/>
                  </a:lnTo>
                  <a:lnTo>
                    <a:pt x="8" y="726"/>
                  </a:lnTo>
                  <a:lnTo>
                    <a:pt x="0" y="680"/>
                  </a:lnTo>
                  <a:lnTo>
                    <a:pt x="0" y="633"/>
                  </a:lnTo>
                  <a:lnTo>
                    <a:pt x="8" y="587"/>
                  </a:lnTo>
                  <a:lnTo>
                    <a:pt x="23" y="543"/>
                  </a:lnTo>
                  <a:lnTo>
                    <a:pt x="45" y="501"/>
                  </a:lnTo>
                  <a:lnTo>
                    <a:pt x="77" y="464"/>
                  </a:lnTo>
                  <a:lnTo>
                    <a:pt x="463" y="80"/>
                  </a:lnTo>
                  <a:lnTo>
                    <a:pt x="501" y="48"/>
                  </a:lnTo>
                  <a:lnTo>
                    <a:pt x="543" y="24"/>
                  </a:lnTo>
                  <a:lnTo>
                    <a:pt x="587" y="8"/>
                  </a:lnTo>
                  <a:lnTo>
                    <a:pt x="6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cxnSp>
        <p:nvCxnSpPr>
          <p:cNvPr id="67" name="Straight Connector 66"/>
          <p:cNvCxnSpPr/>
          <p:nvPr/>
        </p:nvCxnSpPr>
        <p:spPr>
          <a:xfrm>
            <a:off x="4486741" y="1693878"/>
            <a:ext cx="0" cy="397464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15365" y="3683649"/>
            <a:ext cx="7854823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891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43"/>
          <p:cNvSpPr/>
          <p:nvPr/>
        </p:nvSpPr>
        <p:spPr>
          <a:xfrm>
            <a:off x="1055963" y="4199365"/>
            <a:ext cx="6075810" cy="720420"/>
          </a:xfrm>
          <a:custGeom>
            <a:avLst/>
            <a:gdLst>
              <a:gd name="connsiteX0" fmla="*/ 209480 w 8521301"/>
              <a:gd name="connsiteY0" fmla="*/ 123626 h 1160791"/>
              <a:gd name="connsiteX1" fmla="*/ 8308451 w 8521301"/>
              <a:gd name="connsiteY1" fmla="*/ 109112 h 1160791"/>
              <a:gd name="connsiteX2" fmla="*/ 5870051 w 8521301"/>
              <a:gd name="connsiteY2" fmla="*/ 1052540 h 1160791"/>
              <a:gd name="connsiteX3" fmla="*/ 2676908 w 8521301"/>
              <a:gd name="connsiteY3" fmla="*/ 1038026 h 1160791"/>
              <a:gd name="connsiteX4" fmla="*/ 209480 w 8521301"/>
              <a:gd name="connsiteY4" fmla="*/ 123626 h 1160791"/>
              <a:gd name="connsiteX0" fmla="*/ 0 w 8311821"/>
              <a:gd name="connsiteY0" fmla="*/ 123626 h 1160791"/>
              <a:gd name="connsiteX1" fmla="*/ 8098971 w 8311821"/>
              <a:gd name="connsiteY1" fmla="*/ 109112 h 1160791"/>
              <a:gd name="connsiteX2" fmla="*/ 5660571 w 8311821"/>
              <a:gd name="connsiteY2" fmla="*/ 1052540 h 1160791"/>
              <a:gd name="connsiteX3" fmla="*/ 2467428 w 8311821"/>
              <a:gd name="connsiteY3" fmla="*/ 1038026 h 1160791"/>
              <a:gd name="connsiteX4" fmla="*/ 0 w 8311821"/>
              <a:gd name="connsiteY4" fmla="*/ 123626 h 1160791"/>
              <a:gd name="connsiteX0" fmla="*/ 0 w 8311821"/>
              <a:gd name="connsiteY0" fmla="*/ 14514 h 1051679"/>
              <a:gd name="connsiteX1" fmla="*/ 8098971 w 8311821"/>
              <a:gd name="connsiteY1" fmla="*/ 0 h 1051679"/>
              <a:gd name="connsiteX2" fmla="*/ 5660571 w 8311821"/>
              <a:gd name="connsiteY2" fmla="*/ 943428 h 1051679"/>
              <a:gd name="connsiteX3" fmla="*/ 2467428 w 8311821"/>
              <a:gd name="connsiteY3" fmla="*/ 928914 h 1051679"/>
              <a:gd name="connsiteX4" fmla="*/ 0 w 8311821"/>
              <a:gd name="connsiteY4" fmla="*/ 14514 h 1051679"/>
              <a:gd name="connsiteX0" fmla="*/ 0 w 8098971"/>
              <a:gd name="connsiteY0" fmla="*/ 14514 h 1051679"/>
              <a:gd name="connsiteX1" fmla="*/ 8098971 w 8098971"/>
              <a:gd name="connsiteY1" fmla="*/ 0 h 1051679"/>
              <a:gd name="connsiteX2" fmla="*/ 5660571 w 8098971"/>
              <a:gd name="connsiteY2" fmla="*/ 943428 h 1051679"/>
              <a:gd name="connsiteX3" fmla="*/ 2467428 w 8098971"/>
              <a:gd name="connsiteY3" fmla="*/ 928914 h 1051679"/>
              <a:gd name="connsiteX4" fmla="*/ 0 w 8098971"/>
              <a:gd name="connsiteY4" fmla="*/ 14514 h 1051679"/>
              <a:gd name="connsiteX0" fmla="*/ 0 w 8098971"/>
              <a:gd name="connsiteY0" fmla="*/ 14514 h 943428"/>
              <a:gd name="connsiteX1" fmla="*/ 8098971 w 8098971"/>
              <a:gd name="connsiteY1" fmla="*/ 0 h 943428"/>
              <a:gd name="connsiteX2" fmla="*/ 5660571 w 8098971"/>
              <a:gd name="connsiteY2" fmla="*/ 943428 h 943428"/>
              <a:gd name="connsiteX3" fmla="*/ 2467428 w 8098971"/>
              <a:gd name="connsiteY3" fmla="*/ 928914 h 943428"/>
              <a:gd name="connsiteX4" fmla="*/ 0 w 8098971"/>
              <a:gd name="connsiteY4" fmla="*/ 14514 h 94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8971" h="943428">
                <a:moveTo>
                  <a:pt x="0" y="14514"/>
                </a:moveTo>
                <a:lnTo>
                  <a:pt x="8098971" y="0"/>
                </a:lnTo>
                <a:lnTo>
                  <a:pt x="5660571" y="943428"/>
                </a:lnTo>
                <a:lnTo>
                  <a:pt x="2467428" y="928914"/>
                </a:lnTo>
                <a:lnTo>
                  <a:pt x="0" y="14514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Value Chain Analysis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42693" y="2994332"/>
            <a:ext cx="1146880" cy="1211883"/>
          </a:xfrm>
          <a:prstGeom prst="rect">
            <a:avLst/>
          </a:prstGeom>
          <a:solidFill>
            <a:schemeClr val="accent2"/>
          </a:solidFill>
          <a:ln w="3175">
            <a:noFill/>
            <a:prstDash val="solid"/>
            <a:miter lim="800000"/>
            <a:headEnd/>
            <a:tailEnd/>
          </a:ln>
        </p:spPr>
        <p:txBody>
          <a:bodyPr vert="horz" wrap="square" lIns="68598" tIns="34299" rIns="68598" bIns="34299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Inbound</a:t>
            </a:r>
          </a:p>
          <a:p>
            <a:pPr algn="ctr"/>
            <a:r>
              <a:rPr lang="en-IN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Logistics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281674" y="2994332"/>
            <a:ext cx="1146880" cy="1211883"/>
          </a:xfrm>
          <a:prstGeom prst="rect">
            <a:avLst/>
          </a:prstGeom>
          <a:solidFill>
            <a:schemeClr val="accent2"/>
          </a:solidFill>
          <a:ln w="3175">
            <a:noFill/>
            <a:prstDash val="solid"/>
            <a:miter lim="800000"/>
            <a:headEnd/>
            <a:tailEnd/>
          </a:ln>
        </p:spPr>
        <p:txBody>
          <a:bodyPr vert="horz" wrap="square" lIns="68598" tIns="34299" rIns="68598" bIns="34299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Operations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520656" y="2994332"/>
            <a:ext cx="1146880" cy="1211883"/>
          </a:xfrm>
          <a:prstGeom prst="rect">
            <a:avLst/>
          </a:prstGeom>
          <a:solidFill>
            <a:schemeClr val="accent2"/>
          </a:solidFill>
          <a:ln w="3175">
            <a:noFill/>
            <a:prstDash val="solid"/>
            <a:miter lim="800000"/>
            <a:headEnd/>
            <a:tailEnd/>
          </a:ln>
        </p:spPr>
        <p:txBody>
          <a:bodyPr vert="horz" wrap="square" lIns="68598" tIns="34299" rIns="68598" bIns="34299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Outbound</a:t>
            </a:r>
          </a:p>
          <a:p>
            <a:pPr algn="ctr"/>
            <a:r>
              <a:rPr lang="en-IN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Logistics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753058" y="2994332"/>
            <a:ext cx="1144687" cy="1211883"/>
          </a:xfrm>
          <a:prstGeom prst="rect">
            <a:avLst/>
          </a:prstGeom>
          <a:solidFill>
            <a:schemeClr val="accent2"/>
          </a:solidFill>
          <a:ln w="3175">
            <a:noFill/>
            <a:prstDash val="solid"/>
            <a:miter lim="800000"/>
            <a:headEnd/>
            <a:tailEnd/>
          </a:ln>
        </p:spPr>
        <p:txBody>
          <a:bodyPr vert="horz" wrap="square" lIns="68598" tIns="34299" rIns="68598" bIns="34299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Marketing</a:t>
            </a:r>
          </a:p>
          <a:p>
            <a:pPr algn="ctr"/>
            <a:r>
              <a:rPr lang="en-IN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Sales</a:t>
            </a:r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5990944" y="2994332"/>
            <a:ext cx="2053640" cy="1211883"/>
          </a:xfrm>
          <a:custGeom>
            <a:avLst/>
            <a:gdLst>
              <a:gd name="T0" fmla="*/ 0 w 1873"/>
              <a:gd name="T1" fmla="*/ 0 h 1453"/>
              <a:gd name="T2" fmla="*/ 1873 w 1873"/>
              <a:gd name="T3" fmla="*/ 0 h 1453"/>
              <a:gd name="T4" fmla="*/ 1044 w 1873"/>
              <a:gd name="T5" fmla="*/ 1453 h 1453"/>
              <a:gd name="T6" fmla="*/ 0 w 1873"/>
              <a:gd name="T7" fmla="*/ 1453 h 1453"/>
              <a:gd name="T8" fmla="*/ 0 w 1873"/>
              <a:gd name="T9" fmla="*/ 0 h 1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3" h="1453">
                <a:moveTo>
                  <a:pt x="0" y="0"/>
                </a:moveTo>
                <a:lnTo>
                  <a:pt x="1873" y="0"/>
                </a:lnTo>
                <a:lnTo>
                  <a:pt x="1044" y="1453"/>
                </a:lnTo>
                <a:lnTo>
                  <a:pt x="0" y="14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7326412" y="1714056"/>
            <a:ext cx="1297093" cy="2492158"/>
          </a:xfrm>
          <a:custGeom>
            <a:avLst/>
            <a:gdLst>
              <a:gd name="T0" fmla="*/ 0 w 1183"/>
              <a:gd name="T1" fmla="*/ 0 h 2988"/>
              <a:gd name="T2" fmla="*/ 336 w 1183"/>
              <a:gd name="T3" fmla="*/ 0 h 2988"/>
              <a:gd name="T4" fmla="*/ 1183 w 1183"/>
              <a:gd name="T5" fmla="*/ 1501 h 2988"/>
              <a:gd name="T6" fmla="*/ 336 w 1183"/>
              <a:gd name="T7" fmla="*/ 2988 h 2988"/>
              <a:gd name="T8" fmla="*/ 0 w 1183"/>
              <a:gd name="T9" fmla="*/ 2988 h 2988"/>
              <a:gd name="T10" fmla="*/ 847 w 1183"/>
              <a:gd name="T11" fmla="*/ 1501 h 2988"/>
              <a:gd name="T12" fmla="*/ 0 w 1183"/>
              <a:gd name="T13" fmla="*/ 0 h 2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83" h="2988">
                <a:moveTo>
                  <a:pt x="0" y="0"/>
                </a:moveTo>
                <a:lnTo>
                  <a:pt x="336" y="0"/>
                </a:lnTo>
                <a:lnTo>
                  <a:pt x="1183" y="1501"/>
                </a:lnTo>
                <a:lnTo>
                  <a:pt x="336" y="2988"/>
                </a:lnTo>
                <a:lnTo>
                  <a:pt x="0" y="2988"/>
                </a:lnTo>
                <a:lnTo>
                  <a:pt x="847" y="15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1042693" y="1714056"/>
            <a:ext cx="6312227" cy="274404"/>
          </a:xfrm>
          <a:custGeom>
            <a:avLst/>
            <a:gdLst>
              <a:gd name="T0" fmla="*/ 0 w 5757"/>
              <a:gd name="T1" fmla="*/ 0 h 329"/>
              <a:gd name="T2" fmla="*/ 5570 w 5757"/>
              <a:gd name="T3" fmla="*/ 0 h 329"/>
              <a:gd name="T4" fmla="*/ 5757 w 5757"/>
              <a:gd name="T5" fmla="*/ 329 h 329"/>
              <a:gd name="T6" fmla="*/ 0 w 5757"/>
              <a:gd name="T7" fmla="*/ 329 h 329"/>
              <a:gd name="T8" fmla="*/ 0 w 5757"/>
              <a:gd name="T9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57" h="329">
                <a:moveTo>
                  <a:pt x="0" y="0"/>
                </a:moveTo>
                <a:lnTo>
                  <a:pt x="5570" y="0"/>
                </a:lnTo>
                <a:lnTo>
                  <a:pt x="5757" y="329"/>
                </a:lnTo>
                <a:lnTo>
                  <a:pt x="0" y="32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1042692" y="2026828"/>
            <a:ext cx="6543576" cy="274404"/>
          </a:xfrm>
          <a:custGeom>
            <a:avLst/>
            <a:gdLst>
              <a:gd name="T0" fmla="*/ 0 w 5968"/>
              <a:gd name="T1" fmla="*/ 0 h 329"/>
              <a:gd name="T2" fmla="*/ 5782 w 5968"/>
              <a:gd name="T3" fmla="*/ 0 h 329"/>
              <a:gd name="T4" fmla="*/ 5968 w 5968"/>
              <a:gd name="T5" fmla="*/ 329 h 329"/>
              <a:gd name="T6" fmla="*/ 0 w 5968"/>
              <a:gd name="T7" fmla="*/ 329 h 329"/>
              <a:gd name="T8" fmla="*/ 0 w 5968"/>
              <a:gd name="T9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8" h="329">
                <a:moveTo>
                  <a:pt x="0" y="0"/>
                </a:moveTo>
                <a:lnTo>
                  <a:pt x="5782" y="0"/>
                </a:lnTo>
                <a:lnTo>
                  <a:pt x="5968" y="329"/>
                </a:lnTo>
                <a:lnTo>
                  <a:pt x="0" y="32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23" name="Freeform 14"/>
          <p:cNvSpPr>
            <a:spLocks/>
          </p:cNvSpPr>
          <p:nvPr/>
        </p:nvSpPr>
        <p:spPr bwMode="auto">
          <a:xfrm>
            <a:off x="1042692" y="2337930"/>
            <a:ext cx="6776023" cy="273570"/>
          </a:xfrm>
          <a:custGeom>
            <a:avLst/>
            <a:gdLst>
              <a:gd name="T0" fmla="*/ 0 w 6180"/>
              <a:gd name="T1" fmla="*/ 0 h 328"/>
              <a:gd name="T2" fmla="*/ 5996 w 6180"/>
              <a:gd name="T3" fmla="*/ 0 h 328"/>
              <a:gd name="T4" fmla="*/ 6180 w 6180"/>
              <a:gd name="T5" fmla="*/ 328 h 328"/>
              <a:gd name="T6" fmla="*/ 0 w 6180"/>
              <a:gd name="T7" fmla="*/ 328 h 328"/>
              <a:gd name="T8" fmla="*/ 0 w 6180"/>
              <a:gd name="T9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80" h="328">
                <a:moveTo>
                  <a:pt x="0" y="0"/>
                </a:moveTo>
                <a:lnTo>
                  <a:pt x="5996" y="0"/>
                </a:lnTo>
                <a:lnTo>
                  <a:pt x="6180" y="328"/>
                </a:lnTo>
                <a:lnTo>
                  <a:pt x="0" y="32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27" name="Freeform 15"/>
          <p:cNvSpPr>
            <a:spLocks/>
          </p:cNvSpPr>
          <p:nvPr/>
        </p:nvSpPr>
        <p:spPr bwMode="auto">
          <a:xfrm>
            <a:off x="1042693" y="2650700"/>
            <a:ext cx="7010661" cy="273570"/>
          </a:xfrm>
          <a:custGeom>
            <a:avLst/>
            <a:gdLst>
              <a:gd name="T0" fmla="*/ 0 w 6394"/>
              <a:gd name="T1" fmla="*/ 0 h 328"/>
              <a:gd name="T2" fmla="*/ 6207 w 6394"/>
              <a:gd name="T3" fmla="*/ 0 h 328"/>
              <a:gd name="T4" fmla="*/ 6394 w 6394"/>
              <a:gd name="T5" fmla="*/ 328 h 328"/>
              <a:gd name="T6" fmla="*/ 0 w 6394"/>
              <a:gd name="T7" fmla="*/ 328 h 328"/>
              <a:gd name="T8" fmla="*/ 0 w 6394"/>
              <a:gd name="T9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94" h="328">
                <a:moveTo>
                  <a:pt x="0" y="0"/>
                </a:moveTo>
                <a:lnTo>
                  <a:pt x="6207" y="0"/>
                </a:lnTo>
                <a:lnTo>
                  <a:pt x="6394" y="328"/>
                </a:lnTo>
                <a:lnTo>
                  <a:pt x="0" y="32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29" name="Pentagon 28"/>
          <p:cNvSpPr/>
          <p:nvPr/>
        </p:nvSpPr>
        <p:spPr>
          <a:xfrm>
            <a:off x="1043875" y="4919785"/>
            <a:ext cx="1722106" cy="70226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latin typeface="Arial" pitchFamily="34" charset="0"/>
                <a:cs typeface="Arial" pitchFamily="34" charset="0"/>
              </a:rPr>
              <a:t>Suppliers’</a:t>
            </a:r>
          </a:p>
          <a:p>
            <a:pPr algn="ctr"/>
            <a:r>
              <a:rPr lang="en-IN" sz="1200" dirty="0">
                <a:latin typeface="Arial" pitchFamily="34" charset="0"/>
                <a:cs typeface="Arial" pitchFamily="34" charset="0"/>
              </a:rPr>
              <a:t>Suppliers</a:t>
            </a:r>
          </a:p>
        </p:txBody>
      </p:sp>
      <p:sp>
        <p:nvSpPr>
          <p:cNvPr id="30" name="Chevron 29"/>
          <p:cNvSpPr/>
          <p:nvPr/>
        </p:nvSpPr>
        <p:spPr>
          <a:xfrm>
            <a:off x="2519355" y="4919785"/>
            <a:ext cx="1711113" cy="702261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Suppliers</a:t>
            </a:r>
          </a:p>
        </p:txBody>
      </p:sp>
      <p:sp>
        <p:nvSpPr>
          <p:cNvPr id="39" name="Chevron 38"/>
          <p:cNvSpPr/>
          <p:nvPr/>
        </p:nvSpPr>
        <p:spPr>
          <a:xfrm>
            <a:off x="3983702" y="4919785"/>
            <a:ext cx="1711113" cy="702261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FIRM</a:t>
            </a:r>
          </a:p>
        </p:txBody>
      </p:sp>
      <p:sp>
        <p:nvSpPr>
          <p:cNvPr id="40" name="Chevron 39"/>
          <p:cNvSpPr/>
          <p:nvPr/>
        </p:nvSpPr>
        <p:spPr>
          <a:xfrm>
            <a:off x="5448047" y="4919785"/>
            <a:ext cx="1711113" cy="702261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Distributors</a:t>
            </a:r>
          </a:p>
        </p:txBody>
      </p:sp>
      <p:sp>
        <p:nvSpPr>
          <p:cNvPr id="41" name="Chevron 40"/>
          <p:cNvSpPr/>
          <p:nvPr/>
        </p:nvSpPr>
        <p:spPr>
          <a:xfrm>
            <a:off x="6912392" y="4919785"/>
            <a:ext cx="1711113" cy="702261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Costomers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32164" y="4471850"/>
            <a:ext cx="22018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Industry Value Chain</a:t>
            </a:r>
          </a:p>
        </p:txBody>
      </p:sp>
      <p:sp>
        <p:nvSpPr>
          <p:cNvPr id="48" name="TextBox 47"/>
          <p:cNvSpPr txBox="1"/>
          <p:nvPr/>
        </p:nvSpPr>
        <p:spPr>
          <a:xfrm rot="18446326">
            <a:off x="7722083" y="3258432"/>
            <a:ext cx="64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Margin</a:t>
            </a:r>
          </a:p>
        </p:txBody>
      </p:sp>
      <p:sp>
        <p:nvSpPr>
          <p:cNvPr id="49" name="TextBox 48"/>
          <p:cNvSpPr txBox="1"/>
          <p:nvPr/>
        </p:nvSpPr>
        <p:spPr>
          <a:xfrm rot="3224194">
            <a:off x="7722083" y="2207096"/>
            <a:ext cx="64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Margin</a:t>
            </a:r>
          </a:p>
        </p:txBody>
      </p:sp>
      <p:sp>
        <p:nvSpPr>
          <p:cNvPr id="50" name="Left Brace 49"/>
          <p:cNvSpPr/>
          <p:nvPr/>
        </p:nvSpPr>
        <p:spPr>
          <a:xfrm>
            <a:off x="682555" y="1714056"/>
            <a:ext cx="270100" cy="1184320"/>
          </a:xfrm>
          <a:prstGeom prst="leftBrace">
            <a:avLst>
              <a:gd name="adj1" fmla="val 44188"/>
              <a:gd name="adj2" fmla="val 500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1" name="Left Brace 50"/>
          <p:cNvSpPr/>
          <p:nvPr/>
        </p:nvSpPr>
        <p:spPr>
          <a:xfrm>
            <a:off x="682555" y="2989169"/>
            <a:ext cx="270100" cy="1184320"/>
          </a:xfrm>
          <a:prstGeom prst="leftBrace">
            <a:avLst>
              <a:gd name="adj1" fmla="val 44188"/>
              <a:gd name="adj2" fmla="val 500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-212980" y="2192349"/>
            <a:ext cx="14622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Support Activities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-212980" y="3460762"/>
            <a:ext cx="14622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Primarily Activities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72289" y="3423282"/>
            <a:ext cx="11826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88248" y="4445581"/>
            <a:ext cx="22018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Sourcing and</a:t>
            </a:r>
          </a:p>
          <a:p>
            <a:r>
              <a:rPr lang="en-I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Procurement Systems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814462" y="4445581"/>
            <a:ext cx="24910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Customer</a:t>
            </a:r>
          </a:p>
          <a:p>
            <a:pPr algn="r"/>
            <a:r>
              <a:rPr lang="en-I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Relationship Management Systems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310777" y="1727936"/>
            <a:ext cx="2201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Firm Infrastructure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310777" y="2021927"/>
            <a:ext cx="2201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Human Resources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10777" y="2345317"/>
            <a:ext cx="2201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Technology development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10777" y="2649108"/>
            <a:ext cx="2201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Procurement</a:t>
            </a:r>
          </a:p>
        </p:txBody>
      </p:sp>
    </p:spTree>
    <p:extLst>
      <p:ext uri="{BB962C8B-B14F-4D97-AF65-F5344CB8AC3E}">
        <p14:creationId xmlns:p14="http://schemas.microsoft.com/office/powerpoint/2010/main" val="2965898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Balanced Scorecard (BSC)</a:t>
            </a:r>
          </a:p>
        </p:txBody>
      </p:sp>
      <p:sp>
        <p:nvSpPr>
          <p:cNvPr id="4" name="Oval 3"/>
          <p:cNvSpPr/>
          <p:nvPr/>
        </p:nvSpPr>
        <p:spPr>
          <a:xfrm>
            <a:off x="2048179" y="1968385"/>
            <a:ext cx="2061568" cy="2061567"/>
          </a:xfrm>
          <a:prstGeom prst="ellipse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6" name="Rectangle 35"/>
          <p:cNvSpPr/>
          <p:nvPr/>
        </p:nvSpPr>
        <p:spPr>
          <a:xfrm>
            <a:off x="878832" y="2655245"/>
            <a:ext cx="1528864" cy="7169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7" name="Rectangle 36"/>
          <p:cNvSpPr/>
          <p:nvPr/>
        </p:nvSpPr>
        <p:spPr>
          <a:xfrm>
            <a:off x="3754572" y="2655245"/>
            <a:ext cx="1681750" cy="7169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" name="Rectangle 2"/>
          <p:cNvSpPr/>
          <p:nvPr/>
        </p:nvSpPr>
        <p:spPr>
          <a:xfrm>
            <a:off x="2489855" y="1714649"/>
            <a:ext cx="1178216" cy="8249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5" name="Rectangle 34"/>
          <p:cNvSpPr/>
          <p:nvPr/>
        </p:nvSpPr>
        <p:spPr>
          <a:xfrm>
            <a:off x="2489855" y="3505870"/>
            <a:ext cx="1178216" cy="8249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8" name="Rectangle 37"/>
          <p:cNvSpPr/>
          <p:nvPr/>
        </p:nvSpPr>
        <p:spPr>
          <a:xfrm>
            <a:off x="2489855" y="2655245"/>
            <a:ext cx="1178216" cy="7169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7" name="Rectangle 6"/>
          <p:cNvSpPr/>
          <p:nvPr/>
        </p:nvSpPr>
        <p:spPr>
          <a:xfrm>
            <a:off x="1931260" y="4625406"/>
            <a:ext cx="2295404" cy="216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50" dirty="0">
                <a:latin typeface="Arial" pitchFamily="34" charset="0"/>
                <a:cs typeface="Arial" pitchFamily="34" charset="0"/>
              </a:rPr>
              <a:t>Objectives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931260" y="4885904"/>
            <a:ext cx="2295404" cy="216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50" dirty="0">
                <a:latin typeface="Arial" pitchFamily="34" charset="0"/>
                <a:cs typeface="Arial" pitchFamily="34" charset="0"/>
              </a:rPr>
              <a:t>Measures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931260" y="5146402"/>
            <a:ext cx="2295404" cy="216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50" dirty="0">
                <a:latin typeface="Arial" pitchFamily="34" charset="0"/>
                <a:cs typeface="Arial" pitchFamily="34" charset="0"/>
              </a:rPr>
              <a:t>Targets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931260" y="5406900"/>
            <a:ext cx="2295404" cy="216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50" dirty="0">
                <a:latin typeface="Arial" pitchFamily="34" charset="0"/>
                <a:cs typeface="Arial" pitchFamily="34" charset="0"/>
              </a:rPr>
              <a:t>Initiatives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187306" y="2263284"/>
            <a:ext cx="1787286" cy="286539"/>
            <a:chOff x="2915648" y="1856067"/>
            <a:chExt cx="2382427" cy="381952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" name="Left-Right Arrow 11"/>
            <p:cNvSpPr/>
            <p:nvPr/>
          </p:nvSpPr>
          <p:spPr>
            <a:xfrm rot="3250999">
              <a:off x="5020292" y="1960236"/>
              <a:ext cx="381952" cy="173614"/>
            </a:xfrm>
            <a:prstGeom prst="left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7" name="Left-Right Arrow 46"/>
            <p:cNvSpPr/>
            <p:nvPr/>
          </p:nvSpPr>
          <p:spPr>
            <a:xfrm rot="18349001" flipH="1">
              <a:off x="2811479" y="1960236"/>
              <a:ext cx="381952" cy="173614"/>
            </a:xfrm>
            <a:prstGeom prst="left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61" name="Group 60"/>
          <p:cNvGrpSpPr/>
          <p:nvPr/>
        </p:nvGrpSpPr>
        <p:grpSpPr>
          <a:xfrm flipV="1">
            <a:off x="2187306" y="3457066"/>
            <a:ext cx="1787286" cy="286539"/>
            <a:chOff x="2915648" y="1856067"/>
            <a:chExt cx="2382427" cy="381952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2" name="Left-Right Arrow 61"/>
            <p:cNvSpPr/>
            <p:nvPr/>
          </p:nvSpPr>
          <p:spPr>
            <a:xfrm rot="3250999">
              <a:off x="5020292" y="1960236"/>
              <a:ext cx="381952" cy="173614"/>
            </a:xfrm>
            <a:prstGeom prst="left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63" name="Left-Right Arrow 62"/>
            <p:cNvSpPr/>
            <p:nvPr/>
          </p:nvSpPr>
          <p:spPr>
            <a:xfrm rot="18349001" flipH="1">
              <a:off x="2811479" y="1960236"/>
              <a:ext cx="381952" cy="173614"/>
            </a:xfrm>
            <a:prstGeom prst="left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sp>
        <p:nvSpPr>
          <p:cNvPr id="19" name="Down Arrow 18"/>
          <p:cNvSpPr/>
          <p:nvPr/>
        </p:nvSpPr>
        <p:spPr>
          <a:xfrm>
            <a:off x="2980563" y="4345097"/>
            <a:ext cx="196800" cy="18735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0" name="TextBox 19"/>
          <p:cNvSpPr txBox="1"/>
          <p:nvPr/>
        </p:nvSpPr>
        <p:spPr>
          <a:xfrm>
            <a:off x="2672440" y="1787724"/>
            <a:ext cx="8130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FINANCIL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185734" y="2692354"/>
            <a:ext cx="955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CUSTOMER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34840" y="2692354"/>
            <a:ext cx="8579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INTERNEL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564238" y="3551331"/>
            <a:ext cx="10294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INNOVATION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620345" y="2822603"/>
            <a:ext cx="9172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VISION &amp;</a:t>
            </a:r>
          </a:p>
          <a:p>
            <a:pPr algn="ctr"/>
            <a:r>
              <a:rPr lang="en-IN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STRATEGY	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89855" y="2018617"/>
            <a:ext cx="11782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</a:rPr>
              <a:t>How do we appear to shareholders?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65448" y="2908173"/>
            <a:ext cx="13878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</a:rPr>
              <a:t>How do our customers perceive us?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90385" y="2908173"/>
            <a:ext cx="13878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</a:rPr>
              <a:t>At what processes Should we excel?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89855" y="3785721"/>
            <a:ext cx="117821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IN" sz="1050" dirty="0">
                <a:solidFill>
                  <a:schemeClr val="bg1"/>
                </a:solidFill>
              </a:rPr>
              <a:t>What should we</a:t>
            </a:r>
          </a:p>
          <a:p>
            <a:pPr algn="ctr">
              <a:lnSpc>
                <a:spcPct val="80000"/>
              </a:lnSpc>
            </a:pPr>
            <a:r>
              <a:rPr lang="en-IN" sz="1050" dirty="0">
                <a:solidFill>
                  <a:schemeClr val="bg1"/>
                </a:solidFill>
              </a:rPr>
              <a:t>Learn to grow and prosper?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447005" y="4725480"/>
            <a:ext cx="2068460" cy="914812"/>
            <a:chOff x="8593768" y="5294655"/>
            <a:chExt cx="2757228" cy="1219433"/>
          </a:xfrm>
        </p:grpSpPr>
        <p:sp>
          <p:nvSpPr>
            <p:cNvPr id="72" name="TextBox 71"/>
            <p:cNvSpPr txBox="1"/>
            <p:nvPr/>
          </p:nvSpPr>
          <p:spPr>
            <a:xfrm>
              <a:off x="8593768" y="5294655"/>
              <a:ext cx="275722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35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CUSTOMER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593768" y="5652537"/>
              <a:ext cx="2757228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447005" y="3805501"/>
            <a:ext cx="2068460" cy="914812"/>
            <a:chOff x="8593768" y="3967505"/>
            <a:chExt cx="2757228" cy="1219433"/>
          </a:xfrm>
        </p:grpSpPr>
        <p:sp>
          <p:nvSpPr>
            <p:cNvPr id="75" name="TextBox 74"/>
            <p:cNvSpPr txBox="1"/>
            <p:nvPr/>
          </p:nvSpPr>
          <p:spPr>
            <a:xfrm>
              <a:off x="8593768" y="3967505"/>
              <a:ext cx="275722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35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INNOVATION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593768" y="4325387"/>
              <a:ext cx="2757228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47005" y="2885521"/>
            <a:ext cx="2068460" cy="914812"/>
            <a:chOff x="8593768" y="2640355"/>
            <a:chExt cx="2757228" cy="1219433"/>
          </a:xfrm>
        </p:grpSpPr>
        <p:sp>
          <p:nvSpPr>
            <p:cNvPr id="78" name="TextBox 77"/>
            <p:cNvSpPr txBox="1"/>
            <p:nvPr/>
          </p:nvSpPr>
          <p:spPr>
            <a:xfrm>
              <a:off x="8593768" y="2640355"/>
              <a:ext cx="275722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35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INTERNAL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593768" y="2998237"/>
              <a:ext cx="2757228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47005" y="1965543"/>
            <a:ext cx="2068460" cy="914812"/>
            <a:chOff x="8593768" y="1313205"/>
            <a:chExt cx="2757228" cy="1219433"/>
          </a:xfrm>
        </p:grpSpPr>
        <p:sp>
          <p:nvSpPr>
            <p:cNvPr id="81" name="TextBox 80"/>
            <p:cNvSpPr txBox="1"/>
            <p:nvPr/>
          </p:nvSpPr>
          <p:spPr>
            <a:xfrm>
              <a:off x="8593768" y="1313205"/>
              <a:ext cx="275722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35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FINANCIAL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593768" y="1671087"/>
              <a:ext cx="2757228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sp>
        <p:nvSpPr>
          <p:cNvPr id="28" name="Oval 27"/>
          <p:cNvSpPr/>
          <p:nvPr/>
        </p:nvSpPr>
        <p:spPr>
          <a:xfrm>
            <a:off x="6139252" y="2019094"/>
            <a:ext cx="169967" cy="1699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83" name="Oval 82"/>
          <p:cNvSpPr/>
          <p:nvPr/>
        </p:nvSpPr>
        <p:spPr>
          <a:xfrm>
            <a:off x="6139252" y="2933732"/>
            <a:ext cx="169967" cy="1699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84" name="Oval 83"/>
          <p:cNvSpPr/>
          <p:nvPr/>
        </p:nvSpPr>
        <p:spPr>
          <a:xfrm>
            <a:off x="6139252" y="3867426"/>
            <a:ext cx="169967" cy="16996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85" name="Oval 84"/>
          <p:cNvSpPr/>
          <p:nvPr/>
        </p:nvSpPr>
        <p:spPr>
          <a:xfrm>
            <a:off x="6139252" y="4772536"/>
            <a:ext cx="169967" cy="16996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</p:spTree>
    <p:extLst>
      <p:ext uri="{BB962C8B-B14F-4D97-AF65-F5344CB8AC3E}">
        <p14:creationId xmlns:p14="http://schemas.microsoft.com/office/powerpoint/2010/main" val="393995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Balanced Scorecard (BSC)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191629"/>
              </p:ext>
            </p:extLst>
          </p:nvPr>
        </p:nvGraphicFramePr>
        <p:xfrm>
          <a:off x="2955794" y="1714054"/>
          <a:ext cx="3294776" cy="1062811"/>
        </p:xfrm>
        <a:graphic>
          <a:graphicData uri="http://schemas.openxmlformats.org/drawingml/2006/table">
            <a:tbl>
              <a:tblPr firstRow="1" bandRow="1">
                <a:effectLst/>
                <a:tableStyleId>{0660B408-B3CF-4A94-85FC-2B1E0A45F4A2}</a:tableStyleId>
              </a:tblPr>
              <a:tblGrid>
                <a:gridCol w="329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261"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Financial</a:t>
                      </a:r>
                    </a:p>
                  </a:txBody>
                  <a:tcPr marL="205794" marR="205794" marT="108028" marB="68598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49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“To succeed financially, how</a:t>
                      </a:r>
                      <a:r>
                        <a:rPr lang="en-US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should we appear to our shareholders?”</a:t>
                      </a:r>
                    </a:p>
                  </a:txBody>
                  <a:tcPr marL="205794" marR="205794" marT="137196" marB="68598"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Group 43"/>
          <p:cNvGrpSpPr/>
          <p:nvPr/>
        </p:nvGrpSpPr>
        <p:grpSpPr>
          <a:xfrm rot="5400000">
            <a:off x="3879633" y="3540652"/>
            <a:ext cx="1441899" cy="260015"/>
            <a:chOff x="5048391" y="3560620"/>
            <a:chExt cx="2112821" cy="381000"/>
          </a:xfrm>
          <a:solidFill>
            <a:schemeClr val="bg1">
              <a:lumMod val="75000"/>
            </a:schemeClr>
          </a:solidFill>
        </p:grpSpPr>
        <p:sp>
          <p:nvSpPr>
            <p:cNvPr id="5" name="Right Arrow 4"/>
            <p:cNvSpPr/>
            <p:nvPr/>
          </p:nvSpPr>
          <p:spPr>
            <a:xfrm flipH="1">
              <a:off x="5048391" y="3560620"/>
              <a:ext cx="381000" cy="38100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6780212" y="3560620"/>
              <a:ext cx="381000" cy="38100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7" name="Group 42"/>
          <p:cNvGrpSpPr/>
          <p:nvPr/>
        </p:nvGrpSpPr>
        <p:grpSpPr>
          <a:xfrm>
            <a:off x="3879632" y="3540647"/>
            <a:ext cx="1441901" cy="260014"/>
            <a:chOff x="5048391" y="3560620"/>
            <a:chExt cx="2112821" cy="381000"/>
          </a:xfrm>
          <a:solidFill>
            <a:schemeClr val="bg1">
              <a:lumMod val="75000"/>
            </a:schemeClr>
          </a:solidFill>
        </p:grpSpPr>
        <p:sp>
          <p:nvSpPr>
            <p:cNvPr id="8" name="Right Arrow 7"/>
            <p:cNvSpPr/>
            <p:nvPr/>
          </p:nvSpPr>
          <p:spPr>
            <a:xfrm flipH="1">
              <a:off x="5048391" y="3560620"/>
              <a:ext cx="381000" cy="38100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6780212" y="3560620"/>
              <a:ext cx="381000" cy="38100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1" name="Oval 10"/>
          <p:cNvSpPr/>
          <p:nvPr/>
        </p:nvSpPr>
        <p:spPr>
          <a:xfrm>
            <a:off x="4048597" y="3112692"/>
            <a:ext cx="1106278" cy="110627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lvl="0" algn="ctr"/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44013" y="3217414"/>
            <a:ext cx="905240" cy="90523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lvl="0" algn="ctr"/>
            <a:r>
              <a:rPr lang="en-US" sz="1350" dirty="0">
                <a:latin typeface="Arial" pitchFamily="34" charset="0"/>
                <a:cs typeface="Arial" pitchFamily="34" charset="0"/>
              </a:rPr>
              <a:t>Vision And</a:t>
            </a:r>
          </a:p>
          <a:p>
            <a:pPr lvl="0" algn="ctr"/>
            <a:r>
              <a:rPr lang="en-US" sz="1350" dirty="0">
                <a:latin typeface="Arial" pitchFamily="34" charset="0"/>
                <a:cs typeface="Arial" pitchFamily="34" charset="0"/>
              </a:rPr>
              <a:t>Strategy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00951"/>
              </p:ext>
            </p:extLst>
          </p:nvPr>
        </p:nvGraphicFramePr>
        <p:xfrm>
          <a:off x="2955794" y="4430179"/>
          <a:ext cx="3294776" cy="1193188"/>
        </p:xfrm>
        <a:graphic>
          <a:graphicData uri="http://schemas.openxmlformats.org/drawingml/2006/table">
            <a:tbl>
              <a:tblPr firstRow="1" bandRow="1">
                <a:effectLst/>
                <a:tableStyleId>{0660B408-B3CF-4A94-85FC-2B1E0A45F4A2}</a:tableStyleId>
              </a:tblPr>
              <a:tblGrid>
                <a:gridCol w="329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261"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Learning and Growth</a:t>
                      </a:r>
                    </a:p>
                  </a:txBody>
                  <a:tcPr marL="205794" marR="205794" marT="108028" marB="6859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7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“ To achieve our vision, how will we sustain our ability to change and improve?”</a:t>
                      </a:r>
                    </a:p>
                  </a:txBody>
                  <a:tcPr marL="205794" marR="205794" marT="137196" marB="68598"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93208"/>
              </p:ext>
            </p:extLst>
          </p:nvPr>
        </p:nvGraphicFramePr>
        <p:xfrm>
          <a:off x="549670" y="3079011"/>
          <a:ext cx="3294776" cy="1193188"/>
        </p:xfrm>
        <a:graphic>
          <a:graphicData uri="http://schemas.openxmlformats.org/drawingml/2006/table">
            <a:tbl>
              <a:tblPr firstRow="1" bandRow="1">
                <a:effectLst/>
                <a:tableStyleId>{0660B408-B3CF-4A94-85FC-2B1E0A45F4A2}</a:tableStyleId>
              </a:tblPr>
              <a:tblGrid>
                <a:gridCol w="329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261"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Customer</a:t>
                      </a:r>
                    </a:p>
                  </a:txBody>
                  <a:tcPr marL="205794" marR="205794" marT="108028" marB="6859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74"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“To satisfy our shareholders and customers, what business processes must we excel at?”</a:t>
                      </a:r>
                    </a:p>
                  </a:txBody>
                  <a:tcPr marL="205794" marR="205794" marT="137196" marB="68598"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268542"/>
              </p:ext>
            </p:extLst>
          </p:nvPr>
        </p:nvGraphicFramePr>
        <p:xfrm>
          <a:off x="5356719" y="3079011"/>
          <a:ext cx="3294776" cy="1193188"/>
        </p:xfrm>
        <a:graphic>
          <a:graphicData uri="http://schemas.openxmlformats.org/drawingml/2006/table">
            <a:tbl>
              <a:tblPr firstRow="1" bandRow="1">
                <a:effectLst/>
                <a:tableStyleId>{0660B408-B3CF-4A94-85FC-2B1E0A45F4A2}</a:tableStyleId>
              </a:tblPr>
              <a:tblGrid>
                <a:gridCol w="329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261"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Internal Business Processes</a:t>
                      </a:r>
                    </a:p>
                  </a:txBody>
                  <a:tcPr marL="205794" marR="205794" marT="108028" marB="68598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74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“To achieve our vision, how should we appear to our customers?”</a:t>
                      </a:r>
                    </a:p>
                    <a:p>
                      <a:pPr algn="l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05794" marR="205794" marT="137196" marB="68598"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Left-Up Arrow 16"/>
          <p:cNvSpPr/>
          <p:nvPr/>
        </p:nvSpPr>
        <p:spPr>
          <a:xfrm rot="10800000">
            <a:off x="1986588" y="2332473"/>
            <a:ext cx="514484" cy="514484"/>
          </a:xfrm>
          <a:prstGeom prst="left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Left-Up Arrow 17"/>
          <p:cNvSpPr/>
          <p:nvPr/>
        </p:nvSpPr>
        <p:spPr>
          <a:xfrm rot="10800000" flipH="1">
            <a:off x="6642928" y="2332473"/>
            <a:ext cx="514484" cy="514484"/>
          </a:xfrm>
          <a:prstGeom prst="left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Left-Up Arrow 18"/>
          <p:cNvSpPr/>
          <p:nvPr/>
        </p:nvSpPr>
        <p:spPr>
          <a:xfrm rot="10800000" flipV="1">
            <a:off x="1986588" y="4473560"/>
            <a:ext cx="514484" cy="514484"/>
          </a:xfrm>
          <a:prstGeom prst="left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Left-Up Arrow 19"/>
          <p:cNvSpPr/>
          <p:nvPr/>
        </p:nvSpPr>
        <p:spPr>
          <a:xfrm rot="10800000" flipH="1" flipV="1">
            <a:off x="6642928" y="4473560"/>
            <a:ext cx="514484" cy="514484"/>
          </a:xfrm>
          <a:prstGeom prst="left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3018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495" y="3679254"/>
            <a:ext cx="8103010" cy="94600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6" name="Rectangle 5"/>
          <p:cNvSpPr/>
          <p:nvPr/>
        </p:nvSpPr>
        <p:spPr>
          <a:xfrm>
            <a:off x="520495" y="4660399"/>
            <a:ext cx="8103010" cy="94600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grpSp>
        <p:nvGrpSpPr>
          <p:cNvPr id="76" name="Group 75"/>
          <p:cNvGrpSpPr/>
          <p:nvPr/>
        </p:nvGrpSpPr>
        <p:grpSpPr>
          <a:xfrm>
            <a:off x="2729495" y="4503174"/>
            <a:ext cx="3325410" cy="1013450"/>
            <a:chOff x="3638378" y="4860858"/>
            <a:chExt cx="4432726" cy="135091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75" name="Right Arrow 74"/>
            <p:cNvSpPr/>
            <p:nvPr/>
          </p:nvSpPr>
          <p:spPr>
            <a:xfrm rot="16200000">
              <a:off x="5619342" y="4937201"/>
              <a:ext cx="504056" cy="351369"/>
            </a:xfrm>
            <a:prstGeom prst="rightArrow">
              <a:avLst/>
            </a:prstGeom>
            <a:grpFill/>
            <a:ln w="63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638378" y="5198882"/>
              <a:ext cx="4432726" cy="1012891"/>
            </a:xfrm>
            <a:prstGeom prst="rect">
              <a:avLst/>
            </a:prstGeom>
            <a:grpFill/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Balanced Scorecard (BSC)</a:t>
            </a:r>
          </a:p>
        </p:txBody>
      </p:sp>
      <p:sp>
        <p:nvSpPr>
          <p:cNvPr id="3" name="Rectangle 2"/>
          <p:cNvSpPr/>
          <p:nvPr/>
        </p:nvSpPr>
        <p:spPr>
          <a:xfrm>
            <a:off x="520495" y="1716962"/>
            <a:ext cx="8103010" cy="94600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" name="Rectangle 3"/>
          <p:cNvSpPr/>
          <p:nvPr/>
        </p:nvSpPr>
        <p:spPr>
          <a:xfrm>
            <a:off x="520495" y="2698108"/>
            <a:ext cx="8103010" cy="94600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8" name="Rectangle 7"/>
          <p:cNvSpPr/>
          <p:nvPr/>
        </p:nvSpPr>
        <p:spPr>
          <a:xfrm>
            <a:off x="628535" y="1813287"/>
            <a:ext cx="1134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" name="Rectangle 8"/>
          <p:cNvSpPr/>
          <p:nvPr/>
        </p:nvSpPr>
        <p:spPr>
          <a:xfrm>
            <a:off x="628535" y="2773657"/>
            <a:ext cx="1134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535" y="3758971"/>
            <a:ext cx="1134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8535" y="4756758"/>
            <a:ext cx="1134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12" name="Oval 11"/>
          <p:cNvSpPr/>
          <p:nvPr/>
        </p:nvSpPr>
        <p:spPr>
          <a:xfrm>
            <a:off x="4142773" y="1855913"/>
            <a:ext cx="1506694" cy="668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3" name="Oval 12"/>
          <p:cNvSpPr/>
          <p:nvPr/>
        </p:nvSpPr>
        <p:spPr>
          <a:xfrm>
            <a:off x="3688187" y="2933880"/>
            <a:ext cx="1506694" cy="668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4" name="Oval 13"/>
          <p:cNvSpPr/>
          <p:nvPr/>
        </p:nvSpPr>
        <p:spPr>
          <a:xfrm>
            <a:off x="5275889" y="2726997"/>
            <a:ext cx="1506694" cy="668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5" name="Oval 14"/>
          <p:cNvSpPr/>
          <p:nvPr/>
        </p:nvSpPr>
        <p:spPr>
          <a:xfrm>
            <a:off x="2054904" y="3772298"/>
            <a:ext cx="1506694" cy="6681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6" name="Oval 15"/>
          <p:cNvSpPr/>
          <p:nvPr/>
        </p:nvSpPr>
        <p:spPr>
          <a:xfrm>
            <a:off x="3688187" y="3772298"/>
            <a:ext cx="1506694" cy="6681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7" name="Oval 16"/>
          <p:cNvSpPr/>
          <p:nvPr/>
        </p:nvSpPr>
        <p:spPr>
          <a:xfrm>
            <a:off x="5321469" y="3772298"/>
            <a:ext cx="1506694" cy="6681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8" name="Oval 17"/>
          <p:cNvSpPr/>
          <p:nvPr/>
        </p:nvSpPr>
        <p:spPr>
          <a:xfrm>
            <a:off x="6954751" y="3772298"/>
            <a:ext cx="1506694" cy="6681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9" name="Oval 18"/>
          <p:cNvSpPr/>
          <p:nvPr/>
        </p:nvSpPr>
        <p:spPr>
          <a:xfrm>
            <a:off x="2809177" y="4795822"/>
            <a:ext cx="1506694" cy="6681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0" name="Oval 19"/>
          <p:cNvSpPr/>
          <p:nvPr/>
        </p:nvSpPr>
        <p:spPr>
          <a:xfrm>
            <a:off x="4475125" y="4795822"/>
            <a:ext cx="1506694" cy="6681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1" name="Oval 20"/>
          <p:cNvSpPr/>
          <p:nvPr/>
        </p:nvSpPr>
        <p:spPr>
          <a:xfrm>
            <a:off x="6130184" y="4795822"/>
            <a:ext cx="1506694" cy="6681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grpSp>
        <p:nvGrpSpPr>
          <p:cNvPr id="24" name="Group 23"/>
          <p:cNvGrpSpPr/>
          <p:nvPr/>
        </p:nvGrpSpPr>
        <p:grpSpPr>
          <a:xfrm>
            <a:off x="4157595" y="1917350"/>
            <a:ext cx="230567" cy="230567"/>
            <a:chOff x="5542015" y="1413991"/>
            <a:chExt cx="307343" cy="307343"/>
          </a:xfrm>
        </p:grpSpPr>
        <p:sp>
          <p:nvSpPr>
            <p:cNvPr id="22" name="Oval 21"/>
            <p:cNvSpPr/>
            <p:nvPr/>
          </p:nvSpPr>
          <p:spPr>
            <a:xfrm>
              <a:off x="5542015" y="141399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5626881" y="1488960"/>
              <a:ext cx="137610" cy="157406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3652283" y="3018016"/>
            <a:ext cx="230567" cy="230567"/>
            <a:chOff x="5542015" y="1413991"/>
            <a:chExt cx="307343" cy="307343"/>
          </a:xfrm>
        </p:grpSpPr>
        <p:sp>
          <p:nvSpPr>
            <p:cNvPr id="26" name="Oval 25"/>
            <p:cNvSpPr/>
            <p:nvPr/>
          </p:nvSpPr>
          <p:spPr>
            <a:xfrm>
              <a:off x="5542015" y="141399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5626881" y="1488960"/>
              <a:ext cx="137610" cy="157406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28" name="Group 27"/>
          <p:cNvGrpSpPr/>
          <p:nvPr/>
        </p:nvGrpSpPr>
        <p:grpSpPr>
          <a:xfrm rot="10800000">
            <a:off x="5234399" y="2794866"/>
            <a:ext cx="230567" cy="230567"/>
            <a:chOff x="5542015" y="1413991"/>
            <a:chExt cx="307343" cy="307343"/>
          </a:xfrm>
        </p:grpSpPr>
        <p:sp>
          <p:nvSpPr>
            <p:cNvPr id="29" name="Oval 28"/>
            <p:cNvSpPr/>
            <p:nvPr/>
          </p:nvSpPr>
          <p:spPr>
            <a:xfrm>
              <a:off x="5542015" y="141399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5626881" y="1488960"/>
              <a:ext cx="137610" cy="157406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054905" y="3814927"/>
            <a:ext cx="230567" cy="230567"/>
            <a:chOff x="5542015" y="954741"/>
            <a:chExt cx="307343" cy="307343"/>
          </a:xfrm>
        </p:grpSpPr>
        <p:sp>
          <p:nvSpPr>
            <p:cNvPr id="32" name="Oval 31"/>
            <p:cNvSpPr/>
            <p:nvPr/>
          </p:nvSpPr>
          <p:spPr>
            <a:xfrm>
              <a:off x="5542015" y="95474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601675" y="1017830"/>
              <a:ext cx="188022" cy="181165"/>
              <a:chOff x="5599146" y="957192"/>
              <a:chExt cx="244222" cy="235315"/>
            </a:xfrm>
          </p:grpSpPr>
          <p:sp>
            <p:nvSpPr>
              <p:cNvPr id="33" name="Down Arrow 32"/>
              <p:cNvSpPr/>
              <p:nvPr/>
            </p:nvSpPr>
            <p:spPr>
              <a:xfrm>
                <a:off x="5599146" y="1035101"/>
                <a:ext cx="137610" cy="157406"/>
              </a:xfrm>
              <a:prstGeom prst="down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  <p:sp>
            <p:nvSpPr>
              <p:cNvPr id="34" name="Down Arrow 33"/>
              <p:cNvSpPr/>
              <p:nvPr/>
            </p:nvSpPr>
            <p:spPr>
              <a:xfrm flipV="1">
                <a:off x="5705758" y="957192"/>
                <a:ext cx="137610" cy="157406"/>
              </a:xfrm>
              <a:prstGeom prst="down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3703246" y="3814927"/>
            <a:ext cx="230567" cy="230567"/>
            <a:chOff x="5542015" y="1413991"/>
            <a:chExt cx="307343" cy="307343"/>
          </a:xfrm>
        </p:grpSpPr>
        <p:sp>
          <p:nvSpPr>
            <p:cNvPr id="53" name="Oval 52"/>
            <p:cNvSpPr/>
            <p:nvPr/>
          </p:nvSpPr>
          <p:spPr>
            <a:xfrm>
              <a:off x="5542015" y="141399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54" name="Down Arrow 53"/>
            <p:cNvSpPr/>
            <p:nvPr/>
          </p:nvSpPr>
          <p:spPr>
            <a:xfrm>
              <a:off x="5626881" y="1488960"/>
              <a:ext cx="137610" cy="157406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06832" y="3814927"/>
            <a:ext cx="230567" cy="230567"/>
            <a:chOff x="5542015" y="1413991"/>
            <a:chExt cx="307343" cy="307343"/>
          </a:xfrm>
        </p:grpSpPr>
        <p:sp>
          <p:nvSpPr>
            <p:cNvPr id="56" name="Oval 55"/>
            <p:cNvSpPr/>
            <p:nvPr/>
          </p:nvSpPr>
          <p:spPr>
            <a:xfrm>
              <a:off x="5542015" y="141399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57" name="Down Arrow 56"/>
            <p:cNvSpPr/>
            <p:nvPr/>
          </p:nvSpPr>
          <p:spPr>
            <a:xfrm>
              <a:off x="5626881" y="1488960"/>
              <a:ext cx="137610" cy="157406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946054" y="3814927"/>
            <a:ext cx="230567" cy="230567"/>
            <a:chOff x="5542015" y="1413991"/>
            <a:chExt cx="307343" cy="307343"/>
          </a:xfrm>
        </p:grpSpPr>
        <p:sp>
          <p:nvSpPr>
            <p:cNvPr id="59" name="Oval 58"/>
            <p:cNvSpPr/>
            <p:nvPr/>
          </p:nvSpPr>
          <p:spPr>
            <a:xfrm>
              <a:off x="5542015" y="141399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60" name="Down Arrow 59"/>
            <p:cNvSpPr/>
            <p:nvPr/>
          </p:nvSpPr>
          <p:spPr>
            <a:xfrm>
              <a:off x="5626881" y="1488960"/>
              <a:ext cx="137610" cy="157406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803245" y="4825074"/>
            <a:ext cx="230567" cy="230567"/>
            <a:chOff x="5542015" y="954741"/>
            <a:chExt cx="307343" cy="307343"/>
          </a:xfrm>
        </p:grpSpPr>
        <p:sp>
          <p:nvSpPr>
            <p:cNvPr id="62" name="Oval 61"/>
            <p:cNvSpPr/>
            <p:nvPr/>
          </p:nvSpPr>
          <p:spPr>
            <a:xfrm>
              <a:off x="5542015" y="95474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5601675" y="1017830"/>
              <a:ext cx="188022" cy="181165"/>
              <a:chOff x="5599146" y="957192"/>
              <a:chExt cx="244222" cy="235315"/>
            </a:xfrm>
          </p:grpSpPr>
          <p:sp>
            <p:nvSpPr>
              <p:cNvPr id="64" name="Down Arrow 63"/>
              <p:cNvSpPr/>
              <p:nvPr/>
            </p:nvSpPr>
            <p:spPr>
              <a:xfrm>
                <a:off x="5599146" y="1035101"/>
                <a:ext cx="137610" cy="157406"/>
              </a:xfrm>
              <a:prstGeom prst="down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  <p:sp>
            <p:nvSpPr>
              <p:cNvPr id="65" name="Down Arrow 64"/>
              <p:cNvSpPr/>
              <p:nvPr/>
            </p:nvSpPr>
            <p:spPr>
              <a:xfrm flipV="1">
                <a:off x="5705758" y="957192"/>
                <a:ext cx="137610" cy="157406"/>
              </a:xfrm>
              <a:prstGeom prst="down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4478102" y="4825074"/>
            <a:ext cx="230567" cy="230567"/>
            <a:chOff x="5542015" y="954741"/>
            <a:chExt cx="307343" cy="307343"/>
          </a:xfrm>
        </p:grpSpPr>
        <p:sp>
          <p:nvSpPr>
            <p:cNvPr id="67" name="Oval 66"/>
            <p:cNvSpPr/>
            <p:nvPr/>
          </p:nvSpPr>
          <p:spPr>
            <a:xfrm>
              <a:off x="5542015" y="95474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5601675" y="1017830"/>
              <a:ext cx="188022" cy="181165"/>
              <a:chOff x="5599146" y="957192"/>
              <a:chExt cx="244222" cy="235315"/>
            </a:xfrm>
          </p:grpSpPr>
          <p:sp>
            <p:nvSpPr>
              <p:cNvPr id="69" name="Down Arrow 68"/>
              <p:cNvSpPr/>
              <p:nvPr/>
            </p:nvSpPr>
            <p:spPr>
              <a:xfrm>
                <a:off x="5599146" y="1035101"/>
                <a:ext cx="137610" cy="157406"/>
              </a:xfrm>
              <a:prstGeom prst="down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  <p:sp>
            <p:nvSpPr>
              <p:cNvPr id="70" name="Down Arrow 69"/>
              <p:cNvSpPr/>
              <p:nvPr/>
            </p:nvSpPr>
            <p:spPr>
              <a:xfrm flipV="1">
                <a:off x="5705758" y="957192"/>
                <a:ext cx="137610" cy="157406"/>
              </a:xfrm>
              <a:prstGeom prst="down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 rot="10800000">
            <a:off x="6165157" y="4825074"/>
            <a:ext cx="230567" cy="230567"/>
            <a:chOff x="5542015" y="1413991"/>
            <a:chExt cx="307343" cy="307343"/>
          </a:xfrm>
        </p:grpSpPr>
        <p:sp>
          <p:nvSpPr>
            <p:cNvPr id="72" name="Oval 71"/>
            <p:cNvSpPr/>
            <p:nvPr/>
          </p:nvSpPr>
          <p:spPr>
            <a:xfrm>
              <a:off x="5542015" y="1413991"/>
              <a:ext cx="307343" cy="307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73" name="Down Arrow 72"/>
            <p:cNvSpPr/>
            <p:nvPr/>
          </p:nvSpPr>
          <p:spPr>
            <a:xfrm>
              <a:off x="5626881" y="1488960"/>
              <a:ext cx="137610" cy="157406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cxnSp>
        <p:nvCxnSpPr>
          <p:cNvPr id="78" name="Straight Arrow Connector 77"/>
          <p:cNvCxnSpPr/>
          <p:nvPr/>
        </p:nvCxnSpPr>
        <p:spPr>
          <a:xfrm flipV="1">
            <a:off x="2848001" y="2456639"/>
            <a:ext cx="1294773" cy="122261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5542708" y="2438904"/>
            <a:ext cx="181148" cy="22406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3446725" y="3509601"/>
            <a:ext cx="278370" cy="27788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424057" y="3608147"/>
            <a:ext cx="0" cy="14221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5136705" y="3463040"/>
            <a:ext cx="278370" cy="27788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6779829" y="3239438"/>
            <a:ext cx="512355" cy="51146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6234270" y="4496581"/>
            <a:ext cx="278370" cy="27788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048298" y="4487435"/>
            <a:ext cx="278370" cy="27788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467720" y="1977921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019547" y="3048048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611018" y="2855974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73198" y="3898661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019547" y="3898661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638457" y="3898661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257366" y="3898661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132348" y="4923056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796990" y="4923056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443338" y="4923056"/>
            <a:ext cx="8646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</a:p>
        </p:txBody>
      </p:sp>
    </p:spTree>
    <p:extLst>
      <p:ext uri="{BB962C8B-B14F-4D97-AF65-F5344CB8AC3E}">
        <p14:creationId xmlns:p14="http://schemas.microsoft.com/office/powerpoint/2010/main" val="327051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Balanced Scorecard (BSC)</a:t>
            </a:r>
          </a:p>
        </p:txBody>
      </p:sp>
      <p:sp>
        <p:nvSpPr>
          <p:cNvPr id="3" name="Oval 2"/>
          <p:cNvSpPr/>
          <p:nvPr/>
        </p:nvSpPr>
        <p:spPr>
          <a:xfrm>
            <a:off x="3869060" y="2985012"/>
            <a:ext cx="1405880" cy="14058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" name="Rounded Rectangle 3"/>
          <p:cNvSpPr/>
          <p:nvPr/>
        </p:nvSpPr>
        <p:spPr>
          <a:xfrm>
            <a:off x="693830" y="1970458"/>
            <a:ext cx="2646983" cy="1404522"/>
          </a:xfrm>
          <a:prstGeom prst="roundRect">
            <a:avLst>
              <a:gd name="adj" fmla="val 4878"/>
            </a:avLst>
          </a:prstGeom>
          <a:solidFill>
            <a:schemeClr val="accent2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6" name="Rounded Rectangle 5"/>
          <p:cNvSpPr/>
          <p:nvPr/>
        </p:nvSpPr>
        <p:spPr>
          <a:xfrm>
            <a:off x="693830" y="4028394"/>
            <a:ext cx="2646983" cy="1404522"/>
          </a:xfrm>
          <a:prstGeom prst="roundRect">
            <a:avLst>
              <a:gd name="adj" fmla="val 4878"/>
            </a:avLst>
          </a:prstGeom>
          <a:solidFill>
            <a:schemeClr val="accent5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8" name="Oval 7"/>
          <p:cNvSpPr/>
          <p:nvPr/>
        </p:nvSpPr>
        <p:spPr>
          <a:xfrm>
            <a:off x="2993681" y="2325587"/>
            <a:ext cx="694264" cy="69426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701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11" name="Oval 10"/>
          <p:cNvSpPr/>
          <p:nvPr/>
        </p:nvSpPr>
        <p:spPr>
          <a:xfrm>
            <a:off x="2993681" y="4383523"/>
            <a:ext cx="694264" cy="694264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701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803188" y="1970458"/>
            <a:ext cx="2646983" cy="1404522"/>
          </a:xfrm>
          <a:prstGeom prst="roundRect">
            <a:avLst>
              <a:gd name="adj" fmla="val 4878"/>
            </a:avLst>
          </a:prstGeom>
          <a:solidFill>
            <a:schemeClr val="accent1"/>
          </a:solidFill>
          <a:ln>
            <a:noFill/>
          </a:ln>
          <a:effectLst>
            <a:innerShdw dist="203200" dir="108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0" name="Rounded Rectangle 9"/>
          <p:cNvSpPr/>
          <p:nvPr/>
        </p:nvSpPr>
        <p:spPr>
          <a:xfrm>
            <a:off x="5803188" y="4028394"/>
            <a:ext cx="2646983" cy="1404522"/>
          </a:xfrm>
          <a:prstGeom prst="roundRect">
            <a:avLst>
              <a:gd name="adj" fmla="val 4878"/>
            </a:avLst>
          </a:prstGeom>
          <a:solidFill>
            <a:schemeClr val="accent4"/>
          </a:solidFill>
          <a:ln>
            <a:noFill/>
          </a:ln>
          <a:effectLst>
            <a:innerShdw dist="203200" dir="108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2" name="Oval 11"/>
          <p:cNvSpPr/>
          <p:nvPr/>
        </p:nvSpPr>
        <p:spPr>
          <a:xfrm>
            <a:off x="5453744" y="4383523"/>
            <a:ext cx="694264" cy="69426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701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>
          <a:xfrm>
            <a:off x="5465570" y="2325587"/>
            <a:ext cx="694264" cy="694264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701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687945" y="2947615"/>
            <a:ext cx="1778807" cy="239092"/>
            <a:chOff x="4915979" y="2787321"/>
            <a:chExt cx="2371125" cy="318706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4915979" y="2787321"/>
              <a:ext cx="288937" cy="318706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6998167" y="2787321"/>
              <a:ext cx="288937" cy="318706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 flipV="1">
            <a:off x="3687945" y="4195600"/>
            <a:ext cx="1778807" cy="239092"/>
            <a:chOff x="4915979" y="2787321"/>
            <a:chExt cx="2371125" cy="318706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4915979" y="2787321"/>
              <a:ext cx="288937" cy="318706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6998167" y="2787321"/>
              <a:ext cx="288937" cy="318706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1006676" y="2324206"/>
            <a:ext cx="183668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303330" y="2324206"/>
            <a:ext cx="183668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06676" y="4427124"/>
            <a:ext cx="183668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303330" y="4427124"/>
            <a:ext cx="183668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10427" y="3445515"/>
            <a:ext cx="112314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 </a:t>
            </a:r>
          </a:p>
        </p:txBody>
      </p:sp>
    </p:spTree>
    <p:extLst>
      <p:ext uri="{BB962C8B-B14F-4D97-AF65-F5344CB8AC3E}">
        <p14:creationId xmlns:p14="http://schemas.microsoft.com/office/powerpoint/2010/main" val="377257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Porter's Generic Competitive Strategies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42261" y="1839816"/>
            <a:ext cx="5887984" cy="3469840"/>
            <a:chOff x="2055811" y="1310640"/>
            <a:chExt cx="7848601" cy="4625248"/>
          </a:xfrm>
        </p:grpSpPr>
        <p:sp>
          <p:nvSpPr>
            <p:cNvPr id="31" name="Round Single Corner Rectangle 30"/>
            <p:cNvSpPr/>
            <p:nvPr/>
          </p:nvSpPr>
          <p:spPr>
            <a:xfrm rot="5400000" flipV="1">
              <a:off x="1510935" y="3970755"/>
              <a:ext cx="1981200" cy="891448"/>
            </a:xfrm>
            <a:prstGeom prst="round1Rect">
              <a:avLst>
                <a:gd name="adj" fmla="val 3644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2897" rtlCol="0" anchor="t" anchorCtr="0"/>
            <a:lstStyle/>
            <a:p>
              <a:pPr algn="ctr"/>
              <a:r>
                <a:rPr lang="en-US" sz="1350" dirty="0">
                  <a:latin typeface="Arial" pitchFamily="34" charset="0"/>
                  <a:cs typeface="Arial" pitchFamily="34" charset="0"/>
                </a:rPr>
                <a:t>Narrow</a:t>
              </a:r>
            </a:p>
          </p:txBody>
        </p:sp>
        <p:sp>
          <p:nvSpPr>
            <p:cNvPr id="32" name="Round Single Corner Rectangle 31"/>
            <p:cNvSpPr/>
            <p:nvPr/>
          </p:nvSpPr>
          <p:spPr>
            <a:xfrm rot="5400000" flipH="1" flipV="1">
              <a:off x="1510935" y="1855516"/>
              <a:ext cx="1981200" cy="891448"/>
            </a:xfrm>
            <a:prstGeom prst="round1Rect">
              <a:avLst>
                <a:gd name="adj" fmla="val 3644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2897" rtlCol="0" anchor="t" anchorCtr="0"/>
            <a:lstStyle/>
            <a:p>
              <a:pPr algn="ctr"/>
              <a:r>
                <a:rPr lang="en-US" sz="1350" dirty="0">
                  <a:latin typeface="Arial" pitchFamily="34" charset="0"/>
                  <a:cs typeface="Arial" pitchFamily="34" charset="0"/>
                </a:rPr>
                <a:t>Broad</a:t>
              </a:r>
            </a:p>
          </p:txBody>
        </p:sp>
        <p:sp>
          <p:nvSpPr>
            <p:cNvPr id="33" name="Round Single Corner Rectangle 32"/>
            <p:cNvSpPr/>
            <p:nvPr/>
          </p:nvSpPr>
          <p:spPr>
            <a:xfrm flipV="1">
              <a:off x="6323012" y="5044440"/>
              <a:ext cx="3581400" cy="891448"/>
            </a:xfrm>
            <a:prstGeom prst="round1Rect">
              <a:avLst>
                <a:gd name="adj" fmla="val 3644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800"/>
            </a:p>
          </p:txBody>
        </p:sp>
        <p:sp>
          <p:nvSpPr>
            <p:cNvPr id="34" name="Round Single Corner Rectangle 33"/>
            <p:cNvSpPr/>
            <p:nvPr/>
          </p:nvSpPr>
          <p:spPr>
            <a:xfrm flipH="1" flipV="1">
              <a:off x="2621344" y="5044440"/>
              <a:ext cx="3581400" cy="891448"/>
            </a:xfrm>
            <a:prstGeom prst="round1Rect">
              <a:avLst>
                <a:gd name="adj" fmla="val 3644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 anchorCtr="0"/>
            <a:lstStyle/>
            <a:p>
              <a:pPr algn="ctr"/>
              <a:endParaRPr lang="en-US" sz="1800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21344" y="1310640"/>
              <a:ext cx="3581400" cy="1981200"/>
              <a:chOff x="2621344" y="1371600"/>
              <a:chExt cx="3581400" cy="1981200"/>
            </a:xfrm>
          </p:grpSpPr>
          <p:sp>
            <p:nvSpPr>
              <p:cNvPr id="47" name="Round Single Corner Rectangle 46"/>
              <p:cNvSpPr/>
              <p:nvPr/>
            </p:nvSpPr>
            <p:spPr>
              <a:xfrm flipH="1">
                <a:off x="2621344" y="1371600"/>
                <a:ext cx="3581400" cy="1981200"/>
              </a:xfrm>
              <a:prstGeom prst="round1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dist="203200" dir="81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116644" y="1665383"/>
                <a:ext cx="2590800" cy="144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Cost </a:t>
                </a:r>
              </a:p>
              <a:p>
                <a:pPr algn="ctr"/>
                <a:r>
                  <a:rPr lang="en-US" sz="1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Leadership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621344" y="3425879"/>
              <a:ext cx="3581400" cy="1981200"/>
              <a:chOff x="2621344" y="3486839"/>
              <a:chExt cx="3581400" cy="1981200"/>
            </a:xfrm>
          </p:grpSpPr>
          <p:sp>
            <p:nvSpPr>
              <p:cNvPr id="45" name="Round Single Corner Rectangle 44"/>
              <p:cNvSpPr/>
              <p:nvPr/>
            </p:nvSpPr>
            <p:spPr>
              <a:xfrm flipH="1" flipV="1">
                <a:off x="2621344" y="3486839"/>
                <a:ext cx="3581400" cy="1981200"/>
              </a:xfrm>
              <a:prstGeom prst="round1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innerShdw dist="203200" dir="81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rtlCol="0" anchor="ctr" anchorCtr="1"/>
              <a:lstStyle/>
              <a:p>
                <a:pPr algn="ctr"/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116644" y="3690650"/>
                <a:ext cx="2590800" cy="144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Cost </a:t>
                </a:r>
              </a:p>
              <a:p>
                <a:pPr algn="ctr"/>
                <a:r>
                  <a:rPr lang="en-US" sz="1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Focus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323011" y="1310640"/>
              <a:ext cx="3581400" cy="1981200"/>
              <a:chOff x="6323011" y="1371600"/>
              <a:chExt cx="3581400" cy="1981200"/>
            </a:xfrm>
          </p:grpSpPr>
          <p:sp>
            <p:nvSpPr>
              <p:cNvPr id="43" name="Round Single Corner Rectangle 42"/>
              <p:cNvSpPr/>
              <p:nvPr/>
            </p:nvSpPr>
            <p:spPr>
              <a:xfrm>
                <a:off x="6323011" y="1371600"/>
                <a:ext cx="3581400" cy="1981200"/>
              </a:xfrm>
              <a:prstGeom prst="round1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innerShdw dist="203200" dir="81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818311" y="1665383"/>
                <a:ext cx="2590800" cy="144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Differentiation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6323011" y="3425879"/>
              <a:ext cx="3581400" cy="1981200"/>
              <a:chOff x="6323011" y="3486839"/>
              <a:chExt cx="3581400" cy="1981200"/>
            </a:xfrm>
          </p:grpSpPr>
          <p:sp>
            <p:nvSpPr>
              <p:cNvPr id="41" name="Round Single Corner Rectangle 40"/>
              <p:cNvSpPr/>
              <p:nvPr/>
            </p:nvSpPr>
            <p:spPr>
              <a:xfrm flipV="1">
                <a:off x="6323011" y="3486839"/>
                <a:ext cx="3581400" cy="1981200"/>
              </a:xfrm>
              <a:prstGeom prst="round1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innerShdw dist="203200" dir="81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rtlCol="0" anchor="ctr" anchorCtr="1"/>
              <a:lstStyle/>
              <a:p>
                <a:pPr algn="ctr"/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818311" y="3690650"/>
                <a:ext cx="2590800" cy="144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Differentiation</a:t>
                </a:r>
              </a:p>
              <a:p>
                <a:pPr algn="ctr"/>
                <a:r>
                  <a:rPr lang="en-US" sz="1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Focus</a:t>
                </a: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747452" y="5471160"/>
              <a:ext cx="1412840" cy="4000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Lower Cost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13612" y="5471160"/>
              <a:ext cx="1665066" cy="4000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Differentiation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049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Marketing Strategy Diagram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936456" y="2038594"/>
            <a:ext cx="3271089" cy="3230988"/>
            <a:chOff x="3764353" y="1427544"/>
            <a:chExt cx="4660120" cy="4602990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7436952" y="4410510"/>
              <a:ext cx="496481" cy="1218758"/>
            </a:xfrm>
            <a:custGeom>
              <a:avLst/>
              <a:gdLst>
                <a:gd name="T0" fmla="*/ 52 w 365"/>
                <a:gd name="T1" fmla="*/ 0 h 896"/>
                <a:gd name="T2" fmla="*/ 55 w 365"/>
                <a:gd name="T3" fmla="*/ 2 h 896"/>
                <a:gd name="T4" fmla="*/ 61 w 365"/>
                <a:gd name="T5" fmla="*/ 7 h 896"/>
                <a:gd name="T6" fmla="*/ 73 w 365"/>
                <a:gd name="T7" fmla="*/ 13 h 896"/>
                <a:gd name="T8" fmla="*/ 87 w 365"/>
                <a:gd name="T9" fmla="*/ 22 h 896"/>
                <a:gd name="T10" fmla="*/ 104 w 365"/>
                <a:gd name="T11" fmla="*/ 34 h 896"/>
                <a:gd name="T12" fmla="*/ 124 w 365"/>
                <a:gd name="T13" fmla="*/ 47 h 896"/>
                <a:gd name="T14" fmla="*/ 146 w 365"/>
                <a:gd name="T15" fmla="*/ 64 h 896"/>
                <a:gd name="T16" fmla="*/ 169 w 365"/>
                <a:gd name="T17" fmla="*/ 82 h 896"/>
                <a:gd name="T18" fmla="*/ 192 w 365"/>
                <a:gd name="T19" fmla="*/ 103 h 896"/>
                <a:gd name="T20" fmla="*/ 217 w 365"/>
                <a:gd name="T21" fmla="*/ 126 h 896"/>
                <a:gd name="T22" fmla="*/ 241 w 365"/>
                <a:gd name="T23" fmla="*/ 151 h 896"/>
                <a:gd name="T24" fmla="*/ 264 w 365"/>
                <a:gd name="T25" fmla="*/ 179 h 896"/>
                <a:gd name="T26" fmla="*/ 287 w 365"/>
                <a:gd name="T27" fmla="*/ 208 h 896"/>
                <a:gd name="T28" fmla="*/ 307 w 365"/>
                <a:gd name="T29" fmla="*/ 239 h 896"/>
                <a:gd name="T30" fmla="*/ 326 w 365"/>
                <a:gd name="T31" fmla="*/ 273 h 896"/>
                <a:gd name="T32" fmla="*/ 341 w 365"/>
                <a:gd name="T33" fmla="*/ 307 h 896"/>
                <a:gd name="T34" fmla="*/ 353 w 365"/>
                <a:gd name="T35" fmla="*/ 345 h 896"/>
                <a:gd name="T36" fmla="*/ 361 w 365"/>
                <a:gd name="T37" fmla="*/ 383 h 896"/>
                <a:gd name="T38" fmla="*/ 365 w 365"/>
                <a:gd name="T39" fmla="*/ 422 h 896"/>
                <a:gd name="T40" fmla="*/ 364 w 365"/>
                <a:gd name="T41" fmla="*/ 464 h 896"/>
                <a:gd name="T42" fmla="*/ 358 w 365"/>
                <a:gd name="T43" fmla="*/ 508 h 896"/>
                <a:gd name="T44" fmla="*/ 346 w 365"/>
                <a:gd name="T45" fmla="*/ 555 h 896"/>
                <a:gd name="T46" fmla="*/ 330 w 365"/>
                <a:gd name="T47" fmla="*/ 597 h 896"/>
                <a:gd name="T48" fmla="*/ 312 w 365"/>
                <a:gd name="T49" fmla="*/ 638 h 896"/>
                <a:gd name="T50" fmla="*/ 291 w 365"/>
                <a:gd name="T51" fmla="*/ 673 h 896"/>
                <a:gd name="T52" fmla="*/ 268 w 365"/>
                <a:gd name="T53" fmla="*/ 706 h 896"/>
                <a:gd name="T54" fmla="*/ 245 w 365"/>
                <a:gd name="T55" fmla="*/ 737 h 896"/>
                <a:gd name="T56" fmla="*/ 219 w 365"/>
                <a:gd name="T57" fmla="*/ 763 h 896"/>
                <a:gd name="T58" fmla="*/ 194 w 365"/>
                <a:gd name="T59" fmla="*/ 786 h 896"/>
                <a:gd name="T60" fmla="*/ 167 w 365"/>
                <a:gd name="T61" fmla="*/ 807 h 896"/>
                <a:gd name="T62" fmla="*/ 141 w 365"/>
                <a:gd name="T63" fmla="*/ 826 h 896"/>
                <a:gd name="T64" fmla="*/ 116 w 365"/>
                <a:gd name="T65" fmla="*/ 843 h 896"/>
                <a:gd name="T66" fmla="*/ 93 w 365"/>
                <a:gd name="T67" fmla="*/ 856 h 896"/>
                <a:gd name="T68" fmla="*/ 71 w 365"/>
                <a:gd name="T69" fmla="*/ 868 h 896"/>
                <a:gd name="T70" fmla="*/ 51 w 365"/>
                <a:gd name="T71" fmla="*/ 876 h 896"/>
                <a:gd name="T72" fmla="*/ 34 w 365"/>
                <a:gd name="T73" fmla="*/ 883 h 896"/>
                <a:gd name="T74" fmla="*/ 20 w 365"/>
                <a:gd name="T75" fmla="*/ 889 h 896"/>
                <a:gd name="T76" fmla="*/ 9 w 365"/>
                <a:gd name="T77" fmla="*/ 893 h 896"/>
                <a:gd name="T78" fmla="*/ 2 w 365"/>
                <a:gd name="T79" fmla="*/ 895 h 896"/>
                <a:gd name="T80" fmla="*/ 0 w 365"/>
                <a:gd name="T81" fmla="*/ 896 h 896"/>
                <a:gd name="T82" fmla="*/ 52 w 365"/>
                <a:gd name="T83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5" h="896">
                  <a:moveTo>
                    <a:pt x="52" y="0"/>
                  </a:moveTo>
                  <a:lnTo>
                    <a:pt x="55" y="2"/>
                  </a:lnTo>
                  <a:lnTo>
                    <a:pt x="61" y="7"/>
                  </a:lnTo>
                  <a:lnTo>
                    <a:pt x="73" y="13"/>
                  </a:lnTo>
                  <a:lnTo>
                    <a:pt x="87" y="22"/>
                  </a:lnTo>
                  <a:lnTo>
                    <a:pt x="104" y="34"/>
                  </a:lnTo>
                  <a:lnTo>
                    <a:pt x="124" y="47"/>
                  </a:lnTo>
                  <a:lnTo>
                    <a:pt x="146" y="64"/>
                  </a:lnTo>
                  <a:lnTo>
                    <a:pt x="169" y="82"/>
                  </a:lnTo>
                  <a:lnTo>
                    <a:pt x="192" y="103"/>
                  </a:lnTo>
                  <a:lnTo>
                    <a:pt x="217" y="126"/>
                  </a:lnTo>
                  <a:lnTo>
                    <a:pt x="241" y="151"/>
                  </a:lnTo>
                  <a:lnTo>
                    <a:pt x="264" y="179"/>
                  </a:lnTo>
                  <a:lnTo>
                    <a:pt x="287" y="208"/>
                  </a:lnTo>
                  <a:lnTo>
                    <a:pt x="307" y="239"/>
                  </a:lnTo>
                  <a:lnTo>
                    <a:pt x="326" y="273"/>
                  </a:lnTo>
                  <a:lnTo>
                    <a:pt x="341" y="307"/>
                  </a:lnTo>
                  <a:lnTo>
                    <a:pt x="353" y="345"/>
                  </a:lnTo>
                  <a:lnTo>
                    <a:pt x="361" y="383"/>
                  </a:lnTo>
                  <a:lnTo>
                    <a:pt x="365" y="422"/>
                  </a:lnTo>
                  <a:lnTo>
                    <a:pt x="364" y="464"/>
                  </a:lnTo>
                  <a:lnTo>
                    <a:pt x="358" y="508"/>
                  </a:lnTo>
                  <a:lnTo>
                    <a:pt x="346" y="555"/>
                  </a:lnTo>
                  <a:lnTo>
                    <a:pt x="330" y="597"/>
                  </a:lnTo>
                  <a:lnTo>
                    <a:pt x="312" y="638"/>
                  </a:lnTo>
                  <a:lnTo>
                    <a:pt x="291" y="673"/>
                  </a:lnTo>
                  <a:lnTo>
                    <a:pt x="268" y="706"/>
                  </a:lnTo>
                  <a:lnTo>
                    <a:pt x="245" y="737"/>
                  </a:lnTo>
                  <a:lnTo>
                    <a:pt x="219" y="763"/>
                  </a:lnTo>
                  <a:lnTo>
                    <a:pt x="194" y="786"/>
                  </a:lnTo>
                  <a:lnTo>
                    <a:pt x="167" y="807"/>
                  </a:lnTo>
                  <a:lnTo>
                    <a:pt x="141" y="826"/>
                  </a:lnTo>
                  <a:lnTo>
                    <a:pt x="116" y="843"/>
                  </a:lnTo>
                  <a:lnTo>
                    <a:pt x="93" y="856"/>
                  </a:lnTo>
                  <a:lnTo>
                    <a:pt x="71" y="868"/>
                  </a:lnTo>
                  <a:lnTo>
                    <a:pt x="51" y="876"/>
                  </a:lnTo>
                  <a:lnTo>
                    <a:pt x="34" y="883"/>
                  </a:lnTo>
                  <a:lnTo>
                    <a:pt x="20" y="889"/>
                  </a:lnTo>
                  <a:lnTo>
                    <a:pt x="9" y="893"/>
                  </a:lnTo>
                  <a:lnTo>
                    <a:pt x="2" y="895"/>
                  </a:lnTo>
                  <a:lnTo>
                    <a:pt x="0" y="89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7039767" y="2344333"/>
              <a:ext cx="1152108" cy="669229"/>
            </a:xfrm>
            <a:custGeom>
              <a:avLst/>
              <a:gdLst>
                <a:gd name="T0" fmla="*/ 414 w 847"/>
                <a:gd name="T1" fmla="*/ 0 h 492"/>
                <a:gd name="T2" fmla="*/ 453 w 847"/>
                <a:gd name="T3" fmla="*/ 3 h 492"/>
                <a:gd name="T4" fmla="*/ 493 w 847"/>
                <a:gd name="T5" fmla="*/ 10 h 492"/>
                <a:gd name="T6" fmla="*/ 532 w 847"/>
                <a:gd name="T7" fmla="*/ 23 h 492"/>
                <a:gd name="T8" fmla="*/ 572 w 847"/>
                <a:gd name="T9" fmla="*/ 41 h 492"/>
                <a:gd name="T10" fmla="*/ 617 w 847"/>
                <a:gd name="T11" fmla="*/ 67 h 492"/>
                <a:gd name="T12" fmla="*/ 655 w 847"/>
                <a:gd name="T13" fmla="*/ 96 h 492"/>
                <a:gd name="T14" fmla="*/ 690 w 847"/>
                <a:gd name="T15" fmla="*/ 126 h 492"/>
                <a:gd name="T16" fmla="*/ 720 w 847"/>
                <a:gd name="T17" fmla="*/ 157 h 492"/>
                <a:gd name="T18" fmla="*/ 746 w 847"/>
                <a:gd name="T19" fmla="*/ 190 h 492"/>
                <a:gd name="T20" fmla="*/ 768 w 847"/>
                <a:gd name="T21" fmla="*/ 224 h 492"/>
                <a:gd name="T22" fmla="*/ 786 w 847"/>
                <a:gd name="T23" fmla="*/ 257 h 492"/>
                <a:gd name="T24" fmla="*/ 802 w 847"/>
                <a:gd name="T25" fmla="*/ 289 h 492"/>
                <a:gd name="T26" fmla="*/ 815 w 847"/>
                <a:gd name="T27" fmla="*/ 321 h 492"/>
                <a:gd name="T28" fmla="*/ 824 w 847"/>
                <a:gd name="T29" fmla="*/ 352 h 492"/>
                <a:gd name="T30" fmla="*/ 832 w 847"/>
                <a:gd name="T31" fmla="*/ 381 h 492"/>
                <a:gd name="T32" fmla="*/ 837 w 847"/>
                <a:gd name="T33" fmla="*/ 408 h 492"/>
                <a:gd name="T34" fmla="*/ 842 w 847"/>
                <a:gd name="T35" fmla="*/ 432 h 492"/>
                <a:gd name="T36" fmla="*/ 845 w 847"/>
                <a:gd name="T37" fmla="*/ 451 h 492"/>
                <a:gd name="T38" fmla="*/ 846 w 847"/>
                <a:gd name="T39" fmla="*/ 468 h 492"/>
                <a:gd name="T40" fmla="*/ 847 w 847"/>
                <a:gd name="T41" fmla="*/ 480 h 492"/>
                <a:gd name="T42" fmla="*/ 847 w 847"/>
                <a:gd name="T43" fmla="*/ 489 h 492"/>
                <a:gd name="T44" fmla="*/ 847 w 847"/>
                <a:gd name="T45" fmla="*/ 492 h 492"/>
                <a:gd name="T46" fmla="*/ 0 w 847"/>
                <a:gd name="T47" fmla="*/ 194 h 492"/>
                <a:gd name="T48" fmla="*/ 2 w 847"/>
                <a:gd name="T49" fmla="*/ 192 h 492"/>
                <a:gd name="T50" fmla="*/ 8 w 847"/>
                <a:gd name="T51" fmla="*/ 187 h 492"/>
                <a:gd name="T52" fmla="*/ 17 w 847"/>
                <a:gd name="T53" fmla="*/ 178 h 492"/>
                <a:gd name="T54" fmla="*/ 31 w 847"/>
                <a:gd name="T55" fmla="*/ 167 h 492"/>
                <a:gd name="T56" fmla="*/ 46 w 847"/>
                <a:gd name="T57" fmla="*/ 154 h 492"/>
                <a:gd name="T58" fmla="*/ 65 w 847"/>
                <a:gd name="T59" fmla="*/ 138 h 492"/>
                <a:gd name="T60" fmla="*/ 87 w 847"/>
                <a:gd name="T61" fmla="*/ 122 h 492"/>
                <a:gd name="T62" fmla="*/ 111 w 847"/>
                <a:gd name="T63" fmla="*/ 105 h 492"/>
                <a:gd name="T64" fmla="*/ 138 w 847"/>
                <a:gd name="T65" fmla="*/ 87 h 492"/>
                <a:gd name="T66" fmla="*/ 167 w 847"/>
                <a:gd name="T67" fmla="*/ 71 h 492"/>
                <a:gd name="T68" fmla="*/ 197 w 847"/>
                <a:gd name="T69" fmla="*/ 54 h 492"/>
                <a:gd name="T70" fmla="*/ 230 w 847"/>
                <a:gd name="T71" fmla="*/ 39 h 492"/>
                <a:gd name="T72" fmla="*/ 265 w 847"/>
                <a:gd name="T73" fmla="*/ 26 h 492"/>
                <a:gd name="T74" fmla="*/ 300 w 847"/>
                <a:gd name="T75" fmla="*/ 16 h 492"/>
                <a:gd name="T76" fmla="*/ 337 w 847"/>
                <a:gd name="T77" fmla="*/ 7 h 492"/>
                <a:gd name="T78" fmla="*/ 375 w 847"/>
                <a:gd name="T79" fmla="*/ 2 h 492"/>
                <a:gd name="T80" fmla="*/ 414 w 847"/>
                <a:gd name="T81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7" h="492">
                  <a:moveTo>
                    <a:pt x="414" y="0"/>
                  </a:moveTo>
                  <a:lnTo>
                    <a:pt x="453" y="3"/>
                  </a:lnTo>
                  <a:lnTo>
                    <a:pt x="493" y="10"/>
                  </a:lnTo>
                  <a:lnTo>
                    <a:pt x="532" y="23"/>
                  </a:lnTo>
                  <a:lnTo>
                    <a:pt x="572" y="41"/>
                  </a:lnTo>
                  <a:lnTo>
                    <a:pt x="617" y="67"/>
                  </a:lnTo>
                  <a:lnTo>
                    <a:pt x="655" y="96"/>
                  </a:lnTo>
                  <a:lnTo>
                    <a:pt x="690" y="126"/>
                  </a:lnTo>
                  <a:lnTo>
                    <a:pt x="720" y="157"/>
                  </a:lnTo>
                  <a:lnTo>
                    <a:pt x="746" y="190"/>
                  </a:lnTo>
                  <a:lnTo>
                    <a:pt x="768" y="224"/>
                  </a:lnTo>
                  <a:lnTo>
                    <a:pt x="786" y="257"/>
                  </a:lnTo>
                  <a:lnTo>
                    <a:pt x="802" y="289"/>
                  </a:lnTo>
                  <a:lnTo>
                    <a:pt x="815" y="321"/>
                  </a:lnTo>
                  <a:lnTo>
                    <a:pt x="824" y="352"/>
                  </a:lnTo>
                  <a:lnTo>
                    <a:pt x="832" y="381"/>
                  </a:lnTo>
                  <a:lnTo>
                    <a:pt x="837" y="408"/>
                  </a:lnTo>
                  <a:lnTo>
                    <a:pt x="842" y="432"/>
                  </a:lnTo>
                  <a:lnTo>
                    <a:pt x="845" y="451"/>
                  </a:lnTo>
                  <a:lnTo>
                    <a:pt x="846" y="468"/>
                  </a:lnTo>
                  <a:lnTo>
                    <a:pt x="847" y="480"/>
                  </a:lnTo>
                  <a:lnTo>
                    <a:pt x="847" y="489"/>
                  </a:lnTo>
                  <a:lnTo>
                    <a:pt x="847" y="492"/>
                  </a:lnTo>
                  <a:lnTo>
                    <a:pt x="0" y="194"/>
                  </a:lnTo>
                  <a:lnTo>
                    <a:pt x="2" y="192"/>
                  </a:lnTo>
                  <a:lnTo>
                    <a:pt x="8" y="187"/>
                  </a:lnTo>
                  <a:lnTo>
                    <a:pt x="17" y="178"/>
                  </a:lnTo>
                  <a:lnTo>
                    <a:pt x="31" y="167"/>
                  </a:lnTo>
                  <a:lnTo>
                    <a:pt x="46" y="154"/>
                  </a:lnTo>
                  <a:lnTo>
                    <a:pt x="65" y="138"/>
                  </a:lnTo>
                  <a:lnTo>
                    <a:pt x="87" y="122"/>
                  </a:lnTo>
                  <a:lnTo>
                    <a:pt x="111" y="105"/>
                  </a:lnTo>
                  <a:lnTo>
                    <a:pt x="138" y="87"/>
                  </a:lnTo>
                  <a:lnTo>
                    <a:pt x="167" y="71"/>
                  </a:lnTo>
                  <a:lnTo>
                    <a:pt x="197" y="54"/>
                  </a:lnTo>
                  <a:lnTo>
                    <a:pt x="230" y="39"/>
                  </a:lnTo>
                  <a:lnTo>
                    <a:pt x="265" y="26"/>
                  </a:lnTo>
                  <a:lnTo>
                    <a:pt x="300" y="16"/>
                  </a:lnTo>
                  <a:lnTo>
                    <a:pt x="337" y="7"/>
                  </a:lnTo>
                  <a:lnTo>
                    <a:pt x="375" y="2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4750514" y="5415713"/>
              <a:ext cx="1184754" cy="602578"/>
            </a:xfrm>
            <a:custGeom>
              <a:avLst/>
              <a:gdLst>
                <a:gd name="T0" fmla="*/ 871 w 871"/>
                <a:gd name="T1" fmla="*/ 0 h 443"/>
                <a:gd name="T2" fmla="*/ 871 w 871"/>
                <a:gd name="T3" fmla="*/ 2 h 443"/>
                <a:gd name="T4" fmla="*/ 869 w 871"/>
                <a:gd name="T5" fmla="*/ 9 h 443"/>
                <a:gd name="T6" fmla="*/ 866 w 871"/>
                <a:gd name="T7" fmla="*/ 20 h 443"/>
                <a:gd name="T8" fmla="*/ 863 w 871"/>
                <a:gd name="T9" fmla="*/ 36 h 443"/>
                <a:gd name="T10" fmla="*/ 857 w 871"/>
                <a:gd name="T11" fmla="*/ 54 h 443"/>
                <a:gd name="T12" fmla="*/ 850 w 871"/>
                <a:gd name="T13" fmla="*/ 76 h 443"/>
                <a:gd name="T14" fmla="*/ 842 w 871"/>
                <a:gd name="T15" fmla="*/ 99 h 443"/>
                <a:gd name="T16" fmla="*/ 832 w 871"/>
                <a:gd name="T17" fmla="*/ 124 h 443"/>
                <a:gd name="T18" fmla="*/ 820 w 871"/>
                <a:gd name="T19" fmla="*/ 153 h 443"/>
                <a:gd name="T20" fmla="*/ 807 w 871"/>
                <a:gd name="T21" fmla="*/ 181 h 443"/>
                <a:gd name="T22" fmla="*/ 791 w 871"/>
                <a:gd name="T23" fmla="*/ 210 h 443"/>
                <a:gd name="T24" fmla="*/ 774 w 871"/>
                <a:gd name="T25" fmla="*/ 238 h 443"/>
                <a:gd name="T26" fmla="*/ 755 w 871"/>
                <a:gd name="T27" fmla="*/ 267 h 443"/>
                <a:gd name="T28" fmla="*/ 734 w 871"/>
                <a:gd name="T29" fmla="*/ 295 h 443"/>
                <a:gd name="T30" fmla="*/ 710 w 871"/>
                <a:gd name="T31" fmla="*/ 322 h 443"/>
                <a:gd name="T32" fmla="*/ 684 w 871"/>
                <a:gd name="T33" fmla="*/ 347 h 443"/>
                <a:gd name="T34" fmla="*/ 656 w 871"/>
                <a:gd name="T35" fmla="*/ 371 h 443"/>
                <a:gd name="T36" fmla="*/ 624 w 871"/>
                <a:gd name="T37" fmla="*/ 392 h 443"/>
                <a:gd name="T38" fmla="*/ 592 w 871"/>
                <a:gd name="T39" fmla="*/ 409 h 443"/>
                <a:gd name="T40" fmla="*/ 556 w 871"/>
                <a:gd name="T41" fmla="*/ 423 h 443"/>
                <a:gd name="T42" fmla="*/ 517 w 871"/>
                <a:gd name="T43" fmla="*/ 434 h 443"/>
                <a:gd name="T44" fmla="*/ 476 w 871"/>
                <a:gd name="T45" fmla="*/ 440 h 443"/>
                <a:gd name="T46" fmla="*/ 424 w 871"/>
                <a:gd name="T47" fmla="*/ 443 h 443"/>
                <a:gd name="T48" fmla="*/ 377 w 871"/>
                <a:gd name="T49" fmla="*/ 440 h 443"/>
                <a:gd name="T50" fmla="*/ 331 w 871"/>
                <a:gd name="T51" fmla="*/ 433 h 443"/>
                <a:gd name="T52" fmla="*/ 289 w 871"/>
                <a:gd name="T53" fmla="*/ 423 h 443"/>
                <a:gd name="T54" fmla="*/ 250 w 871"/>
                <a:gd name="T55" fmla="*/ 409 h 443"/>
                <a:gd name="T56" fmla="*/ 212 w 871"/>
                <a:gd name="T57" fmla="*/ 394 h 443"/>
                <a:gd name="T58" fmla="*/ 179 w 871"/>
                <a:gd name="T59" fmla="*/ 376 h 443"/>
                <a:gd name="T60" fmla="*/ 148 w 871"/>
                <a:gd name="T61" fmla="*/ 356 h 443"/>
                <a:gd name="T62" fmla="*/ 119 w 871"/>
                <a:gd name="T63" fmla="*/ 337 h 443"/>
                <a:gd name="T64" fmla="*/ 94 w 871"/>
                <a:gd name="T65" fmla="*/ 317 h 443"/>
                <a:gd name="T66" fmla="*/ 73 w 871"/>
                <a:gd name="T67" fmla="*/ 297 h 443"/>
                <a:gd name="T68" fmla="*/ 53 w 871"/>
                <a:gd name="T69" fmla="*/ 277 h 443"/>
                <a:gd name="T70" fmla="*/ 37 w 871"/>
                <a:gd name="T71" fmla="*/ 260 h 443"/>
                <a:gd name="T72" fmla="*/ 24 w 871"/>
                <a:gd name="T73" fmla="*/ 244 h 443"/>
                <a:gd name="T74" fmla="*/ 13 w 871"/>
                <a:gd name="T75" fmla="*/ 230 h 443"/>
                <a:gd name="T76" fmla="*/ 5 w 871"/>
                <a:gd name="T77" fmla="*/ 221 h 443"/>
                <a:gd name="T78" fmla="*/ 1 w 871"/>
                <a:gd name="T79" fmla="*/ 215 h 443"/>
                <a:gd name="T80" fmla="*/ 0 w 871"/>
                <a:gd name="T81" fmla="*/ 212 h 443"/>
                <a:gd name="T82" fmla="*/ 871 w 871"/>
                <a:gd name="T83" fmla="*/ 0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71" h="443">
                  <a:moveTo>
                    <a:pt x="871" y="0"/>
                  </a:moveTo>
                  <a:lnTo>
                    <a:pt x="871" y="2"/>
                  </a:lnTo>
                  <a:lnTo>
                    <a:pt x="869" y="9"/>
                  </a:lnTo>
                  <a:lnTo>
                    <a:pt x="866" y="20"/>
                  </a:lnTo>
                  <a:lnTo>
                    <a:pt x="863" y="36"/>
                  </a:lnTo>
                  <a:lnTo>
                    <a:pt x="857" y="54"/>
                  </a:lnTo>
                  <a:lnTo>
                    <a:pt x="850" y="76"/>
                  </a:lnTo>
                  <a:lnTo>
                    <a:pt x="842" y="99"/>
                  </a:lnTo>
                  <a:lnTo>
                    <a:pt x="832" y="124"/>
                  </a:lnTo>
                  <a:lnTo>
                    <a:pt x="820" y="153"/>
                  </a:lnTo>
                  <a:lnTo>
                    <a:pt x="807" y="181"/>
                  </a:lnTo>
                  <a:lnTo>
                    <a:pt x="791" y="210"/>
                  </a:lnTo>
                  <a:lnTo>
                    <a:pt x="774" y="238"/>
                  </a:lnTo>
                  <a:lnTo>
                    <a:pt x="755" y="267"/>
                  </a:lnTo>
                  <a:lnTo>
                    <a:pt x="734" y="295"/>
                  </a:lnTo>
                  <a:lnTo>
                    <a:pt x="710" y="322"/>
                  </a:lnTo>
                  <a:lnTo>
                    <a:pt x="684" y="347"/>
                  </a:lnTo>
                  <a:lnTo>
                    <a:pt x="656" y="371"/>
                  </a:lnTo>
                  <a:lnTo>
                    <a:pt x="624" y="392"/>
                  </a:lnTo>
                  <a:lnTo>
                    <a:pt x="592" y="409"/>
                  </a:lnTo>
                  <a:lnTo>
                    <a:pt x="556" y="423"/>
                  </a:lnTo>
                  <a:lnTo>
                    <a:pt x="517" y="434"/>
                  </a:lnTo>
                  <a:lnTo>
                    <a:pt x="476" y="440"/>
                  </a:lnTo>
                  <a:lnTo>
                    <a:pt x="424" y="443"/>
                  </a:lnTo>
                  <a:lnTo>
                    <a:pt x="377" y="440"/>
                  </a:lnTo>
                  <a:lnTo>
                    <a:pt x="331" y="433"/>
                  </a:lnTo>
                  <a:lnTo>
                    <a:pt x="289" y="423"/>
                  </a:lnTo>
                  <a:lnTo>
                    <a:pt x="250" y="409"/>
                  </a:lnTo>
                  <a:lnTo>
                    <a:pt x="212" y="394"/>
                  </a:lnTo>
                  <a:lnTo>
                    <a:pt x="179" y="376"/>
                  </a:lnTo>
                  <a:lnTo>
                    <a:pt x="148" y="356"/>
                  </a:lnTo>
                  <a:lnTo>
                    <a:pt x="119" y="337"/>
                  </a:lnTo>
                  <a:lnTo>
                    <a:pt x="94" y="317"/>
                  </a:lnTo>
                  <a:lnTo>
                    <a:pt x="73" y="297"/>
                  </a:lnTo>
                  <a:lnTo>
                    <a:pt x="53" y="277"/>
                  </a:lnTo>
                  <a:lnTo>
                    <a:pt x="37" y="260"/>
                  </a:lnTo>
                  <a:lnTo>
                    <a:pt x="24" y="244"/>
                  </a:lnTo>
                  <a:lnTo>
                    <a:pt x="13" y="230"/>
                  </a:lnTo>
                  <a:lnTo>
                    <a:pt x="5" y="221"/>
                  </a:lnTo>
                  <a:lnTo>
                    <a:pt x="1" y="215"/>
                  </a:lnTo>
                  <a:lnTo>
                    <a:pt x="0" y="212"/>
                  </a:lnTo>
                  <a:lnTo>
                    <a:pt x="871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3764353" y="3161827"/>
              <a:ext cx="795730" cy="1039209"/>
            </a:xfrm>
            <a:custGeom>
              <a:avLst/>
              <a:gdLst>
                <a:gd name="T0" fmla="*/ 109 w 585"/>
                <a:gd name="T1" fmla="*/ 0 h 764"/>
                <a:gd name="T2" fmla="*/ 585 w 585"/>
                <a:gd name="T3" fmla="*/ 760 h 764"/>
                <a:gd name="T4" fmla="*/ 582 w 585"/>
                <a:gd name="T5" fmla="*/ 760 h 764"/>
                <a:gd name="T6" fmla="*/ 575 w 585"/>
                <a:gd name="T7" fmla="*/ 761 h 764"/>
                <a:gd name="T8" fmla="*/ 563 w 585"/>
                <a:gd name="T9" fmla="*/ 762 h 764"/>
                <a:gd name="T10" fmla="*/ 548 w 585"/>
                <a:gd name="T11" fmla="*/ 763 h 764"/>
                <a:gd name="T12" fmla="*/ 529 w 585"/>
                <a:gd name="T13" fmla="*/ 763 h 764"/>
                <a:gd name="T14" fmla="*/ 506 w 585"/>
                <a:gd name="T15" fmla="*/ 764 h 764"/>
                <a:gd name="T16" fmla="*/ 481 w 585"/>
                <a:gd name="T17" fmla="*/ 763 h 764"/>
                <a:gd name="T18" fmla="*/ 454 w 585"/>
                <a:gd name="T19" fmla="*/ 762 h 764"/>
                <a:gd name="T20" fmla="*/ 424 w 585"/>
                <a:gd name="T21" fmla="*/ 759 h 764"/>
                <a:gd name="T22" fmla="*/ 393 w 585"/>
                <a:gd name="T23" fmla="*/ 756 h 764"/>
                <a:gd name="T24" fmla="*/ 360 w 585"/>
                <a:gd name="T25" fmla="*/ 750 h 764"/>
                <a:gd name="T26" fmla="*/ 328 w 585"/>
                <a:gd name="T27" fmla="*/ 743 h 764"/>
                <a:gd name="T28" fmla="*/ 295 w 585"/>
                <a:gd name="T29" fmla="*/ 733 h 764"/>
                <a:gd name="T30" fmla="*/ 261 w 585"/>
                <a:gd name="T31" fmla="*/ 722 h 764"/>
                <a:gd name="T32" fmla="*/ 228 w 585"/>
                <a:gd name="T33" fmla="*/ 708 h 764"/>
                <a:gd name="T34" fmla="*/ 196 w 585"/>
                <a:gd name="T35" fmla="*/ 692 h 764"/>
                <a:gd name="T36" fmla="*/ 165 w 585"/>
                <a:gd name="T37" fmla="*/ 672 h 764"/>
                <a:gd name="T38" fmla="*/ 135 w 585"/>
                <a:gd name="T39" fmla="*/ 649 h 764"/>
                <a:gd name="T40" fmla="*/ 108 w 585"/>
                <a:gd name="T41" fmla="*/ 623 h 764"/>
                <a:gd name="T42" fmla="*/ 83 w 585"/>
                <a:gd name="T43" fmla="*/ 594 h 764"/>
                <a:gd name="T44" fmla="*/ 61 w 585"/>
                <a:gd name="T45" fmla="*/ 561 h 764"/>
                <a:gd name="T46" fmla="*/ 43 w 585"/>
                <a:gd name="T47" fmla="*/ 523 h 764"/>
                <a:gd name="T48" fmla="*/ 24 w 585"/>
                <a:gd name="T49" fmla="*/ 475 h 764"/>
                <a:gd name="T50" fmla="*/ 11 w 585"/>
                <a:gd name="T51" fmla="*/ 428 h 764"/>
                <a:gd name="T52" fmla="*/ 4 w 585"/>
                <a:gd name="T53" fmla="*/ 384 h 764"/>
                <a:gd name="T54" fmla="*/ 0 w 585"/>
                <a:gd name="T55" fmla="*/ 340 h 764"/>
                <a:gd name="T56" fmla="*/ 1 w 585"/>
                <a:gd name="T57" fmla="*/ 298 h 764"/>
                <a:gd name="T58" fmla="*/ 4 w 585"/>
                <a:gd name="T59" fmla="*/ 259 h 764"/>
                <a:gd name="T60" fmla="*/ 10 w 585"/>
                <a:gd name="T61" fmla="*/ 222 h 764"/>
                <a:gd name="T62" fmla="*/ 19 w 585"/>
                <a:gd name="T63" fmla="*/ 186 h 764"/>
                <a:gd name="T64" fmla="*/ 29 w 585"/>
                <a:gd name="T65" fmla="*/ 153 h 764"/>
                <a:gd name="T66" fmla="*/ 41 w 585"/>
                <a:gd name="T67" fmla="*/ 123 h 764"/>
                <a:gd name="T68" fmla="*/ 52 w 585"/>
                <a:gd name="T69" fmla="*/ 96 h 764"/>
                <a:gd name="T70" fmla="*/ 65 w 585"/>
                <a:gd name="T71" fmla="*/ 71 h 764"/>
                <a:gd name="T72" fmla="*/ 76 w 585"/>
                <a:gd name="T73" fmla="*/ 50 h 764"/>
                <a:gd name="T74" fmla="*/ 86 w 585"/>
                <a:gd name="T75" fmla="*/ 32 h 764"/>
                <a:gd name="T76" fmla="*/ 96 w 585"/>
                <a:gd name="T77" fmla="*/ 19 h 764"/>
                <a:gd name="T78" fmla="*/ 103 w 585"/>
                <a:gd name="T79" fmla="*/ 8 h 764"/>
                <a:gd name="T80" fmla="*/ 108 w 585"/>
                <a:gd name="T81" fmla="*/ 2 h 764"/>
                <a:gd name="T82" fmla="*/ 109 w 585"/>
                <a:gd name="T83" fmla="*/ 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5" h="764">
                  <a:moveTo>
                    <a:pt x="109" y="0"/>
                  </a:moveTo>
                  <a:lnTo>
                    <a:pt x="585" y="760"/>
                  </a:lnTo>
                  <a:lnTo>
                    <a:pt x="582" y="760"/>
                  </a:lnTo>
                  <a:lnTo>
                    <a:pt x="575" y="761"/>
                  </a:lnTo>
                  <a:lnTo>
                    <a:pt x="563" y="762"/>
                  </a:lnTo>
                  <a:lnTo>
                    <a:pt x="548" y="763"/>
                  </a:lnTo>
                  <a:lnTo>
                    <a:pt x="529" y="763"/>
                  </a:lnTo>
                  <a:lnTo>
                    <a:pt x="506" y="764"/>
                  </a:lnTo>
                  <a:lnTo>
                    <a:pt x="481" y="763"/>
                  </a:lnTo>
                  <a:lnTo>
                    <a:pt x="454" y="762"/>
                  </a:lnTo>
                  <a:lnTo>
                    <a:pt x="424" y="759"/>
                  </a:lnTo>
                  <a:lnTo>
                    <a:pt x="393" y="756"/>
                  </a:lnTo>
                  <a:lnTo>
                    <a:pt x="360" y="750"/>
                  </a:lnTo>
                  <a:lnTo>
                    <a:pt x="328" y="743"/>
                  </a:lnTo>
                  <a:lnTo>
                    <a:pt x="295" y="733"/>
                  </a:lnTo>
                  <a:lnTo>
                    <a:pt x="261" y="722"/>
                  </a:lnTo>
                  <a:lnTo>
                    <a:pt x="228" y="708"/>
                  </a:lnTo>
                  <a:lnTo>
                    <a:pt x="196" y="692"/>
                  </a:lnTo>
                  <a:lnTo>
                    <a:pt x="165" y="672"/>
                  </a:lnTo>
                  <a:lnTo>
                    <a:pt x="135" y="649"/>
                  </a:lnTo>
                  <a:lnTo>
                    <a:pt x="108" y="623"/>
                  </a:lnTo>
                  <a:lnTo>
                    <a:pt x="83" y="594"/>
                  </a:lnTo>
                  <a:lnTo>
                    <a:pt x="61" y="561"/>
                  </a:lnTo>
                  <a:lnTo>
                    <a:pt x="43" y="523"/>
                  </a:lnTo>
                  <a:lnTo>
                    <a:pt x="24" y="475"/>
                  </a:lnTo>
                  <a:lnTo>
                    <a:pt x="11" y="428"/>
                  </a:lnTo>
                  <a:lnTo>
                    <a:pt x="4" y="384"/>
                  </a:lnTo>
                  <a:lnTo>
                    <a:pt x="0" y="340"/>
                  </a:lnTo>
                  <a:lnTo>
                    <a:pt x="1" y="298"/>
                  </a:lnTo>
                  <a:lnTo>
                    <a:pt x="4" y="259"/>
                  </a:lnTo>
                  <a:lnTo>
                    <a:pt x="10" y="222"/>
                  </a:lnTo>
                  <a:lnTo>
                    <a:pt x="19" y="186"/>
                  </a:lnTo>
                  <a:lnTo>
                    <a:pt x="29" y="153"/>
                  </a:lnTo>
                  <a:lnTo>
                    <a:pt x="41" y="123"/>
                  </a:lnTo>
                  <a:lnTo>
                    <a:pt x="52" y="96"/>
                  </a:lnTo>
                  <a:lnTo>
                    <a:pt x="65" y="71"/>
                  </a:lnTo>
                  <a:lnTo>
                    <a:pt x="76" y="50"/>
                  </a:lnTo>
                  <a:lnTo>
                    <a:pt x="86" y="32"/>
                  </a:lnTo>
                  <a:lnTo>
                    <a:pt x="96" y="19"/>
                  </a:lnTo>
                  <a:lnTo>
                    <a:pt x="103" y="8"/>
                  </a:lnTo>
                  <a:lnTo>
                    <a:pt x="108" y="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5119134" y="1543163"/>
              <a:ext cx="850139" cy="998402"/>
            </a:xfrm>
            <a:custGeom>
              <a:avLst/>
              <a:gdLst>
                <a:gd name="T0" fmla="*/ 470 w 625"/>
                <a:gd name="T1" fmla="*/ 0 h 734"/>
                <a:gd name="T2" fmla="*/ 503 w 625"/>
                <a:gd name="T3" fmla="*/ 1 h 734"/>
                <a:gd name="T4" fmla="*/ 532 w 625"/>
                <a:gd name="T5" fmla="*/ 3 h 734"/>
                <a:gd name="T6" fmla="*/ 560 w 625"/>
                <a:gd name="T7" fmla="*/ 7 h 734"/>
                <a:gd name="T8" fmla="*/ 581 w 625"/>
                <a:gd name="T9" fmla="*/ 11 h 734"/>
                <a:gd name="T10" fmla="*/ 600 w 625"/>
                <a:gd name="T11" fmla="*/ 15 h 734"/>
                <a:gd name="T12" fmla="*/ 614 w 625"/>
                <a:gd name="T13" fmla="*/ 18 h 734"/>
                <a:gd name="T14" fmla="*/ 622 w 625"/>
                <a:gd name="T15" fmla="*/ 21 h 734"/>
                <a:gd name="T16" fmla="*/ 625 w 625"/>
                <a:gd name="T17" fmla="*/ 22 h 734"/>
                <a:gd name="T18" fmla="*/ 79 w 625"/>
                <a:gd name="T19" fmla="*/ 734 h 734"/>
                <a:gd name="T20" fmla="*/ 77 w 625"/>
                <a:gd name="T21" fmla="*/ 730 h 734"/>
                <a:gd name="T22" fmla="*/ 74 w 625"/>
                <a:gd name="T23" fmla="*/ 723 h 734"/>
                <a:gd name="T24" fmla="*/ 68 w 625"/>
                <a:gd name="T25" fmla="*/ 712 h 734"/>
                <a:gd name="T26" fmla="*/ 62 w 625"/>
                <a:gd name="T27" fmla="*/ 696 h 734"/>
                <a:gd name="T28" fmla="*/ 54 w 625"/>
                <a:gd name="T29" fmla="*/ 677 h 734"/>
                <a:gd name="T30" fmla="*/ 45 w 625"/>
                <a:gd name="T31" fmla="*/ 654 h 734"/>
                <a:gd name="T32" fmla="*/ 37 w 625"/>
                <a:gd name="T33" fmla="*/ 628 h 734"/>
                <a:gd name="T34" fmla="*/ 28 w 625"/>
                <a:gd name="T35" fmla="*/ 600 h 734"/>
                <a:gd name="T36" fmla="*/ 20 w 625"/>
                <a:gd name="T37" fmla="*/ 569 h 734"/>
                <a:gd name="T38" fmla="*/ 13 w 625"/>
                <a:gd name="T39" fmla="*/ 537 h 734"/>
                <a:gd name="T40" fmla="*/ 7 w 625"/>
                <a:gd name="T41" fmla="*/ 503 h 734"/>
                <a:gd name="T42" fmla="*/ 3 w 625"/>
                <a:gd name="T43" fmla="*/ 467 h 734"/>
                <a:gd name="T44" fmla="*/ 0 w 625"/>
                <a:gd name="T45" fmla="*/ 430 h 734"/>
                <a:gd name="T46" fmla="*/ 1 w 625"/>
                <a:gd name="T47" fmla="*/ 392 h 734"/>
                <a:gd name="T48" fmla="*/ 5 w 625"/>
                <a:gd name="T49" fmla="*/ 355 h 734"/>
                <a:gd name="T50" fmla="*/ 12 w 625"/>
                <a:gd name="T51" fmla="*/ 318 h 734"/>
                <a:gd name="T52" fmla="*/ 22 w 625"/>
                <a:gd name="T53" fmla="*/ 280 h 734"/>
                <a:gd name="T54" fmla="*/ 38 w 625"/>
                <a:gd name="T55" fmla="*/ 244 h 734"/>
                <a:gd name="T56" fmla="*/ 57 w 625"/>
                <a:gd name="T57" fmla="*/ 208 h 734"/>
                <a:gd name="T58" fmla="*/ 82 w 625"/>
                <a:gd name="T59" fmla="*/ 175 h 734"/>
                <a:gd name="T60" fmla="*/ 111 w 625"/>
                <a:gd name="T61" fmla="*/ 143 h 734"/>
                <a:gd name="T62" fmla="*/ 151 w 625"/>
                <a:gd name="T63" fmla="*/ 107 h 734"/>
                <a:gd name="T64" fmla="*/ 193 w 625"/>
                <a:gd name="T65" fmla="*/ 77 h 734"/>
                <a:gd name="T66" fmla="*/ 235 w 625"/>
                <a:gd name="T67" fmla="*/ 54 h 734"/>
                <a:gd name="T68" fmla="*/ 276 w 625"/>
                <a:gd name="T69" fmla="*/ 36 h 734"/>
                <a:gd name="T70" fmla="*/ 318 w 625"/>
                <a:gd name="T71" fmla="*/ 21 h 734"/>
                <a:gd name="T72" fmla="*/ 359 w 625"/>
                <a:gd name="T73" fmla="*/ 11 h 734"/>
                <a:gd name="T74" fmla="*/ 397 w 625"/>
                <a:gd name="T75" fmla="*/ 5 h 734"/>
                <a:gd name="T76" fmla="*/ 435 w 625"/>
                <a:gd name="T77" fmla="*/ 1 h 734"/>
                <a:gd name="T78" fmla="*/ 470 w 625"/>
                <a:gd name="T79" fmla="*/ 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5" h="734">
                  <a:moveTo>
                    <a:pt x="470" y="0"/>
                  </a:moveTo>
                  <a:lnTo>
                    <a:pt x="503" y="1"/>
                  </a:lnTo>
                  <a:lnTo>
                    <a:pt x="532" y="3"/>
                  </a:lnTo>
                  <a:lnTo>
                    <a:pt x="560" y="7"/>
                  </a:lnTo>
                  <a:lnTo>
                    <a:pt x="581" y="11"/>
                  </a:lnTo>
                  <a:lnTo>
                    <a:pt x="600" y="15"/>
                  </a:lnTo>
                  <a:lnTo>
                    <a:pt x="614" y="18"/>
                  </a:lnTo>
                  <a:lnTo>
                    <a:pt x="622" y="21"/>
                  </a:lnTo>
                  <a:lnTo>
                    <a:pt x="625" y="22"/>
                  </a:lnTo>
                  <a:lnTo>
                    <a:pt x="79" y="734"/>
                  </a:lnTo>
                  <a:lnTo>
                    <a:pt x="77" y="730"/>
                  </a:lnTo>
                  <a:lnTo>
                    <a:pt x="74" y="723"/>
                  </a:lnTo>
                  <a:lnTo>
                    <a:pt x="68" y="712"/>
                  </a:lnTo>
                  <a:lnTo>
                    <a:pt x="62" y="696"/>
                  </a:lnTo>
                  <a:lnTo>
                    <a:pt x="54" y="677"/>
                  </a:lnTo>
                  <a:lnTo>
                    <a:pt x="45" y="654"/>
                  </a:lnTo>
                  <a:lnTo>
                    <a:pt x="37" y="628"/>
                  </a:lnTo>
                  <a:lnTo>
                    <a:pt x="28" y="600"/>
                  </a:lnTo>
                  <a:lnTo>
                    <a:pt x="20" y="569"/>
                  </a:lnTo>
                  <a:lnTo>
                    <a:pt x="13" y="537"/>
                  </a:lnTo>
                  <a:lnTo>
                    <a:pt x="7" y="503"/>
                  </a:lnTo>
                  <a:lnTo>
                    <a:pt x="3" y="467"/>
                  </a:lnTo>
                  <a:lnTo>
                    <a:pt x="0" y="430"/>
                  </a:lnTo>
                  <a:lnTo>
                    <a:pt x="1" y="392"/>
                  </a:lnTo>
                  <a:lnTo>
                    <a:pt x="5" y="355"/>
                  </a:lnTo>
                  <a:lnTo>
                    <a:pt x="12" y="318"/>
                  </a:lnTo>
                  <a:lnTo>
                    <a:pt x="22" y="280"/>
                  </a:lnTo>
                  <a:lnTo>
                    <a:pt x="38" y="244"/>
                  </a:lnTo>
                  <a:lnTo>
                    <a:pt x="57" y="208"/>
                  </a:lnTo>
                  <a:lnTo>
                    <a:pt x="82" y="175"/>
                  </a:lnTo>
                  <a:lnTo>
                    <a:pt x="111" y="143"/>
                  </a:lnTo>
                  <a:lnTo>
                    <a:pt x="151" y="107"/>
                  </a:lnTo>
                  <a:lnTo>
                    <a:pt x="193" y="77"/>
                  </a:lnTo>
                  <a:lnTo>
                    <a:pt x="235" y="54"/>
                  </a:lnTo>
                  <a:lnTo>
                    <a:pt x="276" y="36"/>
                  </a:lnTo>
                  <a:lnTo>
                    <a:pt x="318" y="21"/>
                  </a:lnTo>
                  <a:lnTo>
                    <a:pt x="359" y="11"/>
                  </a:lnTo>
                  <a:lnTo>
                    <a:pt x="397" y="5"/>
                  </a:lnTo>
                  <a:lnTo>
                    <a:pt x="435" y="1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3946623" y="1427544"/>
              <a:ext cx="3966407" cy="2496007"/>
            </a:xfrm>
            <a:custGeom>
              <a:avLst/>
              <a:gdLst>
                <a:gd name="T0" fmla="*/ 1662 w 2916"/>
                <a:gd name="T1" fmla="*/ 3 h 1835"/>
                <a:gd name="T2" fmla="*/ 1737 w 2916"/>
                <a:gd name="T3" fmla="*/ 16 h 1835"/>
                <a:gd name="T4" fmla="*/ 1802 w 2916"/>
                <a:gd name="T5" fmla="*/ 36 h 1835"/>
                <a:gd name="T6" fmla="*/ 1855 w 2916"/>
                <a:gd name="T7" fmla="*/ 60 h 1835"/>
                <a:gd name="T8" fmla="*/ 1894 w 2916"/>
                <a:gd name="T9" fmla="*/ 82 h 1835"/>
                <a:gd name="T10" fmla="*/ 1919 w 2916"/>
                <a:gd name="T11" fmla="*/ 99 h 1835"/>
                <a:gd name="T12" fmla="*/ 1929 w 2916"/>
                <a:gd name="T13" fmla="*/ 105 h 1835"/>
                <a:gd name="T14" fmla="*/ 2884 w 2916"/>
                <a:gd name="T15" fmla="*/ 742 h 1835"/>
                <a:gd name="T16" fmla="*/ 2816 w 2916"/>
                <a:gd name="T17" fmla="*/ 719 h 1835"/>
                <a:gd name="T18" fmla="*/ 2741 w 2916"/>
                <a:gd name="T19" fmla="*/ 716 h 1835"/>
                <a:gd name="T20" fmla="*/ 2661 w 2916"/>
                <a:gd name="T21" fmla="*/ 730 h 1835"/>
                <a:gd name="T22" fmla="*/ 2577 w 2916"/>
                <a:gd name="T23" fmla="*/ 761 h 1835"/>
                <a:gd name="T24" fmla="*/ 2491 w 2916"/>
                <a:gd name="T25" fmla="*/ 804 h 1835"/>
                <a:gd name="T26" fmla="*/ 2404 w 2916"/>
                <a:gd name="T27" fmla="*/ 856 h 1835"/>
                <a:gd name="T28" fmla="*/ 2318 w 2916"/>
                <a:gd name="T29" fmla="*/ 916 h 1835"/>
                <a:gd name="T30" fmla="*/ 2233 w 2916"/>
                <a:gd name="T31" fmla="*/ 982 h 1835"/>
                <a:gd name="T32" fmla="*/ 2149 w 2916"/>
                <a:gd name="T33" fmla="*/ 1048 h 1835"/>
                <a:gd name="T34" fmla="*/ 2071 w 2916"/>
                <a:gd name="T35" fmla="*/ 1115 h 1835"/>
                <a:gd name="T36" fmla="*/ 1997 w 2916"/>
                <a:gd name="T37" fmla="*/ 1179 h 1835"/>
                <a:gd name="T38" fmla="*/ 1930 w 2916"/>
                <a:gd name="T39" fmla="*/ 1237 h 1835"/>
                <a:gd name="T40" fmla="*/ 1870 w 2916"/>
                <a:gd name="T41" fmla="*/ 1286 h 1835"/>
                <a:gd name="T42" fmla="*/ 1819 w 2916"/>
                <a:gd name="T43" fmla="*/ 1325 h 1835"/>
                <a:gd name="T44" fmla="*/ 1761 w 2916"/>
                <a:gd name="T45" fmla="*/ 1367 h 1835"/>
                <a:gd name="T46" fmla="*/ 1694 w 2916"/>
                <a:gd name="T47" fmla="*/ 1413 h 1835"/>
                <a:gd name="T48" fmla="*/ 1623 w 2916"/>
                <a:gd name="T49" fmla="*/ 1464 h 1835"/>
                <a:gd name="T50" fmla="*/ 1547 w 2916"/>
                <a:gd name="T51" fmla="*/ 1518 h 1835"/>
                <a:gd name="T52" fmla="*/ 1469 w 2916"/>
                <a:gd name="T53" fmla="*/ 1572 h 1835"/>
                <a:gd name="T54" fmla="*/ 1393 w 2916"/>
                <a:gd name="T55" fmla="*/ 1627 h 1835"/>
                <a:gd name="T56" fmla="*/ 1322 w 2916"/>
                <a:gd name="T57" fmla="*/ 1677 h 1835"/>
                <a:gd name="T58" fmla="*/ 1255 w 2916"/>
                <a:gd name="T59" fmla="*/ 1723 h 1835"/>
                <a:gd name="T60" fmla="*/ 1198 w 2916"/>
                <a:gd name="T61" fmla="*/ 1764 h 1835"/>
                <a:gd name="T62" fmla="*/ 1151 w 2916"/>
                <a:gd name="T63" fmla="*/ 1797 h 1835"/>
                <a:gd name="T64" fmla="*/ 1118 w 2916"/>
                <a:gd name="T65" fmla="*/ 1821 h 1835"/>
                <a:gd name="T66" fmla="*/ 1100 w 2916"/>
                <a:gd name="T67" fmla="*/ 1833 h 1835"/>
                <a:gd name="T68" fmla="*/ 0 w 2916"/>
                <a:gd name="T69" fmla="*/ 1076 h 1835"/>
                <a:gd name="T70" fmla="*/ 1387 w 2916"/>
                <a:gd name="T71" fmla="*/ 51 h 1835"/>
                <a:gd name="T72" fmla="*/ 1485 w 2916"/>
                <a:gd name="T73" fmla="*/ 17 h 1835"/>
                <a:gd name="T74" fmla="*/ 1578 w 2916"/>
                <a:gd name="T75" fmla="*/ 1 h 1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16" h="1835">
                  <a:moveTo>
                    <a:pt x="1620" y="0"/>
                  </a:moveTo>
                  <a:lnTo>
                    <a:pt x="1662" y="3"/>
                  </a:lnTo>
                  <a:lnTo>
                    <a:pt x="1701" y="8"/>
                  </a:lnTo>
                  <a:lnTo>
                    <a:pt x="1737" y="16"/>
                  </a:lnTo>
                  <a:lnTo>
                    <a:pt x="1771" y="26"/>
                  </a:lnTo>
                  <a:lnTo>
                    <a:pt x="1802" y="36"/>
                  </a:lnTo>
                  <a:lnTo>
                    <a:pt x="1830" y="48"/>
                  </a:lnTo>
                  <a:lnTo>
                    <a:pt x="1855" y="60"/>
                  </a:lnTo>
                  <a:lnTo>
                    <a:pt x="1877" y="72"/>
                  </a:lnTo>
                  <a:lnTo>
                    <a:pt x="1894" y="82"/>
                  </a:lnTo>
                  <a:lnTo>
                    <a:pt x="1909" y="92"/>
                  </a:lnTo>
                  <a:lnTo>
                    <a:pt x="1919" y="99"/>
                  </a:lnTo>
                  <a:lnTo>
                    <a:pt x="1926" y="104"/>
                  </a:lnTo>
                  <a:lnTo>
                    <a:pt x="1929" y="105"/>
                  </a:lnTo>
                  <a:lnTo>
                    <a:pt x="2916" y="761"/>
                  </a:lnTo>
                  <a:lnTo>
                    <a:pt x="2884" y="742"/>
                  </a:lnTo>
                  <a:lnTo>
                    <a:pt x="2851" y="727"/>
                  </a:lnTo>
                  <a:lnTo>
                    <a:pt x="2816" y="719"/>
                  </a:lnTo>
                  <a:lnTo>
                    <a:pt x="2778" y="715"/>
                  </a:lnTo>
                  <a:lnTo>
                    <a:pt x="2741" y="716"/>
                  </a:lnTo>
                  <a:lnTo>
                    <a:pt x="2701" y="721"/>
                  </a:lnTo>
                  <a:lnTo>
                    <a:pt x="2661" y="730"/>
                  </a:lnTo>
                  <a:lnTo>
                    <a:pt x="2619" y="744"/>
                  </a:lnTo>
                  <a:lnTo>
                    <a:pt x="2577" y="761"/>
                  </a:lnTo>
                  <a:lnTo>
                    <a:pt x="2535" y="781"/>
                  </a:lnTo>
                  <a:lnTo>
                    <a:pt x="2491" y="804"/>
                  </a:lnTo>
                  <a:lnTo>
                    <a:pt x="2448" y="829"/>
                  </a:lnTo>
                  <a:lnTo>
                    <a:pt x="2404" y="856"/>
                  </a:lnTo>
                  <a:lnTo>
                    <a:pt x="2361" y="886"/>
                  </a:lnTo>
                  <a:lnTo>
                    <a:pt x="2318" y="916"/>
                  </a:lnTo>
                  <a:lnTo>
                    <a:pt x="2275" y="948"/>
                  </a:lnTo>
                  <a:lnTo>
                    <a:pt x="2233" y="982"/>
                  </a:lnTo>
                  <a:lnTo>
                    <a:pt x="2191" y="1015"/>
                  </a:lnTo>
                  <a:lnTo>
                    <a:pt x="2149" y="1048"/>
                  </a:lnTo>
                  <a:lnTo>
                    <a:pt x="2110" y="1083"/>
                  </a:lnTo>
                  <a:lnTo>
                    <a:pt x="2071" y="1115"/>
                  </a:lnTo>
                  <a:lnTo>
                    <a:pt x="2034" y="1147"/>
                  </a:lnTo>
                  <a:lnTo>
                    <a:pt x="1997" y="1179"/>
                  </a:lnTo>
                  <a:lnTo>
                    <a:pt x="1963" y="1208"/>
                  </a:lnTo>
                  <a:lnTo>
                    <a:pt x="1930" y="1237"/>
                  </a:lnTo>
                  <a:lnTo>
                    <a:pt x="1899" y="1263"/>
                  </a:lnTo>
                  <a:lnTo>
                    <a:pt x="1870" y="1286"/>
                  </a:lnTo>
                  <a:lnTo>
                    <a:pt x="1844" y="1307"/>
                  </a:lnTo>
                  <a:lnTo>
                    <a:pt x="1819" y="1325"/>
                  </a:lnTo>
                  <a:lnTo>
                    <a:pt x="1791" y="1345"/>
                  </a:lnTo>
                  <a:lnTo>
                    <a:pt x="1761" y="1367"/>
                  </a:lnTo>
                  <a:lnTo>
                    <a:pt x="1729" y="1389"/>
                  </a:lnTo>
                  <a:lnTo>
                    <a:pt x="1694" y="1413"/>
                  </a:lnTo>
                  <a:lnTo>
                    <a:pt x="1659" y="1438"/>
                  </a:lnTo>
                  <a:lnTo>
                    <a:pt x="1623" y="1464"/>
                  </a:lnTo>
                  <a:lnTo>
                    <a:pt x="1584" y="1491"/>
                  </a:lnTo>
                  <a:lnTo>
                    <a:pt x="1547" y="1518"/>
                  </a:lnTo>
                  <a:lnTo>
                    <a:pt x="1508" y="1545"/>
                  </a:lnTo>
                  <a:lnTo>
                    <a:pt x="1469" y="1572"/>
                  </a:lnTo>
                  <a:lnTo>
                    <a:pt x="1431" y="1599"/>
                  </a:lnTo>
                  <a:lnTo>
                    <a:pt x="1393" y="1627"/>
                  </a:lnTo>
                  <a:lnTo>
                    <a:pt x="1357" y="1651"/>
                  </a:lnTo>
                  <a:lnTo>
                    <a:pt x="1322" y="1677"/>
                  </a:lnTo>
                  <a:lnTo>
                    <a:pt x="1287" y="1701"/>
                  </a:lnTo>
                  <a:lnTo>
                    <a:pt x="1255" y="1723"/>
                  </a:lnTo>
                  <a:lnTo>
                    <a:pt x="1226" y="1745"/>
                  </a:lnTo>
                  <a:lnTo>
                    <a:pt x="1198" y="1764"/>
                  </a:lnTo>
                  <a:lnTo>
                    <a:pt x="1173" y="1781"/>
                  </a:lnTo>
                  <a:lnTo>
                    <a:pt x="1151" y="1797"/>
                  </a:lnTo>
                  <a:lnTo>
                    <a:pt x="1133" y="1811"/>
                  </a:lnTo>
                  <a:lnTo>
                    <a:pt x="1118" y="1821"/>
                  </a:lnTo>
                  <a:lnTo>
                    <a:pt x="1107" y="1828"/>
                  </a:lnTo>
                  <a:lnTo>
                    <a:pt x="1100" y="1833"/>
                  </a:lnTo>
                  <a:lnTo>
                    <a:pt x="1098" y="1835"/>
                  </a:lnTo>
                  <a:lnTo>
                    <a:pt x="0" y="1076"/>
                  </a:lnTo>
                  <a:lnTo>
                    <a:pt x="1336" y="78"/>
                  </a:lnTo>
                  <a:lnTo>
                    <a:pt x="1387" y="51"/>
                  </a:lnTo>
                  <a:lnTo>
                    <a:pt x="1437" y="31"/>
                  </a:lnTo>
                  <a:lnTo>
                    <a:pt x="1485" y="17"/>
                  </a:lnTo>
                  <a:lnTo>
                    <a:pt x="1532" y="6"/>
                  </a:lnTo>
                  <a:lnTo>
                    <a:pt x="1578" y="1"/>
                  </a:lnTo>
                  <a:lnTo>
                    <a:pt x="1620" y="0"/>
                  </a:lnTo>
                  <a:close/>
                </a:path>
              </a:pathLst>
            </a:custGeom>
            <a:solidFill>
              <a:srgbClr val="A3FF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3788837" y="1684626"/>
              <a:ext cx="2188597" cy="3879351"/>
            </a:xfrm>
            <a:custGeom>
              <a:avLst/>
              <a:gdLst>
                <a:gd name="T0" fmla="*/ 1112 w 1609"/>
                <a:gd name="T1" fmla="*/ 25 h 2852"/>
                <a:gd name="T2" fmla="*/ 1075 w 1609"/>
                <a:gd name="T3" fmla="*/ 85 h 2852"/>
                <a:gd name="T4" fmla="*/ 1053 w 1609"/>
                <a:gd name="T5" fmla="*/ 153 h 2852"/>
                <a:gd name="T6" fmla="*/ 1046 w 1609"/>
                <a:gd name="T7" fmla="*/ 219 h 2852"/>
                <a:gd name="T8" fmla="*/ 1045 w 1609"/>
                <a:gd name="T9" fmla="*/ 251 h 2852"/>
                <a:gd name="T10" fmla="*/ 1046 w 1609"/>
                <a:gd name="T11" fmla="*/ 280 h 2852"/>
                <a:gd name="T12" fmla="*/ 1049 w 1609"/>
                <a:gd name="T13" fmla="*/ 314 h 2852"/>
                <a:gd name="T14" fmla="*/ 1053 w 1609"/>
                <a:gd name="T15" fmla="*/ 347 h 2852"/>
                <a:gd name="T16" fmla="*/ 1059 w 1609"/>
                <a:gd name="T17" fmla="*/ 381 h 2852"/>
                <a:gd name="T18" fmla="*/ 1065 w 1609"/>
                <a:gd name="T19" fmla="*/ 416 h 2852"/>
                <a:gd name="T20" fmla="*/ 1072 w 1609"/>
                <a:gd name="T21" fmla="*/ 450 h 2852"/>
                <a:gd name="T22" fmla="*/ 1091 w 1609"/>
                <a:gd name="T23" fmla="*/ 519 h 2852"/>
                <a:gd name="T24" fmla="*/ 1101 w 1609"/>
                <a:gd name="T25" fmla="*/ 558 h 2852"/>
                <a:gd name="T26" fmla="*/ 1113 w 1609"/>
                <a:gd name="T27" fmla="*/ 591 h 2852"/>
                <a:gd name="T28" fmla="*/ 1124 w 1609"/>
                <a:gd name="T29" fmla="*/ 628 h 2852"/>
                <a:gd name="T30" fmla="*/ 1137 w 1609"/>
                <a:gd name="T31" fmla="*/ 665 h 2852"/>
                <a:gd name="T32" fmla="*/ 1149 w 1609"/>
                <a:gd name="T33" fmla="*/ 699 h 2852"/>
                <a:gd name="T34" fmla="*/ 1176 w 1609"/>
                <a:gd name="T35" fmla="*/ 770 h 2852"/>
                <a:gd name="T36" fmla="*/ 1203 w 1609"/>
                <a:gd name="T37" fmla="*/ 840 h 2852"/>
                <a:gd name="T38" fmla="*/ 1218 w 1609"/>
                <a:gd name="T39" fmla="*/ 875 h 2852"/>
                <a:gd name="T40" fmla="*/ 1231 w 1609"/>
                <a:gd name="T41" fmla="*/ 908 h 2852"/>
                <a:gd name="T42" fmla="*/ 1253 w 1609"/>
                <a:gd name="T43" fmla="*/ 959 h 2852"/>
                <a:gd name="T44" fmla="*/ 1284 w 1609"/>
                <a:gd name="T45" fmla="*/ 1031 h 2852"/>
                <a:gd name="T46" fmla="*/ 1294 w 1609"/>
                <a:gd name="T47" fmla="*/ 1057 h 2852"/>
                <a:gd name="T48" fmla="*/ 1306 w 1609"/>
                <a:gd name="T49" fmla="*/ 1087 h 2852"/>
                <a:gd name="T50" fmla="*/ 1316 w 1609"/>
                <a:gd name="T51" fmla="*/ 1111 h 2852"/>
                <a:gd name="T52" fmla="*/ 1326 w 1609"/>
                <a:gd name="T53" fmla="*/ 1137 h 2852"/>
                <a:gd name="T54" fmla="*/ 1335 w 1609"/>
                <a:gd name="T55" fmla="*/ 1160 h 2852"/>
                <a:gd name="T56" fmla="*/ 1343 w 1609"/>
                <a:gd name="T57" fmla="*/ 1181 h 2852"/>
                <a:gd name="T58" fmla="*/ 1350 w 1609"/>
                <a:gd name="T59" fmla="*/ 1204 h 2852"/>
                <a:gd name="T60" fmla="*/ 1367 w 1609"/>
                <a:gd name="T61" fmla="*/ 1260 h 2852"/>
                <a:gd name="T62" fmla="*/ 1390 w 1609"/>
                <a:gd name="T63" fmla="*/ 1332 h 2852"/>
                <a:gd name="T64" fmla="*/ 1413 w 1609"/>
                <a:gd name="T65" fmla="*/ 1408 h 2852"/>
                <a:gd name="T66" fmla="*/ 1438 w 1609"/>
                <a:gd name="T67" fmla="*/ 1488 h 2852"/>
                <a:gd name="T68" fmla="*/ 1467 w 1609"/>
                <a:gd name="T69" fmla="*/ 1582 h 2852"/>
                <a:gd name="T70" fmla="*/ 1495 w 1609"/>
                <a:gd name="T71" fmla="*/ 1676 h 2852"/>
                <a:gd name="T72" fmla="*/ 1523 w 1609"/>
                <a:gd name="T73" fmla="*/ 1765 h 2852"/>
                <a:gd name="T74" fmla="*/ 1548 w 1609"/>
                <a:gd name="T75" fmla="*/ 1847 h 2852"/>
                <a:gd name="T76" fmla="*/ 1571 w 1609"/>
                <a:gd name="T77" fmla="*/ 1920 h 2852"/>
                <a:gd name="T78" fmla="*/ 1589 w 1609"/>
                <a:gd name="T79" fmla="*/ 1979 h 2852"/>
                <a:gd name="T80" fmla="*/ 1602 w 1609"/>
                <a:gd name="T81" fmla="*/ 2021 h 2852"/>
                <a:gd name="T82" fmla="*/ 1608 w 1609"/>
                <a:gd name="T83" fmla="*/ 2044 h 2852"/>
                <a:gd name="T84" fmla="*/ 545 w 1609"/>
                <a:gd name="T85" fmla="*/ 2852 h 2852"/>
                <a:gd name="T86" fmla="*/ 4 w 1609"/>
                <a:gd name="T87" fmla="*/ 1219 h 2852"/>
                <a:gd name="T88" fmla="*/ 0 w 1609"/>
                <a:gd name="T89" fmla="*/ 1119 h 2852"/>
                <a:gd name="T90" fmla="*/ 12 w 1609"/>
                <a:gd name="T91" fmla="*/ 1031 h 2852"/>
                <a:gd name="T92" fmla="*/ 37 w 1609"/>
                <a:gd name="T93" fmla="*/ 954 h 2852"/>
                <a:gd name="T94" fmla="*/ 69 w 1609"/>
                <a:gd name="T95" fmla="*/ 887 h 2852"/>
                <a:gd name="T96" fmla="*/ 107 w 1609"/>
                <a:gd name="T97" fmla="*/ 832 h 2852"/>
                <a:gd name="T98" fmla="*/ 144 w 1609"/>
                <a:gd name="T99" fmla="*/ 788 h 2852"/>
                <a:gd name="T100" fmla="*/ 179 w 1609"/>
                <a:gd name="T101" fmla="*/ 754 h 2852"/>
                <a:gd name="T102" fmla="*/ 206 w 1609"/>
                <a:gd name="T103" fmla="*/ 732 h 2852"/>
                <a:gd name="T104" fmla="*/ 220 w 1609"/>
                <a:gd name="T105" fmla="*/ 721 h 2852"/>
                <a:gd name="T106" fmla="*/ 1137 w 1609"/>
                <a:gd name="T107" fmla="*/ 0 h 2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9" h="2852">
                  <a:moveTo>
                    <a:pt x="1137" y="0"/>
                  </a:moveTo>
                  <a:lnTo>
                    <a:pt x="1112" y="25"/>
                  </a:lnTo>
                  <a:lnTo>
                    <a:pt x="1091" y="53"/>
                  </a:lnTo>
                  <a:lnTo>
                    <a:pt x="1075" y="85"/>
                  </a:lnTo>
                  <a:lnTo>
                    <a:pt x="1063" y="118"/>
                  </a:lnTo>
                  <a:lnTo>
                    <a:pt x="1053" y="153"/>
                  </a:lnTo>
                  <a:lnTo>
                    <a:pt x="1048" y="192"/>
                  </a:lnTo>
                  <a:lnTo>
                    <a:pt x="1046" y="219"/>
                  </a:lnTo>
                  <a:lnTo>
                    <a:pt x="1046" y="224"/>
                  </a:lnTo>
                  <a:lnTo>
                    <a:pt x="1045" y="251"/>
                  </a:lnTo>
                  <a:lnTo>
                    <a:pt x="1045" y="252"/>
                  </a:lnTo>
                  <a:lnTo>
                    <a:pt x="1046" y="280"/>
                  </a:lnTo>
                  <a:lnTo>
                    <a:pt x="1047" y="285"/>
                  </a:lnTo>
                  <a:lnTo>
                    <a:pt x="1049" y="314"/>
                  </a:lnTo>
                  <a:lnTo>
                    <a:pt x="1049" y="318"/>
                  </a:lnTo>
                  <a:lnTo>
                    <a:pt x="1053" y="347"/>
                  </a:lnTo>
                  <a:lnTo>
                    <a:pt x="1053" y="350"/>
                  </a:lnTo>
                  <a:lnTo>
                    <a:pt x="1059" y="381"/>
                  </a:lnTo>
                  <a:lnTo>
                    <a:pt x="1060" y="385"/>
                  </a:lnTo>
                  <a:lnTo>
                    <a:pt x="1065" y="416"/>
                  </a:lnTo>
                  <a:lnTo>
                    <a:pt x="1066" y="417"/>
                  </a:lnTo>
                  <a:lnTo>
                    <a:pt x="1072" y="450"/>
                  </a:lnTo>
                  <a:lnTo>
                    <a:pt x="1074" y="455"/>
                  </a:lnTo>
                  <a:lnTo>
                    <a:pt x="1091" y="519"/>
                  </a:lnTo>
                  <a:lnTo>
                    <a:pt x="1092" y="524"/>
                  </a:lnTo>
                  <a:lnTo>
                    <a:pt x="1101" y="558"/>
                  </a:lnTo>
                  <a:lnTo>
                    <a:pt x="1102" y="560"/>
                  </a:lnTo>
                  <a:lnTo>
                    <a:pt x="1113" y="591"/>
                  </a:lnTo>
                  <a:lnTo>
                    <a:pt x="1114" y="595"/>
                  </a:lnTo>
                  <a:lnTo>
                    <a:pt x="1124" y="628"/>
                  </a:lnTo>
                  <a:lnTo>
                    <a:pt x="1126" y="633"/>
                  </a:lnTo>
                  <a:lnTo>
                    <a:pt x="1137" y="665"/>
                  </a:lnTo>
                  <a:lnTo>
                    <a:pt x="1138" y="667"/>
                  </a:lnTo>
                  <a:lnTo>
                    <a:pt x="1149" y="699"/>
                  </a:lnTo>
                  <a:lnTo>
                    <a:pt x="1151" y="704"/>
                  </a:lnTo>
                  <a:lnTo>
                    <a:pt x="1176" y="770"/>
                  </a:lnTo>
                  <a:lnTo>
                    <a:pt x="1178" y="775"/>
                  </a:lnTo>
                  <a:lnTo>
                    <a:pt x="1203" y="840"/>
                  </a:lnTo>
                  <a:lnTo>
                    <a:pt x="1205" y="843"/>
                  </a:lnTo>
                  <a:lnTo>
                    <a:pt x="1218" y="875"/>
                  </a:lnTo>
                  <a:lnTo>
                    <a:pt x="1219" y="876"/>
                  </a:lnTo>
                  <a:lnTo>
                    <a:pt x="1231" y="908"/>
                  </a:lnTo>
                  <a:lnTo>
                    <a:pt x="1232" y="908"/>
                  </a:lnTo>
                  <a:lnTo>
                    <a:pt x="1253" y="959"/>
                  </a:lnTo>
                  <a:lnTo>
                    <a:pt x="1273" y="1007"/>
                  </a:lnTo>
                  <a:lnTo>
                    <a:pt x="1284" y="1031"/>
                  </a:lnTo>
                  <a:lnTo>
                    <a:pt x="1285" y="1035"/>
                  </a:lnTo>
                  <a:lnTo>
                    <a:pt x="1294" y="1057"/>
                  </a:lnTo>
                  <a:lnTo>
                    <a:pt x="1297" y="1063"/>
                  </a:lnTo>
                  <a:lnTo>
                    <a:pt x="1306" y="1087"/>
                  </a:lnTo>
                  <a:lnTo>
                    <a:pt x="1309" y="1090"/>
                  </a:lnTo>
                  <a:lnTo>
                    <a:pt x="1316" y="1111"/>
                  </a:lnTo>
                  <a:lnTo>
                    <a:pt x="1318" y="1115"/>
                  </a:lnTo>
                  <a:lnTo>
                    <a:pt x="1326" y="1137"/>
                  </a:lnTo>
                  <a:lnTo>
                    <a:pt x="1328" y="1141"/>
                  </a:lnTo>
                  <a:lnTo>
                    <a:pt x="1335" y="1160"/>
                  </a:lnTo>
                  <a:lnTo>
                    <a:pt x="1336" y="1162"/>
                  </a:lnTo>
                  <a:lnTo>
                    <a:pt x="1343" y="1181"/>
                  </a:lnTo>
                  <a:lnTo>
                    <a:pt x="1344" y="1185"/>
                  </a:lnTo>
                  <a:lnTo>
                    <a:pt x="1350" y="1204"/>
                  </a:lnTo>
                  <a:lnTo>
                    <a:pt x="1358" y="1231"/>
                  </a:lnTo>
                  <a:lnTo>
                    <a:pt x="1367" y="1260"/>
                  </a:lnTo>
                  <a:lnTo>
                    <a:pt x="1371" y="1271"/>
                  </a:lnTo>
                  <a:lnTo>
                    <a:pt x="1390" y="1332"/>
                  </a:lnTo>
                  <a:lnTo>
                    <a:pt x="1391" y="1336"/>
                  </a:lnTo>
                  <a:lnTo>
                    <a:pt x="1413" y="1408"/>
                  </a:lnTo>
                  <a:lnTo>
                    <a:pt x="1437" y="1484"/>
                  </a:lnTo>
                  <a:lnTo>
                    <a:pt x="1438" y="1488"/>
                  </a:lnTo>
                  <a:lnTo>
                    <a:pt x="1452" y="1535"/>
                  </a:lnTo>
                  <a:lnTo>
                    <a:pt x="1467" y="1582"/>
                  </a:lnTo>
                  <a:lnTo>
                    <a:pt x="1481" y="1629"/>
                  </a:lnTo>
                  <a:lnTo>
                    <a:pt x="1495" y="1676"/>
                  </a:lnTo>
                  <a:lnTo>
                    <a:pt x="1509" y="1720"/>
                  </a:lnTo>
                  <a:lnTo>
                    <a:pt x="1523" y="1765"/>
                  </a:lnTo>
                  <a:lnTo>
                    <a:pt x="1535" y="1807"/>
                  </a:lnTo>
                  <a:lnTo>
                    <a:pt x="1548" y="1847"/>
                  </a:lnTo>
                  <a:lnTo>
                    <a:pt x="1559" y="1885"/>
                  </a:lnTo>
                  <a:lnTo>
                    <a:pt x="1571" y="1920"/>
                  </a:lnTo>
                  <a:lnTo>
                    <a:pt x="1580" y="1951"/>
                  </a:lnTo>
                  <a:lnTo>
                    <a:pt x="1589" y="1979"/>
                  </a:lnTo>
                  <a:lnTo>
                    <a:pt x="1596" y="2002"/>
                  </a:lnTo>
                  <a:lnTo>
                    <a:pt x="1602" y="2021"/>
                  </a:lnTo>
                  <a:lnTo>
                    <a:pt x="1606" y="2035"/>
                  </a:lnTo>
                  <a:lnTo>
                    <a:pt x="1608" y="2044"/>
                  </a:lnTo>
                  <a:lnTo>
                    <a:pt x="1609" y="2047"/>
                  </a:lnTo>
                  <a:lnTo>
                    <a:pt x="545" y="2852"/>
                  </a:lnTo>
                  <a:lnTo>
                    <a:pt x="12" y="1273"/>
                  </a:lnTo>
                  <a:lnTo>
                    <a:pt x="4" y="1219"/>
                  </a:lnTo>
                  <a:lnTo>
                    <a:pt x="0" y="1168"/>
                  </a:lnTo>
                  <a:lnTo>
                    <a:pt x="0" y="1119"/>
                  </a:lnTo>
                  <a:lnTo>
                    <a:pt x="4" y="1075"/>
                  </a:lnTo>
                  <a:lnTo>
                    <a:pt x="12" y="1031"/>
                  </a:lnTo>
                  <a:lnTo>
                    <a:pt x="23" y="991"/>
                  </a:lnTo>
                  <a:lnTo>
                    <a:pt x="37" y="954"/>
                  </a:lnTo>
                  <a:lnTo>
                    <a:pt x="53" y="920"/>
                  </a:lnTo>
                  <a:lnTo>
                    <a:pt x="69" y="887"/>
                  </a:lnTo>
                  <a:lnTo>
                    <a:pt x="88" y="858"/>
                  </a:lnTo>
                  <a:lnTo>
                    <a:pt x="107" y="832"/>
                  </a:lnTo>
                  <a:lnTo>
                    <a:pt x="126" y="808"/>
                  </a:lnTo>
                  <a:lnTo>
                    <a:pt x="144" y="788"/>
                  </a:lnTo>
                  <a:lnTo>
                    <a:pt x="162" y="770"/>
                  </a:lnTo>
                  <a:lnTo>
                    <a:pt x="179" y="754"/>
                  </a:lnTo>
                  <a:lnTo>
                    <a:pt x="193" y="742"/>
                  </a:lnTo>
                  <a:lnTo>
                    <a:pt x="206" y="732"/>
                  </a:lnTo>
                  <a:lnTo>
                    <a:pt x="214" y="725"/>
                  </a:lnTo>
                  <a:lnTo>
                    <a:pt x="220" y="721"/>
                  </a:lnTo>
                  <a:lnTo>
                    <a:pt x="223" y="720"/>
                  </a:lnTo>
                  <a:lnTo>
                    <a:pt x="113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4" name="Freeform 13"/>
            <p:cNvSpPr>
              <a:spLocks/>
            </p:cNvSpPr>
            <p:nvPr/>
          </p:nvSpPr>
          <p:spPr bwMode="auto">
            <a:xfrm>
              <a:off x="3787477" y="3764404"/>
              <a:ext cx="3363829" cy="2143709"/>
            </a:xfrm>
            <a:custGeom>
              <a:avLst/>
              <a:gdLst>
                <a:gd name="T0" fmla="*/ 12 w 2473"/>
                <a:gd name="T1" fmla="*/ 34 h 1576"/>
                <a:gd name="T2" fmla="*/ 50 w 2473"/>
                <a:gd name="T3" fmla="*/ 94 h 1576"/>
                <a:gd name="T4" fmla="*/ 103 w 2473"/>
                <a:gd name="T5" fmla="*/ 143 h 1576"/>
                <a:gd name="T6" fmla="*/ 171 w 2473"/>
                <a:gd name="T7" fmla="*/ 180 h 1576"/>
                <a:gd name="T8" fmla="*/ 251 w 2473"/>
                <a:gd name="T9" fmla="*/ 209 h 1576"/>
                <a:gd name="T10" fmla="*/ 340 w 2473"/>
                <a:gd name="T11" fmla="*/ 230 h 1576"/>
                <a:gd name="T12" fmla="*/ 437 w 2473"/>
                <a:gd name="T13" fmla="*/ 243 h 1576"/>
                <a:gd name="T14" fmla="*/ 538 w 2473"/>
                <a:gd name="T15" fmla="*/ 252 h 1576"/>
                <a:gd name="T16" fmla="*/ 641 w 2473"/>
                <a:gd name="T17" fmla="*/ 255 h 1576"/>
                <a:gd name="T18" fmla="*/ 744 w 2473"/>
                <a:gd name="T19" fmla="*/ 255 h 1576"/>
                <a:gd name="T20" fmla="*/ 845 w 2473"/>
                <a:gd name="T21" fmla="*/ 253 h 1576"/>
                <a:gd name="T22" fmla="*/ 942 w 2473"/>
                <a:gd name="T23" fmla="*/ 250 h 1576"/>
                <a:gd name="T24" fmla="*/ 1032 w 2473"/>
                <a:gd name="T25" fmla="*/ 247 h 1576"/>
                <a:gd name="T26" fmla="*/ 1112 w 2473"/>
                <a:gd name="T27" fmla="*/ 243 h 1576"/>
                <a:gd name="T28" fmla="*/ 1179 w 2473"/>
                <a:gd name="T29" fmla="*/ 243 h 1576"/>
                <a:gd name="T30" fmla="*/ 1248 w 2473"/>
                <a:gd name="T31" fmla="*/ 248 h 1576"/>
                <a:gd name="T32" fmla="*/ 1337 w 2473"/>
                <a:gd name="T33" fmla="*/ 253 h 1576"/>
                <a:gd name="T34" fmla="*/ 1435 w 2473"/>
                <a:gd name="T35" fmla="*/ 258 h 1576"/>
                <a:gd name="T36" fmla="*/ 1541 w 2473"/>
                <a:gd name="T37" fmla="*/ 264 h 1576"/>
                <a:gd name="T38" fmla="*/ 1648 w 2473"/>
                <a:gd name="T39" fmla="*/ 271 h 1576"/>
                <a:gd name="T40" fmla="*/ 1752 w 2473"/>
                <a:gd name="T41" fmla="*/ 278 h 1576"/>
                <a:gd name="T42" fmla="*/ 1850 w 2473"/>
                <a:gd name="T43" fmla="*/ 283 h 1576"/>
                <a:gd name="T44" fmla="*/ 1936 w 2473"/>
                <a:gd name="T45" fmla="*/ 288 h 1576"/>
                <a:gd name="T46" fmla="*/ 2008 w 2473"/>
                <a:gd name="T47" fmla="*/ 293 h 1576"/>
                <a:gd name="T48" fmla="*/ 2060 w 2473"/>
                <a:gd name="T49" fmla="*/ 296 h 1576"/>
                <a:gd name="T50" fmla="*/ 2087 w 2473"/>
                <a:gd name="T51" fmla="*/ 297 h 1576"/>
                <a:gd name="T52" fmla="*/ 2473 w 2473"/>
                <a:gd name="T53" fmla="*/ 1576 h 1576"/>
                <a:gd name="T54" fmla="*/ 753 w 2473"/>
                <a:gd name="T55" fmla="*/ 1510 h 1576"/>
                <a:gd name="T56" fmla="*/ 663 w 2473"/>
                <a:gd name="T57" fmla="*/ 1481 h 1576"/>
                <a:gd name="T58" fmla="*/ 587 w 2473"/>
                <a:gd name="T59" fmla="*/ 1441 h 1576"/>
                <a:gd name="T60" fmla="*/ 524 w 2473"/>
                <a:gd name="T61" fmla="*/ 1394 h 1576"/>
                <a:gd name="T62" fmla="*/ 473 w 2473"/>
                <a:gd name="T63" fmla="*/ 1343 h 1576"/>
                <a:gd name="T64" fmla="*/ 434 w 2473"/>
                <a:gd name="T65" fmla="*/ 1291 h 1576"/>
                <a:gd name="T66" fmla="*/ 405 w 2473"/>
                <a:gd name="T67" fmla="*/ 1241 h 1576"/>
                <a:gd name="T68" fmla="*/ 383 w 2473"/>
                <a:gd name="T69" fmla="*/ 1197 h 1576"/>
                <a:gd name="T70" fmla="*/ 369 w 2473"/>
                <a:gd name="T71" fmla="*/ 1162 h 1576"/>
                <a:gd name="T72" fmla="*/ 362 w 2473"/>
                <a:gd name="T73" fmla="*/ 1138 h 1576"/>
                <a:gd name="T74" fmla="*/ 360 w 2473"/>
                <a:gd name="T75" fmla="*/ 1129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73" h="1576">
                  <a:moveTo>
                    <a:pt x="0" y="0"/>
                  </a:moveTo>
                  <a:lnTo>
                    <a:pt x="12" y="34"/>
                  </a:lnTo>
                  <a:lnTo>
                    <a:pt x="28" y="66"/>
                  </a:lnTo>
                  <a:lnTo>
                    <a:pt x="50" y="94"/>
                  </a:lnTo>
                  <a:lnTo>
                    <a:pt x="75" y="120"/>
                  </a:lnTo>
                  <a:lnTo>
                    <a:pt x="103" y="143"/>
                  </a:lnTo>
                  <a:lnTo>
                    <a:pt x="135" y="162"/>
                  </a:lnTo>
                  <a:lnTo>
                    <a:pt x="171" y="180"/>
                  </a:lnTo>
                  <a:lnTo>
                    <a:pt x="210" y="196"/>
                  </a:lnTo>
                  <a:lnTo>
                    <a:pt x="251" y="209"/>
                  </a:lnTo>
                  <a:lnTo>
                    <a:pt x="294" y="219"/>
                  </a:lnTo>
                  <a:lnTo>
                    <a:pt x="340" y="230"/>
                  </a:lnTo>
                  <a:lnTo>
                    <a:pt x="388" y="237"/>
                  </a:lnTo>
                  <a:lnTo>
                    <a:pt x="437" y="243"/>
                  </a:lnTo>
                  <a:lnTo>
                    <a:pt x="487" y="248"/>
                  </a:lnTo>
                  <a:lnTo>
                    <a:pt x="538" y="252"/>
                  </a:lnTo>
                  <a:lnTo>
                    <a:pt x="589" y="254"/>
                  </a:lnTo>
                  <a:lnTo>
                    <a:pt x="641" y="255"/>
                  </a:lnTo>
                  <a:lnTo>
                    <a:pt x="693" y="255"/>
                  </a:lnTo>
                  <a:lnTo>
                    <a:pt x="744" y="255"/>
                  </a:lnTo>
                  <a:lnTo>
                    <a:pt x="795" y="254"/>
                  </a:lnTo>
                  <a:lnTo>
                    <a:pt x="845" y="253"/>
                  </a:lnTo>
                  <a:lnTo>
                    <a:pt x="894" y="251"/>
                  </a:lnTo>
                  <a:lnTo>
                    <a:pt x="942" y="250"/>
                  </a:lnTo>
                  <a:lnTo>
                    <a:pt x="988" y="248"/>
                  </a:lnTo>
                  <a:lnTo>
                    <a:pt x="1032" y="247"/>
                  </a:lnTo>
                  <a:lnTo>
                    <a:pt x="1072" y="244"/>
                  </a:lnTo>
                  <a:lnTo>
                    <a:pt x="1112" y="243"/>
                  </a:lnTo>
                  <a:lnTo>
                    <a:pt x="1147" y="243"/>
                  </a:lnTo>
                  <a:lnTo>
                    <a:pt x="1179" y="243"/>
                  </a:lnTo>
                  <a:lnTo>
                    <a:pt x="1209" y="244"/>
                  </a:lnTo>
                  <a:lnTo>
                    <a:pt x="1248" y="248"/>
                  </a:lnTo>
                  <a:lnTo>
                    <a:pt x="1291" y="250"/>
                  </a:lnTo>
                  <a:lnTo>
                    <a:pt x="1337" y="253"/>
                  </a:lnTo>
                  <a:lnTo>
                    <a:pt x="1386" y="255"/>
                  </a:lnTo>
                  <a:lnTo>
                    <a:pt x="1435" y="258"/>
                  </a:lnTo>
                  <a:lnTo>
                    <a:pt x="1488" y="261"/>
                  </a:lnTo>
                  <a:lnTo>
                    <a:pt x="1541" y="264"/>
                  </a:lnTo>
                  <a:lnTo>
                    <a:pt x="1594" y="268"/>
                  </a:lnTo>
                  <a:lnTo>
                    <a:pt x="1648" y="271"/>
                  </a:lnTo>
                  <a:lnTo>
                    <a:pt x="1700" y="275"/>
                  </a:lnTo>
                  <a:lnTo>
                    <a:pt x="1752" y="278"/>
                  </a:lnTo>
                  <a:lnTo>
                    <a:pt x="1802" y="281"/>
                  </a:lnTo>
                  <a:lnTo>
                    <a:pt x="1850" y="283"/>
                  </a:lnTo>
                  <a:lnTo>
                    <a:pt x="1895" y="286"/>
                  </a:lnTo>
                  <a:lnTo>
                    <a:pt x="1936" y="288"/>
                  </a:lnTo>
                  <a:lnTo>
                    <a:pt x="1975" y="291"/>
                  </a:lnTo>
                  <a:lnTo>
                    <a:pt x="2008" y="293"/>
                  </a:lnTo>
                  <a:lnTo>
                    <a:pt x="2036" y="294"/>
                  </a:lnTo>
                  <a:lnTo>
                    <a:pt x="2060" y="296"/>
                  </a:lnTo>
                  <a:lnTo>
                    <a:pt x="2077" y="297"/>
                  </a:lnTo>
                  <a:lnTo>
                    <a:pt x="2087" y="297"/>
                  </a:lnTo>
                  <a:lnTo>
                    <a:pt x="2091" y="297"/>
                  </a:lnTo>
                  <a:lnTo>
                    <a:pt x="2473" y="1576"/>
                  </a:lnTo>
                  <a:lnTo>
                    <a:pt x="806" y="1519"/>
                  </a:lnTo>
                  <a:lnTo>
                    <a:pt x="753" y="1510"/>
                  </a:lnTo>
                  <a:lnTo>
                    <a:pt x="707" y="1496"/>
                  </a:lnTo>
                  <a:lnTo>
                    <a:pt x="663" y="1481"/>
                  </a:lnTo>
                  <a:lnTo>
                    <a:pt x="623" y="1462"/>
                  </a:lnTo>
                  <a:lnTo>
                    <a:pt x="587" y="1441"/>
                  </a:lnTo>
                  <a:lnTo>
                    <a:pt x="554" y="1418"/>
                  </a:lnTo>
                  <a:lnTo>
                    <a:pt x="524" y="1394"/>
                  </a:lnTo>
                  <a:lnTo>
                    <a:pt x="497" y="1369"/>
                  </a:lnTo>
                  <a:lnTo>
                    <a:pt x="473" y="1343"/>
                  </a:lnTo>
                  <a:lnTo>
                    <a:pt x="453" y="1317"/>
                  </a:lnTo>
                  <a:lnTo>
                    <a:pt x="434" y="1291"/>
                  </a:lnTo>
                  <a:lnTo>
                    <a:pt x="418" y="1266"/>
                  </a:lnTo>
                  <a:lnTo>
                    <a:pt x="405" y="1241"/>
                  </a:lnTo>
                  <a:lnTo>
                    <a:pt x="393" y="1218"/>
                  </a:lnTo>
                  <a:lnTo>
                    <a:pt x="383" y="1197"/>
                  </a:lnTo>
                  <a:lnTo>
                    <a:pt x="376" y="1178"/>
                  </a:lnTo>
                  <a:lnTo>
                    <a:pt x="369" y="1162"/>
                  </a:lnTo>
                  <a:lnTo>
                    <a:pt x="365" y="1148"/>
                  </a:lnTo>
                  <a:lnTo>
                    <a:pt x="362" y="1138"/>
                  </a:lnTo>
                  <a:lnTo>
                    <a:pt x="361" y="1131"/>
                  </a:lnTo>
                  <a:lnTo>
                    <a:pt x="360" y="1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5" name="Freeform 14"/>
            <p:cNvSpPr>
              <a:spLocks/>
            </p:cNvSpPr>
            <p:nvPr/>
          </p:nvSpPr>
          <p:spPr bwMode="auto">
            <a:xfrm>
              <a:off x="5283721" y="3442032"/>
              <a:ext cx="3090424" cy="2588502"/>
            </a:xfrm>
            <a:custGeom>
              <a:avLst/>
              <a:gdLst>
                <a:gd name="T0" fmla="*/ 2272 w 2272"/>
                <a:gd name="T1" fmla="*/ 38 h 1903"/>
                <a:gd name="T2" fmla="*/ 1670 w 2272"/>
                <a:gd name="T3" fmla="*/ 1650 h 1903"/>
                <a:gd name="T4" fmla="*/ 1611 w 2272"/>
                <a:gd name="T5" fmla="*/ 1730 h 1903"/>
                <a:gd name="T6" fmla="*/ 1545 w 2272"/>
                <a:gd name="T7" fmla="*/ 1791 h 1903"/>
                <a:gd name="T8" fmla="*/ 1478 w 2272"/>
                <a:gd name="T9" fmla="*/ 1836 h 1903"/>
                <a:gd name="T10" fmla="*/ 1411 w 2272"/>
                <a:gd name="T11" fmla="*/ 1868 h 1903"/>
                <a:gd name="T12" fmla="*/ 1347 w 2272"/>
                <a:gd name="T13" fmla="*/ 1887 h 1903"/>
                <a:gd name="T14" fmla="*/ 1289 w 2272"/>
                <a:gd name="T15" fmla="*/ 1898 h 1903"/>
                <a:gd name="T16" fmla="*/ 1242 w 2272"/>
                <a:gd name="T17" fmla="*/ 1902 h 1903"/>
                <a:gd name="T18" fmla="*/ 1207 w 2272"/>
                <a:gd name="T19" fmla="*/ 1903 h 1903"/>
                <a:gd name="T20" fmla="*/ 1188 w 2272"/>
                <a:gd name="T21" fmla="*/ 1902 h 1903"/>
                <a:gd name="T22" fmla="*/ 0 w 2272"/>
                <a:gd name="T23" fmla="*/ 1891 h 1903"/>
                <a:gd name="T24" fmla="*/ 73 w 2272"/>
                <a:gd name="T25" fmla="*/ 1883 h 1903"/>
                <a:gd name="T26" fmla="*/ 141 w 2272"/>
                <a:gd name="T27" fmla="*/ 1854 h 1903"/>
                <a:gd name="T28" fmla="*/ 202 w 2272"/>
                <a:gd name="T29" fmla="*/ 1806 h 1903"/>
                <a:gd name="T30" fmla="*/ 258 w 2272"/>
                <a:gd name="T31" fmla="*/ 1743 h 1903"/>
                <a:gd name="T32" fmla="*/ 309 w 2272"/>
                <a:gd name="T33" fmla="*/ 1666 h 1903"/>
                <a:gd name="T34" fmla="*/ 355 w 2272"/>
                <a:gd name="T35" fmla="*/ 1579 h 1903"/>
                <a:gd name="T36" fmla="*/ 397 w 2272"/>
                <a:gd name="T37" fmla="*/ 1484 h 1903"/>
                <a:gd name="T38" fmla="*/ 435 w 2272"/>
                <a:gd name="T39" fmla="*/ 1384 h 1903"/>
                <a:gd name="T40" fmla="*/ 470 w 2272"/>
                <a:gd name="T41" fmla="*/ 1282 h 1903"/>
                <a:gd name="T42" fmla="*/ 500 w 2272"/>
                <a:gd name="T43" fmla="*/ 1182 h 1903"/>
                <a:gd name="T44" fmla="*/ 529 w 2272"/>
                <a:gd name="T45" fmla="*/ 1086 h 1903"/>
                <a:gd name="T46" fmla="*/ 554 w 2272"/>
                <a:gd name="T47" fmla="*/ 996 h 1903"/>
                <a:gd name="T48" fmla="*/ 578 w 2272"/>
                <a:gd name="T49" fmla="*/ 916 h 1903"/>
                <a:gd name="T50" fmla="*/ 600 w 2272"/>
                <a:gd name="T51" fmla="*/ 849 h 1903"/>
                <a:gd name="T52" fmla="*/ 624 w 2272"/>
                <a:gd name="T53" fmla="*/ 787 h 1903"/>
                <a:gd name="T54" fmla="*/ 654 w 2272"/>
                <a:gd name="T55" fmla="*/ 712 h 1903"/>
                <a:gd name="T56" fmla="*/ 687 w 2272"/>
                <a:gd name="T57" fmla="*/ 629 h 1903"/>
                <a:gd name="T58" fmla="*/ 723 w 2272"/>
                <a:gd name="T59" fmla="*/ 541 h 1903"/>
                <a:gd name="T60" fmla="*/ 759 w 2272"/>
                <a:gd name="T61" fmla="*/ 449 h 1903"/>
                <a:gd name="T62" fmla="*/ 795 w 2272"/>
                <a:gd name="T63" fmla="*/ 359 h 1903"/>
                <a:gd name="T64" fmla="*/ 829 w 2272"/>
                <a:gd name="T65" fmla="*/ 272 h 1903"/>
                <a:gd name="T66" fmla="*/ 861 w 2272"/>
                <a:gd name="T67" fmla="*/ 192 h 1903"/>
                <a:gd name="T68" fmla="*/ 889 w 2272"/>
                <a:gd name="T69" fmla="*/ 123 h 1903"/>
                <a:gd name="T70" fmla="*/ 911 w 2272"/>
                <a:gd name="T71" fmla="*/ 65 h 1903"/>
                <a:gd name="T72" fmla="*/ 928 w 2272"/>
                <a:gd name="T73" fmla="*/ 25 h 1903"/>
                <a:gd name="T74" fmla="*/ 937 w 2272"/>
                <a:gd name="T75" fmla="*/ 2 h 1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72" h="1903">
                  <a:moveTo>
                    <a:pt x="938" y="0"/>
                  </a:moveTo>
                  <a:lnTo>
                    <a:pt x="2272" y="38"/>
                  </a:lnTo>
                  <a:lnTo>
                    <a:pt x="1697" y="1602"/>
                  </a:lnTo>
                  <a:lnTo>
                    <a:pt x="1670" y="1650"/>
                  </a:lnTo>
                  <a:lnTo>
                    <a:pt x="1641" y="1693"/>
                  </a:lnTo>
                  <a:lnTo>
                    <a:pt x="1611" y="1730"/>
                  </a:lnTo>
                  <a:lnTo>
                    <a:pt x="1579" y="1763"/>
                  </a:lnTo>
                  <a:lnTo>
                    <a:pt x="1545" y="1791"/>
                  </a:lnTo>
                  <a:lnTo>
                    <a:pt x="1512" y="1816"/>
                  </a:lnTo>
                  <a:lnTo>
                    <a:pt x="1478" y="1836"/>
                  </a:lnTo>
                  <a:lnTo>
                    <a:pt x="1444" y="1853"/>
                  </a:lnTo>
                  <a:lnTo>
                    <a:pt x="1411" y="1868"/>
                  </a:lnTo>
                  <a:lnTo>
                    <a:pt x="1378" y="1878"/>
                  </a:lnTo>
                  <a:lnTo>
                    <a:pt x="1347" y="1887"/>
                  </a:lnTo>
                  <a:lnTo>
                    <a:pt x="1317" y="1894"/>
                  </a:lnTo>
                  <a:lnTo>
                    <a:pt x="1289" y="1898"/>
                  </a:lnTo>
                  <a:lnTo>
                    <a:pt x="1264" y="1901"/>
                  </a:lnTo>
                  <a:lnTo>
                    <a:pt x="1242" y="1902"/>
                  </a:lnTo>
                  <a:lnTo>
                    <a:pt x="1223" y="1903"/>
                  </a:lnTo>
                  <a:lnTo>
                    <a:pt x="1207" y="1903"/>
                  </a:lnTo>
                  <a:lnTo>
                    <a:pt x="1196" y="1903"/>
                  </a:lnTo>
                  <a:lnTo>
                    <a:pt x="1188" y="1902"/>
                  </a:lnTo>
                  <a:lnTo>
                    <a:pt x="1186" y="1902"/>
                  </a:lnTo>
                  <a:lnTo>
                    <a:pt x="0" y="1891"/>
                  </a:lnTo>
                  <a:lnTo>
                    <a:pt x="38" y="1889"/>
                  </a:lnTo>
                  <a:lnTo>
                    <a:pt x="73" y="1883"/>
                  </a:lnTo>
                  <a:lnTo>
                    <a:pt x="107" y="1872"/>
                  </a:lnTo>
                  <a:lnTo>
                    <a:pt x="141" y="1854"/>
                  </a:lnTo>
                  <a:lnTo>
                    <a:pt x="172" y="1832"/>
                  </a:lnTo>
                  <a:lnTo>
                    <a:pt x="202" y="1806"/>
                  </a:lnTo>
                  <a:lnTo>
                    <a:pt x="231" y="1777"/>
                  </a:lnTo>
                  <a:lnTo>
                    <a:pt x="258" y="1743"/>
                  </a:lnTo>
                  <a:lnTo>
                    <a:pt x="284" y="1705"/>
                  </a:lnTo>
                  <a:lnTo>
                    <a:pt x="309" y="1666"/>
                  </a:lnTo>
                  <a:lnTo>
                    <a:pt x="332" y="1623"/>
                  </a:lnTo>
                  <a:lnTo>
                    <a:pt x="355" y="1579"/>
                  </a:lnTo>
                  <a:lnTo>
                    <a:pt x="377" y="1532"/>
                  </a:lnTo>
                  <a:lnTo>
                    <a:pt x="397" y="1484"/>
                  </a:lnTo>
                  <a:lnTo>
                    <a:pt x="417" y="1434"/>
                  </a:lnTo>
                  <a:lnTo>
                    <a:pt x="435" y="1384"/>
                  </a:lnTo>
                  <a:lnTo>
                    <a:pt x="452" y="1333"/>
                  </a:lnTo>
                  <a:lnTo>
                    <a:pt x="470" y="1282"/>
                  </a:lnTo>
                  <a:lnTo>
                    <a:pt x="485" y="1232"/>
                  </a:lnTo>
                  <a:lnTo>
                    <a:pt x="500" y="1182"/>
                  </a:lnTo>
                  <a:lnTo>
                    <a:pt x="515" y="1133"/>
                  </a:lnTo>
                  <a:lnTo>
                    <a:pt x="529" y="1086"/>
                  </a:lnTo>
                  <a:lnTo>
                    <a:pt x="542" y="1040"/>
                  </a:lnTo>
                  <a:lnTo>
                    <a:pt x="554" y="996"/>
                  </a:lnTo>
                  <a:lnTo>
                    <a:pt x="567" y="955"/>
                  </a:lnTo>
                  <a:lnTo>
                    <a:pt x="578" y="916"/>
                  </a:lnTo>
                  <a:lnTo>
                    <a:pt x="590" y="881"/>
                  </a:lnTo>
                  <a:lnTo>
                    <a:pt x="600" y="849"/>
                  </a:lnTo>
                  <a:lnTo>
                    <a:pt x="611" y="820"/>
                  </a:lnTo>
                  <a:lnTo>
                    <a:pt x="624" y="787"/>
                  </a:lnTo>
                  <a:lnTo>
                    <a:pt x="638" y="751"/>
                  </a:lnTo>
                  <a:lnTo>
                    <a:pt x="654" y="712"/>
                  </a:lnTo>
                  <a:lnTo>
                    <a:pt x="671" y="672"/>
                  </a:lnTo>
                  <a:lnTo>
                    <a:pt x="687" y="629"/>
                  </a:lnTo>
                  <a:lnTo>
                    <a:pt x="705" y="585"/>
                  </a:lnTo>
                  <a:lnTo>
                    <a:pt x="723" y="541"/>
                  </a:lnTo>
                  <a:lnTo>
                    <a:pt x="741" y="495"/>
                  </a:lnTo>
                  <a:lnTo>
                    <a:pt x="759" y="449"/>
                  </a:lnTo>
                  <a:lnTo>
                    <a:pt x="777" y="403"/>
                  </a:lnTo>
                  <a:lnTo>
                    <a:pt x="795" y="359"/>
                  </a:lnTo>
                  <a:lnTo>
                    <a:pt x="812" y="315"/>
                  </a:lnTo>
                  <a:lnTo>
                    <a:pt x="829" y="272"/>
                  </a:lnTo>
                  <a:lnTo>
                    <a:pt x="846" y="232"/>
                  </a:lnTo>
                  <a:lnTo>
                    <a:pt x="861" y="192"/>
                  </a:lnTo>
                  <a:lnTo>
                    <a:pt x="876" y="156"/>
                  </a:lnTo>
                  <a:lnTo>
                    <a:pt x="889" y="123"/>
                  </a:lnTo>
                  <a:lnTo>
                    <a:pt x="901" y="92"/>
                  </a:lnTo>
                  <a:lnTo>
                    <a:pt x="911" y="65"/>
                  </a:lnTo>
                  <a:lnTo>
                    <a:pt x="921" y="43"/>
                  </a:lnTo>
                  <a:lnTo>
                    <a:pt x="928" y="25"/>
                  </a:lnTo>
                  <a:lnTo>
                    <a:pt x="933" y="11"/>
                  </a:lnTo>
                  <a:lnTo>
                    <a:pt x="937" y="2"/>
                  </a:lnTo>
                  <a:lnTo>
                    <a:pt x="93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5801965" y="1520039"/>
              <a:ext cx="2622508" cy="3690281"/>
            </a:xfrm>
            <a:custGeom>
              <a:avLst/>
              <a:gdLst>
                <a:gd name="T0" fmla="*/ 1757 w 1928"/>
                <a:gd name="T1" fmla="*/ 1007 h 2713"/>
                <a:gd name="T2" fmla="*/ 1830 w 1928"/>
                <a:gd name="T3" fmla="*/ 1092 h 2713"/>
                <a:gd name="T4" fmla="*/ 1880 w 1928"/>
                <a:gd name="T5" fmla="*/ 1176 h 2713"/>
                <a:gd name="T6" fmla="*/ 1910 w 1928"/>
                <a:gd name="T7" fmla="*/ 1259 h 2713"/>
                <a:gd name="T8" fmla="*/ 1924 w 1928"/>
                <a:gd name="T9" fmla="*/ 1338 h 2713"/>
                <a:gd name="T10" fmla="*/ 1928 w 1928"/>
                <a:gd name="T11" fmla="*/ 1411 h 2713"/>
                <a:gd name="T12" fmla="*/ 1921 w 1928"/>
                <a:gd name="T13" fmla="*/ 1473 h 2713"/>
                <a:gd name="T14" fmla="*/ 1912 w 1928"/>
                <a:gd name="T15" fmla="*/ 1524 h 2713"/>
                <a:gd name="T16" fmla="*/ 1902 w 1928"/>
                <a:gd name="T17" fmla="*/ 1562 h 2713"/>
                <a:gd name="T18" fmla="*/ 1894 w 1928"/>
                <a:gd name="T19" fmla="*/ 1580 h 2713"/>
                <a:gd name="T20" fmla="*/ 1534 w 1928"/>
                <a:gd name="T21" fmla="*/ 2713 h 2713"/>
                <a:gd name="T22" fmla="*/ 1550 w 1928"/>
                <a:gd name="T23" fmla="*/ 2632 h 2713"/>
                <a:gd name="T24" fmla="*/ 1537 w 1928"/>
                <a:gd name="T25" fmla="*/ 2551 h 2713"/>
                <a:gd name="T26" fmla="*/ 1500 w 1928"/>
                <a:gd name="T27" fmla="*/ 2470 h 2713"/>
                <a:gd name="T28" fmla="*/ 1443 w 1928"/>
                <a:gd name="T29" fmla="*/ 2389 h 2713"/>
                <a:gd name="T30" fmla="*/ 1372 w 1928"/>
                <a:gd name="T31" fmla="*/ 2311 h 2713"/>
                <a:gd name="T32" fmla="*/ 1286 w 1928"/>
                <a:gd name="T33" fmla="*/ 2234 h 2713"/>
                <a:gd name="T34" fmla="*/ 1194 w 1928"/>
                <a:gd name="T35" fmla="*/ 2161 h 2713"/>
                <a:gd name="T36" fmla="*/ 1097 w 1928"/>
                <a:gd name="T37" fmla="*/ 2091 h 2713"/>
                <a:gd name="T38" fmla="*/ 1000 w 1928"/>
                <a:gd name="T39" fmla="*/ 2024 h 2713"/>
                <a:gd name="T40" fmla="*/ 907 w 1928"/>
                <a:gd name="T41" fmla="*/ 1963 h 2713"/>
                <a:gd name="T42" fmla="*/ 822 w 1928"/>
                <a:gd name="T43" fmla="*/ 1908 h 2713"/>
                <a:gd name="T44" fmla="*/ 748 w 1928"/>
                <a:gd name="T45" fmla="*/ 1858 h 2713"/>
                <a:gd name="T46" fmla="*/ 690 w 1928"/>
                <a:gd name="T47" fmla="*/ 1814 h 2713"/>
                <a:gd name="T48" fmla="*/ 633 w 1928"/>
                <a:gd name="T49" fmla="*/ 1771 h 2713"/>
                <a:gd name="T50" fmla="*/ 570 w 1928"/>
                <a:gd name="T51" fmla="*/ 1719 h 2713"/>
                <a:gd name="T52" fmla="*/ 501 w 1928"/>
                <a:gd name="T53" fmla="*/ 1664 h 2713"/>
                <a:gd name="T54" fmla="*/ 428 w 1928"/>
                <a:gd name="T55" fmla="*/ 1605 h 2713"/>
                <a:gd name="T56" fmla="*/ 355 w 1928"/>
                <a:gd name="T57" fmla="*/ 1546 h 2713"/>
                <a:gd name="T58" fmla="*/ 282 w 1928"/>
                <a:gd name="T59" fmla="*/ 1489 h 2713"/>
                <a:gd name="T60" fmla="*/ 214 w 1928"/>
                <a:gd name="T61" fmla="*/ 1434 h 2713"/>
                <a:gd name="T62" fmla="*/ 151 w 1928"/>
                <a:gd name="T63" fmla="*/ 1383 h 2713"/>
                <a:gd name="T64" fmla="*/ 96 w 1928"/>
                <a:gd name="T65" fmla="*/ 1339 h 2713"/>
                <a:gd name="T66" fmla="*/ 51 w 1928"/>
                <a:gd name="T67" fmla="*/ 1303 h 2713"/>
                <a:gd name="T68" fmla="*/ 19 w 1928"/>
                <a:gd name="T69" fmla="*/ 1278 h 2713"/>
                <a:gd name="T70" fmla="*/ 2 w 1928"/>
                <a:gd name="T71" fmla="*/ 1263 h 2713"/>
                <a:gd name="T72" fmla="*/ 429 w 1928"/>
                <a:gd name="T73" fmla="*/ 0 h 2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28" h="2713">
                  <a:moveTo>
                    <a:pt x="429" y="0"/>
                  </a:moveTo>
                  <a:lnTo>
                    <a:pt x="1757" y="1007"/>
                  </a:lnTo>
                  <a:lnTo>
                    <a:pt x="1796" y="1049"/>
                  </a:lnTo>
                  <a:lnTo>
                    <a:pt x="1830" y="1092"/>
                  </a:lnTo>
                  <a:lnTo>
                    <a:pt x="1858" y="1133"/>
                  </a:lnTo>
                  <a:lnTo>
                    <a:pt x="1880" y="1176"/>
                  </a:lnTo>
                  <a:lnTo>
                    <a:pt x="1897" y="1217"/>
                  </a:lnTo>
                  <a:lnTo>
                    <a:pt x="1910" y="1259"/>
                  </a:lnTo>
                  <a:lnTo>
                    <a:pt x="1919" y="1300"/>
                  </a:lnTo>
                  <a:lnTo>
                    <a:pt x="1924" y="1338"/>
                  </a:lnTo>
                  <a:lnTo>
                    <a:pt x="1928" y="1375"/>
                  </a:lnTo>
                  <a:lnTo>
                    <a:pt x="1928" y="1411"/>
                  </a:lnTo>
                  <a:lnTo>
                    <a:pt x="1926" y="1443"/>
                  </a:lnTo>
                  <a:lnTo>
                    <a:pt x="1921" y="1473"/>
                  </a:lnTo>
                  <a:lnTo>
                    <a:pt x="1917" y="1500"/>
                  </a:lnTo>
                  <a:lnTo>
                    <a:pt x="1912" y="1524"/>
                  </a:lnTo>
                  <a:lnTo>
                    <a:pt x="1907" y="1545"/>
                  </a:lnTo>
                  <a:lnTo>
                    <a:pt x="1902" y="1562"/>
                  </a:lnTo>
                  <a:lnTo>
                    <a:pt x="1897" y="1573"/>
                  </a:lnTo>
                  <a:lnTo>
                    <a:pt x="1894" y="1580"/>
                  </a:lnTo>
                  <a:lnTo>
                    <a:pt x="1893" y="1583"/>
                  </a:lnTo>
                  <a:lnTo>
                    <a:pt x="1534" y="2713"/>
                  </a:lnTo>
                  <a:lnTo>
                    <a:pt x="1545" y="2672"/>
                  </a:lnTo>
                  <a:lnTo>
                    <a:pt x="1550" y="2632"/>
                  </a:lnTo>
                  <a:lnTo>
                    <a:pt x="1547" y="2591"/>
                  </a:lnTo>
                  <a:lnTo>
                    <a:pt x="1537" y="2551"/>
                  </a:lnTo>
                  <a:lnTo>
                    <a:pt x="1522" y="2510"/>
                  </a:lnTo>
                  <a:lnTo>
                    <a:pt x="1500" y="2470"/>
                  </a:lnTo>
                  <a:lnTo>
                    <a:pt x="1474" y="2430"/>
                  </a:lnTo>
                  <a:lnTo>
                    <a:pt x="1443" y="2389"/>
                  </a:lnTo>
                  <a:lnTo>
                    <a:pt x="1409" y="2350"/>
                  </a:lnTo>
                  <a:lnTo>
                    <a:pt x="1372" y="2311"/>
                  </a:lnTo>
                  <a:lnTo>
                    <a:pt x="1330" y="2272"/>
                  </a:lnTo>
                  <a:lnTo>
                    <a:pt x="1286" y="2234"/>
                  </a:lnTo>
                  <a:lnTo>
                    <a:pt x="1241" y="2197"/>
                  </a:lnTo>
                  <a:lnTo>
                    <a:pt x="1194" y="2161"/>
                  </a:lnTo>
                  <a:lnTo>
                    <a:pt x="1146" y="2125"/>
                  </a:lnTo>
                  <a:lnTo>
                    <a:pt x="1097" y="2091"/>
                  </a:lnTo>
                  <a:lnTo>
                    <a:pt x="1049" y="2057"/>
                  </a:lnTo>
                  <a:lnTo>
                    <a:pt x="1000" y="2024"/>
                  </a:lnTo>
                  <a:lnTo>
                    <a:pt x="953" y="1993"/>
                  </a:lnTo>
                  <a:lnTo>
                    <a:pt x="907" y="1963"/>
                  </a:lnTo>
                  <a:lnTo>
                    <a:pt x="863" y="1935"/>
                  </a:lnTo>
                  <a:lnTo>
                    <a:pt x="822" y="1908"/>
                  </a:lnTo>
                  <a:lnTo>
                    <a:pt x="783" y="1882"/>
                  </a:lnTo>
                  <a:lnTo>
                    <a:pt x="748" y="1858"/>
                  </a:lnTo>
                  <a:lnTo>
                    <a:pt x="717" y="1835"/>
                  </a:lnTo>
                  <a:lnTo>
                    <a:pt x="690" y="1814"/>
                  </a:lnTo>
                  <a:lnTo>
                    <a:pt x="663" y="1794"/>
                  </a:lnTo>
                  <a:lnTo>
                    <a:pt x="633" y="1771"/>
                  </a:lnTo>
                  <a:lnTo>
                    <a:pt x="603" y="1746"/>
                  </a:lnTo>
                  <a:lnTo>
                    <a:pt x="570" y="1719"/>
                  </a:lnTo>
                  <a:lnTo>
                    <a:pt x="537" y="1692"/>
                  </a:lnTo>
                  <a:lnTo>
                    <a:pt x="501" y="1664"/>
                  </a:lnTo>
                  <a:lnTo>
                    <a:pt x="465" y="1634"/>
                  </a:lnTo>
                  <a:lnTo>
                    <a:pt x="428" y="1605"/>
                  </a:lnTo>
                  <a:lnTo>
                    <a:pt x="392" y="1576"/>
                  </a:lnTo>
                  <a:lnTo>
                    <a:pt x="355" y="1546"/>
                  </a:lnTo>
                  <a:lnTo>
                    <a:pt x="319" y="1517"/>
                  </a:lnTo>
                  <a:lnTo>
                    <a:pt x="282" y="1489"/>
                  </a:lnTo>
                  <a:lnTo>
                    <a:pt x="248" y="1461"/>
                  </a:lnTo>
                  <a:lnTo>
                    <a:pt x="214" y="1434"/>
                  </a:lnTo>
                  <a:lnTo>
                    <a:pt x="181" y="1408"/>
                  </a:lnTo>
                  <a:lnTo>
                    <a:pt x="151" y="1383"/>
                  </a:lnTo>
                  <a:lnTo>
                    <a:pt x="122" y="1360"/>
                  </a:lnTo>
                  <a:lnTo>
                    <a:pt x="96" y="1339"/>
                  </a:lnTo>
                  <a:lnTo>
                    <a:pt x="72" y="1319"/>
                  </a:lnTo>
                  <a:lnTo>
                    <a:pt x="51" y="1303"/>
                  </a:lnTo>
                  <a:lnTo>
                    <a:pt x="34" y="1289"/>
                  </a:lnTo>
                  <a:lnTo>
                    <a:pt x="19" y="1278"/>
                  </a:lnTo>
                  <a:lnTo>
                    <a:pt x="9" y="1268"/>
                  </a:lnTo>
                  <a:lnTo>
                    <a:pt x="2" y="1263"/>
                  </a:lnTo>
                  <a:lnTo>
                    <a:pt x="0" y="1262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5210269" y="1427544"/>
              <a:ext cx="2676917" cy="2281092"/>
            </a:xfrm>
            <a:custGeom>
              <a:avLst/>
              <a:gdLst>
                <a:gd name="T0" fmla="*/ 733 w 1968"/>
                <a:gd name="T1" fmla="*/ 3 h 1677"/>
                <a:gd name="T2" fmla="*/ 808 w 1968"/>
                <a:gd name="T3" fmla="*/ 16 h 1677"/>
                <a:gd name="T4" fmla="*/ 873 w 1968"/>
                <a:gd name="T5" fmla="*/ 36 h 1677"/>
                <a:gd name="T6" fmla="*/ 926 w 1968"/>
                <a:gd name="T7" fmla="*/ 60 h 1677"/>
                <a:gd name="T8" fmla="*/ 965 w 1968"/>
                <a:gd name="T9" fmla="*/ 82 h 1677"/>
                <a:gd name="T10" fmla="*/ 990 w 1968"/>
                <a:gd name="T11" fmla="*/ 99 h 1677"/>
                <a:gd name="T12" fmla="*/ 1000 w 1968"/>
                <a:gd name="T13" fmla="*/ 105 h 1677"/>
                <a:gd name="T14" fmla="*/ 1935 w 1968"/>
                <a:gd name="T15" fmla="*/ 732 h 1677"/>
                <a:gd name="T16" fmla="*/ 1863 w 1968"/>
                <a:gd name="T17" fmla="*/ 716 h 1677"/>
                <a:gd name="T18" fmla="*/ 1785 w 1968"/>
                <a:gd name="T19" fmla="*/ 719 h 1677"/>
                <a:gd name="T20" fmla="*/ 1702 w 1968"/>
                <a:gd name="T21" fmla="*/ 739 h 1677"/>
                <a:gd name="T22" fmla="*/ 1617 w 1968"/>
                <a:gd name="T23" fmla="*/ 775 h 1677"/>
                <a:gd name="T24" fmla="*/ 1530 w 1968"/>
                <a:gd name="T25" fmla="*/ 823 h 1677"/>
                <a:gd name="T26" fmla="*/ 1441 w 1968"/>
                <a:gd name="T27" fmla="*/ 880 h 1677"/>
                <a:gd name="T28" fmla="*/ 1354 w 1968"/>
                <a:gd name="T29" fmla="*/ 943 h 1677"/>
                <a:gd name="T30" fmla="*/ 1268 w 1968"/>
                <a:gd name="T31" fmla="*/ 1010 h 1677"/>
                <a:gd name="T32" fmla="*/ 1186 w 1968"/>
                <a:gd name="T33" fmla="*/ 1078 h 1677"/>
                <a:gd name="T34" fmla="*/ 1108 w 1968"/>
                <a:gd name="T35" fmla="*/ 1144 h 1677"/>
                <a:gd name="T36" fmla="*/ 1036 w 1968"/>
                <a:gd name="T37" fmla="*/ 1206 h 1677"/>
                <a:gd name="T38" fmla="*/ 972 w 1968"/>
                <a:gd name="T39" fmla="*/ 1262 h 1677"/>
                <a:gd name="T40" fmla="*/ 915 w 1968"/>
                <a:gd name="T41" fmla="*/ 1307 h 1677"/>
                <a:gd name="T42" fmla="*/ 855 w 1968"/>
                <a:gd name="T43" fmla="*/ 1351 h 1677"/>
                <a:gd name="T44" fmla="*/ 772 w 1968"/>
                <a:gd name="T45" fmla="*/ 1409 h 1677"/>
                <a:gd name="T46" fmla="*/ 680 w 1968"/>
                <a:gd name="T47" fmla="*/ 1475 h 1677"/>
                <a:gd name="T48" fmla="*/ 582 w 1968"/>
                <a:gd name="T49" fmla="*/ 1543 h 1677"/>
                <a:gd name="T50" fmla="*/ 485 w 1968"/>
                <a:gd name="T51" fmla="*/ 1612 h 1677"/>
                <a:gd name="T52" fmla="*/ 393 w 1968"/>
                <a:gd name="T53" fmla="*/ 1677 h 1677"/>
                <a:gd name="T54" fmla="*/ 360 w 1968"/>
                <a:gd name="T55" fmla="*/ 1572 h 1677"/>
                <a:gd name="T56" fmla="*/ 330 w 1968"/>
                <a:gd name="T57" fmla="*/ 1476 h 1677"/>
                <a:gd name="T58" fmla="*/ 305 w 1968"/>
                <a:gd name="T59" fmla="*/ 1393 h 1677"/>
                <a:gd name="T60" fmla="*/ 280 w 1968"/>
                <a:gd name="T61" fmla="*/ 1323 h 1677"/>
                <a:gd name="T62" fmla="*/ 246 w 1968"/>
                <a:gd name="T63" fmla="*/ 1239 h 1677"/>
                <a:gd name="T64" fmla="*/ 206 w 1968"/>
                <a:gd name="T65" fmla="*/ 1142 h 1677"/>
                <a:gd name="T66" fmla="*/ 163 w 1968"/>
                <a:gd name="T67" fmla="*/ 1037 h 1677"/>
                <a:gd name="T68" fmla="*/ 119 w 1968"/>
                <a:gd name="T69" fmla="*/ 927 h 1677"/>
                <a:gd name="T70" fmla="*/ 77 w 1968"/>
                <a:gd name="T71" fmla="*/ 812 h 1677"/>
                <a:gd name="T72" fmla="*/ 43 w 1968"/>
                <a:gd name="T73" fmla="*/ 697 h 1677"/>
                <a:gd name="T74" fmla="*/ 17 w 1968"/>
                <a:gd name="T75" fmla="*/ 586 h 1677"/>
                <a:gd name="T76" fmla="*/ 2 w 1968"/>
                <a:gd name="T77" fmla="*/ 478 h 1677"/>
                <a:gd name="T78" fmla="*/ 3 w 1968"/>
                <a:gd name="T79" fmla="*/ 381 h 1677"/>
                <a:gd name="T80" fmla="*/ 458 w 1968"/>
                <a:gd name="T81" fmla="*/ 51 h 1677"/>
                <a:gd name="T82" fmla="*/ 556 w 1968"/>
                <a:gd name="T83" fmla="*/ 17 h 1677"/>
                <a:gd name="T84" fmla="*/ 649 w 1968"/>
                <a:gd name="T85" fmla="*/ 1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68" h="1677">
                  <a:moveTo>
                    <a:pt x="691" y="0"/>
                  </a:moveTo>
                  <a:lnTo>
                    <a:pt x="733" y="3"/>
                  </a:lnTo>
                  <a:lnTo>
                    <a:pt x="772" y="8"/>
                  </a:lnTo>
                  <a:lnTo>
                    <a:pt x="808" y="16"/>
                  </a:lnTo>
                  <a:lnTo>
                    <a:pt x="842" y="26"/>
                  </a:lnTo>
                  <a:lnTo>
                    <a:pt x="873" y="36"/>
                  </a:lnTo>
                  <a:lnTo>
                    <a:pt x="901" y="48"/>
                  </a:lnTo>
                  <a:lnTo>
                    <a:pt x="926" y="60"/>
                  </a:lnTo>
                  <a:lnTo>
                    <a:pt x="948" y="72"/>
                  </a:lnTo>
                  <a:lnTo>
                    <a:pt x="965" y="82"/>
                  </a:lnTo>
                  <a:lnTo>
                    <a:pt x="980" y="92"/>
                  </a:lnTo>
                  <a:lnTo>
                    <a:pt x="990" y="99"/>
                  </a:lnTo>
                  <a:lnTo>
                    <a:pt x="997" y="104"/>
                  </a:lnTo>
                  <a:lnTo>
                    <a:pt x="1000" y="105"/>
                  </a:lnTo>
                  <a:lnTo>
                    <a:pt x="1968" y="749"/>
                  </a:lnTo>
                  <a:lnTo>
                    <a:pt x="1935" y="732"/>
                  </a:lnTo>
                  <a:lnTo>
                    <a:pt x="1899" y="721"/>
                  </a:lnTo>
                  <a:lnTo>
                    <a:pt x="1863" y="716"/>
                  </a:lnTo>
                  <a:lnTo>
                    <a:pt x="1824" y="715"/>
                  </a:lnTo>
                  <a:lnTo>
                    <a:pt x="1785" y="719"/>
                  </a:lnTo>
                  <a:lnTo>
                    <a:pt x="1744" y="727"/>
                  </a:lnTo>
                  <a:lnTo>
                    <a:pt x="1702" y="739"/>
                  </a:lnTo>
                  <a:lnTo>
                    <a:pt x="1660" y="756"/>
                  </a:lnTo>
                  <a:lnTo>
                    <a:pt x="1617" y="775"/>
                  </a:lnTo>
                  <a:lnTo>
                    <a:pt x="1573" y="798"/>
                  </a:lnTo>
                  <a:lnTo>
                    <a:pt x="1530" y="823"/>
                  </a:lnTo>
                  <a:lnTo>
                    <a:pt x="1485" y="850"/>
                  </a:lnTo>
                  <a:lnTo>
                    <a:pt x="1441" y="880"/>
                  </a:lnTo>
                  <a:lnTo>
                    <a:pt x="1397" y="910"/>
                  </a:lnTo>
                  <a:lnTo>
                    <a:pt x="1354" y="943"/>
                  </a:lnTo>
                  <a:lnTo>
                    <a:pt x="1311" y="976"/>
                  </a:lnTo>
                  <a:lnTo>
                    <a:pt x="1268" y="1010"/>
                  </a:lnTo>
                  <a:lnTo>
                    <a:pt x="1227" y="1044"/>
                  </a:lnTo>
                  <a:lnTo>
                    <a:pt x="1186" y="1078"/>
                  </a:lnTo>
                  <a:lnTo>
                    <a:pt x="1146" y="1112"/>
                  </a:lnTo>
                  <a:lnTo>
                    <a:pt x="1108" y="1144"/>
                  </a:lnTo>
                  <a:lnTo>
                    <a:pt x="1071" y="1176"/>
                  </a:lnTo>
                  <a:lnTo>
                    <a:pt x="1036" y="1206"/>
                  </a:lnTo>
                  <a:lnTo>
                    <a:pt x="1003" y="1236"/>
                  </a:lnTo>
                  <a:lnTo>
                    <a:pt x="972" y="1262"/>
                  </a:lnTo>
                  <a:lnTo>
                    <a:pt x="942" y="1285"/>
                  </a:lnTo>
                  <a:lnTo>
                    <a:pt x="915" y="1307"/>
                  </a:lnTo>
                  <a:lnTo>
                    <a:pt x="890" y="1325"/>
                  </a:lnTo>
                  <a:lnTo>
                    <a:pt x="855" y="1351"/>
                  </a:lnTo>
                  <a:lnTo>
                    <a:pt x="814" y="1379"/>
                  </a:lnTo>
                  <a:lnTo>
                    <a:pt x="772" y="1409"/>
                  </a:lnTo>
                  <a:lnTo>
                    <a:pt x="727" y="1441"/>
                  </a:lnTo>
                  <a:lnTo>
                    <a:pt x="680" y="1475"/>
                  </a:lnTo>
                  <a:lnTo>
                    <a:pt x="631" y="1508"/>
                  </a:lnTo>
                  <a:lnTo>
                    <a:pt x="582" y="1543"/>
                  </a:lnTo>
                  <a:lnTo>
                    <a:pt x="533" y="1578"/>
                  </a:lnTo>
                  <a:lnTo>
                    <a:pt x="485" y="1612"/>
                  </a:lnTo>
                  <a:lnTo>
                    <a:pt x="437" y="1645"/>
                  </a:lnTo>
                  <a:lnTo>
                    <a:pt x="393" y="1677"/>
                  </a:lnTo>
                  <a:lnTo>
                    <a:pt x="376" y="1623"/>
                  </a:lnTo>
                  <a:lnTo>
                    <a:pt x="360" y="1572"/>
                  </a:lnTo>
                  <a:lnTo>
                    <a:pt x="345" y="1523"/>
                  </a:lnTo>
                  <a:lnTo>
                    <a:pt x="330" y="1476"/>
                  </a:lnTo>
                  <a:lnTo>
                    <a:pt x="317" y="1432"/>
                  </a:lnTo>
                  <a:lnTo>
                    <a:pt x="305" y="1393"/>
                  </a:lnTo>
                  <a:lnTo>
                    <a:pt x="294" y="1359"/>
                  </a:lnTo>
                  <a:lnTo>
                    <a:pt x="280" y="1323"/>
                  </a:lnTo>
                  <a:lnTo>
                    <a:pt x="265" y="1282"/>
                  </a:lnTo>
                  <a:lnTo>
                    <a:pt x="246" y="1239"/>
                  </a:lnTo>
                  <a:lnTo>
                    <a:pt x="227" y="1192"/>
                  </a:lnTo>
                  <a:lnTo>
                    <a:pt x="206" y="1142"/>
                  </a:lnTo>
                  <a:lnTo>
                    <a:pt x="184" y="1091"/>
                  </a:lnTo>
                  <a:lnTo>
                    <a:pt x="163" y="1037"/>
                  </a:lnTo>
                  <a:lnTo>
                    <a:pt x="141" y="983"/>
                  </a:lnTo>
                  <a:lnTo>
                    <a:pt x="119" y="927"/>
                  </a:lnTo>
                  <a:lnTo>
                    <a:pt x="98" y="869"/>
                  </a:lnTo>
                  <a:lnTo>
                    <a:pt x="77" y="812"/>
                  </a:lnTo>
                  <a:lnTo>
                    <a:pt x="59" y="754"/>
                  </a:lnTo>
                  <a:lnTo>
                    <a:pt x="43" y="697"/>
                  </a:lnTo>
                  <a:lnTo>
                    <a:pt x="28" y="641"/>
                  </a:lnTo>
                  <a:lnTo>
                    <a:pt x="17" y="586"/>
                  </a:lnTo>
                  <a:lnTo>
                    <a:pt x="7" y="530"/>
                  </a:lnTo>
                  <a:lnTo>
                    <a:pt x="2" y="478"/>
                  </a:lnTo>
                  <a:lnTo>
                    <a:pt x="0" y="429"/>
                  </a:lnTo>
                  <a:lnTo>
                    <a:pt x="3" y="381"/>
                  </a:lnTo>
                  <a:lnTo>
                    <a:pt x="407" y="78"/>
                  </a:lnTo>
                  <a:lnTo>
                    <a:pt x="458" y="51"/>
                  </a:lnTo>
                  <a:lnTo>
                    <a:pt x="508" y="31"/>
                  </a:lnTo>
                  <a:lnTo>
                    <a:pt x="556" y="17"/>
                  </a:lnTo>
                  <a:lnTo>
                    <a:pt x="603" y="6"/>
                  </a:lnTo>
                  <a:lnTo>
                    <a:pt x="649" y="1"/>
                  </a:lnTo>
                  <a:lnTo>
                    <a:pt x="69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48" name="Freeform 21"/>
          <p:cNvSpPr>
            <a:spLocks noEditPoints="1"/>
          </p:cNvSpPr>
          <p:nvPr/>
        </p:nvSpPr>
        <p:spPr bwMode="auto">
          <a:xfrm>
            <a:off x="3300852" y="3183888"/>
            <a:ext cx="388306" cy="364984"/>
          </a:xfrm>
          <a:custGeom>
            <a:avLst/>
            <a:gdLst>
              <a:gd name="T0" fmla="*/ 6226 w 6560"/>
              <a:gd name="T1" fmla="*/ 5834 h 6166"/>
              <a:gd name="T2" fmla="*/ 4069 w 6560"/>
              <a:gd name="T3" fmla="*/ 4965 h 6166"/>
              <a:gd name="T4" fmla="*/ 4980 w 6560"/>
              <a:gd name="T5" fmla="*/ 4965 h 6166"/>
              <a:gd name="T6" fmla="*/ 2823 w 6560"/>
              <a:gd name="T7" fmla="*/ 5834 h 6166"/>
              <a:gd name="T8" fmla="*/ 2823 w 6560"/>
              <a:gd name="T9" fmla="*/ 4965 h 6166"/>
              <a:gd name="T10" fmla="*/ 6226 w 6560"/>
              <a:gd name="T11" fmla="*/ 4631 h 6166"/>
              <a:gd name="T12" fmla="*/ 4069 w 6560"/>
              <a:gd name="T13" fmla="*/ 3834 h 6166"/>
              <a:gd name="T14" fmla="*/ 4980 w 6560"/>
              <a:gd name="T15" fmla="*/ 3834 h 6166"/>
              <a:gd name="T16" fmla="*/ 2823 w 6560"/>
              <a:gd name="T17" fmla="*/ 4631 h 6166"/>
              <a:gd name="T18" fmla="*/ 2823 w 6560"/>
              <a:gd name="T19" fmla="*/ 3834 h 6166"/>
              <a:gd name="T20" fmla="*/ 3735 w 6560"/>
              <a:gd name="T21" fmla="*/ 3500 h 6166"/>
              <a:gd name="T22" fmla="*/ 334 w 6560"/>
              <a:gd name="T23" fmla="*/ 2702 h 6166"/>
              <a:gd name="T24" fmla="*/ 2491 w 6560"/>
              <a:gd name="T25" fmla="*/ 2702 h 6166"/>
              <a:gd name="T26" fmla="*/ 5314 w 6560"/>
              <a:gd name="T27" fmla="*/ 3500 h 6166"/>
              <a:gd name="T28" fmla="*/ 5314 w 6560"/>
              <a:gd name="T29" fmla="*/ 2702 h 6166"/>
              <a:gd name="T30" fmla="*/ 4980 w 6560"/>
              <a:gd name="T31" fmla="*/ 3500 h 6166"/>
              <a:gd name="T32" fmla="*/ 334 w 6560"/>
              <a:gd name="T33" fmla="*/ 1109 h 6166"/>
              <a:gd name="T34" fmla="*/ 6226 w 6560"/>
              <a:gd name="T35" fmla="*/ 1109 h 6166"/>
              <a:gd name="T36" fmla="*/ 5386 w 6560"/>
              <a:gd name="T37" fmla="*/ 1766 h 6166"/>
              <a:gd name="T38" fmla="*/ 5310 w 6560"/>
              <a:gd name="T39" fmla="*/ 1865 h 6166"/>
              <a:gd name="T40" fmla="*/ 5181 w 6560"/>
              <a:gd name="T41" fmla="*/ 1883 h 6166"/>
              <a:gd name="T42" fmla="*/ 5082 w 6560"/>
              <a:gd name="T43" fmla="*/ 1805 h 6166"/>
              <a:gd name="T44" fmla="*/ 5058 w 6560"/>
              <a:gd name="T45" fmla="*/ 1109 h 6166"/>
              <a:gd name="T46" fmla="*/ 1494 w 6560"/>
              <a:gd name="T47" fmla="*/ 1766 h 6166"/>
              <a:gd name="T48" fmla="*/ 1419 w 6560"/>
              <a:gd name="T49" fmla="*/ 1865 h 6166"/>
              <a:gd name="T50" fmla="*/ 1289 w 6560"/>
              <a:gd name="T51" fmla="*/ 1883 h 6166"/>
              <a:gd name="T52" fmla="*/ 1190 w 6560"/>
              <a:gd name="T53" fmla="*/ 1805 h 6166"/>
              <a:gd name="T54" fmla="*/ 1168 w 6560"/>
              <a:gd name="T55" fmla="*/ 1109 h 6166"/>
              <a:gd name="T56" fmla="*/ 1379 w 6560"/>
              <a:gd name="T57" fmla="*/ 6 h 6166"/>
              <a:gd name="T58" fmla="*/ 1478 w 6560"/>
              <a:gd name="T59" fmla="*/ 81 h 6166"/>
              <a:gd name="T60" fmla="*/ 1500 w 6560"/>
              <a:gd name="T61" fmla="*/ 777 h 6166"/>
              <a:gd name="T62" fmla="*/ 5064 w 6560"/>
              <a:gd name="T63" fmla="*/ 121 h 6166"/>
              <a:gd name="T64" fmla="*/ 5141 w 6560"/>
              <a:gd name="T65" fmla="*/ 22 h 6166"/>
              <a:gd name="T66" fmla="*/ 5271 w 6560"/>
              <a:gd name="T67" fmla="*/ 6 h 6166"/>
              <a:gd name="T68" fmla="*/ 5370 w 6560"/>
              <a:gd name="T69" fmla="*/ 81 h 6166"/>
              <a:gd name="T70" fmla="*/ 5392 w 6560"/>
              <a:gd name="T71" fmla="*/ 777 h 6166"/>
              <a:gd name="T72" fmla="*/ 6476 w 6560"/>
              <a:gd name="T73" fmla="*/ 799 h 6166"/>
              <a:gd name="T74" fmla="*/ 6554 w 6560"/>
              <a:gd name="T75" fmla="*/ 899 h 6166"/>
              <a:gd name="T76" fmla="*/ 6554 w 6560"/>
              <a:gd name="T77" fmla="*/ 6045 h 6166"/>
              <a:gd name="T78" fmla="*/ 6476 w 6560"/>
              <a:gd name="T79" fmla="*/ 6144 h 6166"/>
              <a:gd name="T80" fmla="*/ 167 w 6560"/>
              <a:gd name="T81" fmla="*/ 6166 h 6166"/>
              <a:gd name="T82" fmla="*/ 50 w 6560"/>
              <a:gd name="T83" fmla="*/ 6118 h 6166"/>
              <a:gd name="T84" fmla="*/ 0 w 6560"/>
              <a:gd name="T85" fmla="*/ 6001 h 6166"/>
              <a:gd name="T86" fmla="*/ 22 w 6560"/>
              <a:gd name="T87" fmla="*/ 859 h 6166"/>
              <a:gd name="T88" fmla="*/ 123 w 6560"/>
              <a:gd name="T89" fmla="*/ 783 h 6166"/>
              <a:gd name="T90" fmla="*/ 1168 w 6560"/>
              <a:gd name="T91" fmla="*/ 165 h 6166"/>
              <a:gd name="T92" fmla="*/ 1216 w 6560"/>
              <a:gd name="T93" fmla="*/ 48 h 6166"/>
              <a:gd name="T94" fmla="*/ 1335 w 6560"/>
              <a:gd name="T95" fmla="*/ 0 h 6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560" h="6166">
                <a:moveTo>
                  <a:pt x="5314" y="4965"/>
                </a:moveTo>
                <a:lnTo>
                  <a:pt x="5314" y="5834"/>
                </a:lnTo>
                <a:lnTo>
                  <a:pt x="6226" y="5834"/>
                </a:lnTo>
                <a:lnTo>
                  <a:pt x="6226" y="4965"/>
                </a:lnTo>
                <a:lnTo>
                  <a:pt x="5314" y="4965"/>
                </a:lnTo>
                <a:close/>
                <a:moveTo>
                  <a:pt x="4069" y="4965"/>
                </a:moveTo>
                <a:lnTo>
                  <a:pt x="4069" y="5834"/>
                </a:lnTo>
                <a:lnTo>
                  <a:pt x="4980" y="5834"/>
                </a:lnTo>
                <a:lnTo>
                  <a:pt x="4980" y="4965"/>
                </a:lnTo>
                <a:lnTo>
                  <a:pt x="4069" y="4965"/>
                </a:lnTo>
                <a:close/>
                <a:moveTo>
                  <a:pt x="2823" y="4965"/>
                </a:moveTo>
                <a:lnTo>
                  <a:pt x="2823" y="5834"/>
                </a:lnTo>
                <a:lnTo>
                  <a:pt x="3735" y="5834"/>
                </a:lnTo>
                <a:lnTo>
                  <a:pt x="3735" y="4965"/>
                </a:lnTo>
                <a:lnTo>
                  <a:pt x="2823" y="4965"/>
                </a:lnTo>
                <a:close/>
                <a:moveTo>
                  <a:pt x="5314" y="3834"/>
                </a:moveTo>
                <a:lnTo>
                  <a:pt x="5314" y="4631"/>
                </a:lnTo>
                <a:lnTo>
                  <a:pt x="6226" y="4631"/>
                </a:lnTo>
                <a:lnTo>
                  <a:pt x="6226" y="3834"/>
                </a:lnTo>
                <a:lnTo>
                  <a:pt x="5314" y="3834"/>
                </a:lnTo>
                <a:close/>
                <a:moveTo>
                  <a:pt x="4069" y="3834"/>
                </a:moveTo>
                <a:lnTo>
                  <a:pt x="4069" y="4631"/>
                </a:lnTo>
                <a:lnTo>
                  <a:pt x="4980" y="4631"/>
                </a:lnTo>
                <a:lnTo>
                  <a:pt x="4980" y="3834"/>
                </a:lnTo>
                <a:lnTo>
                  <a:pt x="4069" y="3834"/>
                </a:lnTo>
                <a:close/>
                <a:moveTo>
                  <a:pt x="2823" y="3834"/>
                </a:moveTo>
                <a:lnTo>
                  <a:pt x="2823" y="4631"/>
                </a:lnTo>
                <a:lnTo>
                  <a:pt x="3735" y="4631"/>
                </a:lnTo>
                <a:lnTo>
                  <a:pt x="3735" y="3834"/>
                </a:lnTo>
                <a:lnTo>
                  <a:pt x="2823" y="3834"/>
                </a:lnTo>
                <a:close/>
                <a:moveTo>
                  <a:pt x="2823" y="2702"/>
                </a:moveTo>
                <a:lnTo>
                  <a:pt x="2823" y="3500"/>
                </a:lnTo>
                <a:lnTo>
                  <a:pt x="3735" y="3500"/>
                </a:lnTo>
                <a:lnTo>
                  <a:pt x="3735" y="2702"/>
                </a:lnTo>
                <a:lnTo>
                  <a:pt x="2823" y="2702"/>
                </a:lnTo>
                <a:close/>
                <a:moveTo>
                  <a:pt x="334" y="2702"/>
                </a:moveTo>
                <a:lnTo>
                  <a:pt x="334" y="5834"/>
                </a:lnTo>
                <a:lnTo>
                  <a:pt x="2491" y="5834"/>
                </a:lnTo>
                <a:lnTo>
                  <a:pt x="2491" y="2702"/>
                </a:lnTo>
                <a:lnTo>
                  <a:pt x="334" y="2702"/>
                </a:lnTo>
                <a:close/>
                <a:moveTo>
                  <a:pt x="5314" y="2702"/>
                </a:moveTo>
                <a:lnTo>
                  <a:pt x="5314" y="3500"/>
                </a:lnTo>
                <a:lnTo>
                  <a:pt x="6226" y="3500"/>
                </a:lnTo>
                <a:lnTo>
                  <a:pt x="6226" y="2702"/>
                </a:lnTo>
                <a:lnTo>
                  <a:pt x="5314" y="2702"/>
                </a:lnTo>
                <a:close/>
                <a:moveTo>
                  <a:pt x="4069" y="2702"/>
                </a:moveTo>
                <a:lnTo>
                  <a:pt x="4069" y="3500"/>
                </a:lnTo>
                <a:lnTo>
                  <a:pt x="4980" y="3500"/>
                </a:lnTo>
                <a:lnTo>
                  <a:pt x="4980" y="2702"/>
                </a:lnTo>
                <a:lnTo>
                  <a:pt x="4069" y="2702"/>
                </a:lnTo>
                <a:close/>
                <a:moveTo>
                  <a:pt x="334" y="1109"/>
                </a:moveTo>
                <a:lnTo>
                  <a:pt x="334" y="2368"/>
                </a:lnTo>
                <a:lnTo>
                  <a:pt x="6226" y="2368"/>
                </a:lnTo>
                <a:lnTo>
                  <a:pt x="6226" y="1109"/>
                </a:lnTo>
                <a:lnTo>
                  <a:pt x="5392" y="1109"/>
                </a:lnTo>
                <a:lnTo>
                  <a:pt x="5392" y="1722"/>
                </a:lnTo>
                <a:lnTo>
                  <a:pt x="5386" y="1766"/>
                </a:lnTo>
                <a:lnTo>
                  <a:pt x="5370" y="1805"/>
                </a:lnTo>
                <a:lnTo>
                  <a:pt x="5344" y="1839"/>
                </a:lnTo>
                <a:lnTo>
                  <a:pt x="5310" y="1865"/>
                </a:lnTo>
                <a:lnTo>
                  <a:pt x="5271" y="1883"/>
                </a:lnTo>
                <a:lnTo>
                  <a:pt x="5225" y="1889"/>
                </a:lnTo>
                <a:lnTo>
                  <a:pt x="5181" y="1883"/>
                </a:lnTo>
                <a:lnTo>
                  <a:pt x="5141" y="1865"/>
                </a:lnTo>
                <a:lnTo>
                  <a:pt x="5108" y="1839"/>
                </a:lnTo>
                <a:lnTo>
                  <a:pt x="5082" y="1805"/>
                </a:lnTo>
                <a:lnTo>
                  <a:pt x="5064" y="1766"/>
                </a:lnTo>
                <a:lnTo>
                  <a:pt x="5058" y="1722"/>
                </a:lnTo>
                <a:lnTo>
                  <a:pt x="5058" y="1109"/>
                </a:lnTo>
                <a:lnTo>
                  <a:pt x="1500" y="1109"/>
                </a:lnTo>
                <a:lnTo>
                  <a:pt x="1500" y="1722"/>
                </a:lnTo>
                <a:lnTo>
                  <a:pt x="1494" y="1766"/>
                </a:lnTo>
                <a:lnTo>
                  <a:pt x="1478" y="1805"/>
                </a:lnTo>
                <a:lnTo>
                  <a:pt x="1452" y="1839"/>
                </a:lnTo>
                <a:lnTo>
                  <a:pt x="1419" y="1865"/>
                </a:lnTo>
                <a:lnTo>
                  <a:pt x="1379" y="1883"/>
                </a:lnTo>
                <a:lnTo>
                  <a:pt x="1335" y="1889"/>
                </a:lnTo>
                <a:lnTo>
                  <a:pt x="1289" y="1883"/>
                </a:lnTo>
                <a:lnTo>
                  <a:pt x="1250" y="1865"/>
                </a:lnTo>
                <a:lnTo>
                  <a:pt x="1216" y="1839"/>
                </a:lnTo>
                <a:lnTo>
                  <a:pt x="1190" y="1805"/>
                </a:lnTo>
                <a:lnTo>
                  <a:pt x="1174" y="1766"/>
                </a:lnTo>
                <a:lnTo>
                  <a:pt x="1168" y="1722"/>
                </a:lnTo>
                <a:lnTo>
                  <a:pt x="1168" y="1109"/>
                </a:lnTo>
                <a:lnTo>
                  <a:pt x="334" y="1109"/>
                </a:lnTo>
                <a:close/>
                <a:moveTo>
                  <a:pt x="1335" y="0"/>
                </a:moveTo>
                <a:lnTo>
                  <a:pt x="1379" y="6"/>
                </a:lnTo>
                <a:lnTo>
                  <a:pt x="1419" y="22"/>
                </a:lnTo>
                <a:lnTo>
                  <a:pt x="1452" y="48"/>
                </a:lnTo>
                <a:lnTo>
                  <a:pt x="1478" y="81"/>
                </a:lnTo>
                <a:lnTo>
                  <a:pt x="1494" y="121"/>
                </a:lnTo>
                <a:lnTo>
                  <a:pt x="1500" y="165"/>
                </a:lnTo>
                <a:lnTo>
                  <a:pt x="1500" y="777"/>
                </a:lnTo>
                <a:lnTo>
                  <a:pt x="5058" y="777"/>
                </a:lnTo>
                <a:lnTo>
                  <a:pt x="5058" y="165"/>
                </a:lnTo>
                <a:lnTo>
                  <a:pt x="5064" y="121"/>
                </a:lnTo>
                <a:lnTo>
                  <a:pt x="5082" y="81"/>
                </a:lnTo>
                <a:lnTo>
                  <a:pt x="5108" y="48"/>
                </a:lnTo>
                <a:lnTo>
                  <a:pt x="5141" y="22"/>
                </a:lnTo>
                <a:lnTo>
                  <a:pt x="5181" y="6"/>
                </a:lnTo>
                <a:lnTo>
                  <a:pt x="5225" y="0"/>
                </a:lnTo>
                <a:lnTo>
                  <a:pt x="5271" y="6"/>
                </a:lnTo>
                <a:lnTo>
                  <a:pt x="5310" y="22"/>
                </a:lnTo>
                <a:lnTo>
                  <a:pt x="5344" y="48"/>
                </a:lnTo>
                <a:lnTo>
                  <a:pt x="5370" y="81"/>
                </a:lnTo>
                <a:lnTo>
                  <a:pt x="5386" y="121"/>
                </a:lnTo>
                <a:lnTo>
                  <a:pt x="5392" y="165"/>
                </a:lnTo>
                <a:lnTo>
                  <a:pt x="5392" y="777"/>
                </a:lnTo>
                <a:lnTo>
                  <a:pt x="6393" y="777"/>
                </a:lnTo>
                <a:lnTo>
                  <a:pt x="6437" y="783"/>
                </a:lnTo>
                <a:lnTo>
                  <a:pt x="6476" y="799"/>
                </a:lnTo>
                <a:lnTo>
                  <a:pt x="6510" y="825"/>
                </a:lnTo>
                <a:lnTo>
                  <a:pt x="6536" y="859"/>
                </a:lnTo>
                <a:lnTo>
                  <a:pt x="6554" y="899"/>
                </a:lnTo>
                <a:lnTo>
                  <a:pt x="6560" y="944"/>
                </a:lnTo>
                <a:lnTo>
                  <a:pt x="6560" y="6001"/>
                </a:lnTo>
                <a:lnTo>
                  <a:pt x="6554" y="6045"/>
                </a:lnTo>
                <a:lnTo>
                  <a:pt x="6536" y="6085"/>
                </a:lnTo>
                <a:lnTo>
                  <a:pt x="6510" y="6118"/>
                </a:lnTo>
                <a:lnTo>
                  <a:pt x="6476" y="6144"/>
                </a:lnTo>
                <a:lnTo>
                  <a:pt x="6437" y="6160"/>
                </a:lnTo>
                <a:lnTo>
                  <a:pt x="6393" y="6166"/>
                </a:lnTo>
                <a:lnTo>
                  <a:pt x="167" y="6166"/>
                </a:lnTo>
                <a:lnTo>
                  <a:pt x="123" y="6160"/>
                </a:lnTo>
                <a:lnTo>
                  <a:pt x="84" y="6144"/>
                </a:lnTo>
                <a:lnTo>
                  <a:pt x="50" y="6118"/>
                </a:lnTo>
                <a:lnTo>
                  <a:pt x="22" y="6085"/>
                </a:lnTo>
                <a:lnTo>
                  <a:pt x="6" y="6045"/>
                </a:lnTo>
                <a:lnTo>
                  <a:pt x="0" y="6001"/>
                </a:lnTo>
                <a:lnTo>
                  <a:pt x="0" y="944"/>
                </a:lnTo>
                <a:lnTo>
                  <a:pt x="6" y="899"/>
                </a:lnTo>
                <a:lnTo>
                  <a:pt x="22" y="859"/>
                </a:lnTo>
                <a:lnTo>
                  <a:pt x="50" y="825"/>
                </a:lnTo>
                <a:lnTo>
                  <a:pt x="84" y="799"/>
                </a:lnTo>
                <a:lnTo>
                  <a:pt x="123" y="783"/>
                </a:lnTo>
                <a:lnTo>
                  <a:pt x="167" y="777"/>
                </a:lnTo>
                <a:lnTo>
                  <a:pt x="1168" y="777"/>
                </a:lnTo>
                <a:lnTo>
                  <a:pt x="1168" y="165"/>
                </a:lnTo>
                <a:lnTo>
                  <a:pt x="1174" y="121"/>
                </a:lnTo>
                <a:lnTo>
                  <a:pt x="1190" y="81"/>
                </a:lnTo>
                <a:lnTo>
                  <a:pt x="1216" y="48"/>
                </a:lnTo>
                <a:lnTo>
                  <a:pt x="1250" y="22"/>
                </a:lnTo>
                <a:lnTo>
                  <a:pt x="1289" y="6"/>
                </a:lnTo>
                <a:lnTo>
                  <a:pt x="133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52" name="Freeform 26"/>
          <p:cNvSpPr>
            <a:spLocks noEditPoints="1"/>
          </p:cNvSpPr>
          <p:nvPr/>
        </p:nvSpPr>
        <p:spPr bwMode="auto">
          <a:xfrm>
            <a:off x="4401767" y="2417801"/>
            <a:ext cx="396450" cy="464295"/>
          </a:xfrm>
          <a:custGeom>
            <a:avLst/>
            <a:gdLst>
              <a:gd name="T0" fmla="*/ 3129 w 5598"/>
              <a:gd name="T1" fmla="*/ 1497 h 6556"/>
              <a:gd name="T2" fmla="*/ 3261 w 5598"/>
              <a:gd name="T3" fmla="*/ 1898 h 6556"/>
              <a:gd name="T4" fmla="*/ 3047 w 5598"/>
              <a:gd name="T5" fmla="*/ 2221 h 6556"/>
              <a:gd name="T6" fmla="*/ 4238 w 5598"/>
              <a:gd name="T7" fmla="*/ 5858 h 6556"/>
              <a:gd name="T8" fmla="*/ 4503 w 5598"/>
              <a:gd name="T9" fmla="*/ 6082 h 6556"/>
              <a:gd name="T10" fmla="*/ 4443 w 5598"/>
              <a:gd name="T11" fmla="*/ 6430 h 6556"/>
              <a:gd name="T12" fmla="*/ 1422 w 5598"/>
              <a:gd name="T13" fmla="*/ 6556 h 6556"/>
              <a:gd name="T14" fmla="*/ 1119 w 5598"/>
              <a:gd name="T15" fmla="*/ 6383 h 6556"/>
              <a:gd name="T16" fmla="*/ 1119 w 5598"/>
              <a:gd name="T17" fmla="*/ 6028 h 6556"/>
              <a:gd name="T18" fmla="*/ 1422 w 5598"/>
              <a:gd name="T19" fmla="*/ 5852 h 6556"/>
              <a:gd name="T20" fmla="*/ 2495 w 5598"/>
              <a:gd name="T21" fmla="*/ 2183 h 6556"/>
              <a:gd name="T22" fmla="*/ 2331 w 5598"/>
              <a:gd name="T23" fmla="*/ 1828 h 6556"/>
              <a:gd name="T24" fmla="*/ 2523 w 5598"/>
              <a:gd name="T25" fmla="*/ 1451 h 6556"/>
              <a:gd name="T26" fmla="*/ 4146 w 5598"/>
              <a:gd name="T27" fmla="*/ 923 h 6556"/>
              <a:gd name="T28" fmla="*/ 4397 w 5598"/>
              <a:gd name="T29" fmla="*/ 1501 h 6556"/>
              <a:gd name="T30" fmla="*/ 4314 w 5598"/>
              <a:gd name="T31" fmla="*/ 2115 h 6556"/>
              <a:gd name="T32" fmla="*/ 3895 w 5598"/>
              <a:gd name="T33" fmla="*/ 2163 h 6556"/>
              <a:gd name="T34" fmla="*/ 4070 w 5598"/>
              <a:gd name="T35" fmla="*/ 1656 h 6556"/>
              <a:gd name="T36" fmla="*/ 3895 w 5598"/>
              <a:gd name="T37" fmla="*/ 1150 h 6556"/>
              <a:gd name="T38" fmla="*/ 1647 w 5598"/>
              <a:gd name="T39" fmla="*/ 1226 h 6556"/>
              <a:gd name="T40" fmla="*/ 1532 w 5598"/>
              <a:gd name="T41" fmla="*/ 1746 h 6556"/>
              <a:gd name="T42" fmla="*/ 1765 w 5598"/>
              <a:gd name="T43" fmla="*/ 2233 h 6556"/>
              <a:gd name="T44" fmla="*/ 1244 w 5598"/>
              <a:gd name="T45" fmla="*/ 2017 h 6556"/>
              <a:gd name="T46" fmla="*/ 1217 w 5598"/>
              <a:gd name="T47" fmla="*/ 1397 h 6556"/>
              <a:gd name="T48" fmla="*/ 1526 w 5598"/>
              <a:gd name="T49" fmla="*/ 841 h 6556"/>
              <a:gd name="T50" fmla="*/ 4870 w 5598"/>
              <a:gd name="T51" fmla="*/ 965 h 6556"/>
              <a:gd name="T52" fmla="*/ 5012 w 5598"/>
              <a:gd name="T53" fmla="*/ 1720 h 6556"/>
              <a:gd name="T54" fmla="*/ 4814 w 5598"/>
              <a:gd name="T55" fmla="*/ 2468 h 6556"/>
              <a:gd name="T56" fmla="*/ 4342 w 5598"/>
              <a:gd name="T57" fmla="*/ 2569 h 6556"/>
              <a:gd name="T58" fmla="*/ 4645 w 5598"/>
              <a:gd name="T59" fmla="*/ 1941 h 6556"/>
              <a:gd name="T60" fmla="*/ 4617 w 5598"/>
              <a:gd name="T61" fmla="*/ 1260 h 6556"/>
              <a:gd name="T62" fmla="*/ 4258 w 5598"/>
              <a:gd name="T63" fmla="*/ 654 h 6556"/>
              <a:gd name="T64" fmla="*/ 1117 w 5598"/>
              <a:gd name="T65" fmla="*/ 939 h 6556"/>
              <a:gd name="T66" fmla="*/ 923 w 5598"/>
              <a:gd name="T67" fmla="*/ 1599 h 6556"/>
              <a:gd name="T68" fmla="*/ 1061 w 5598"/>
              <a:gd name="T69" fmla="*/ 2270 h 6556"/>
              <a:gd name="T70" fmla="*/ 1005 w 5598"/>
              <a:gd name="T71" fmla="*/ 2799 h 6556"/>
              <a:gd name="T72" fmla="*/ 642 w 5598"/>
              <a:gd name="T73" fmla="*/ 2103 h 6556"/>
              <a:gd name="T74" fmla="*/ 614 w 5598"/>
              <a:gd name="T75" fmla="*/ 1336 h 6556"/>
              <a:gd name="T76" fmla="*/ 921 w 5598"/>
              <a:gd name="T77" fmla="*/ 620 h 6556"/>
              <a:gd name="T78" fmla="*/ 5211 w 5598"/>
              <a:gd name="T79" fmla="*/ 367 h 6556"/>
              <a:gd name="T80" fmla="*/ 5554 w 5598"/>
              <a:gd name="T81" fmla="*/ 1208 h 6556"/>
              <a:gd name="T82" fmla="*/ 5554 w 5598"/>
              <a:gd name="T83" fmla="*/ 2105 h 6556"/>
              <a:gd name="T84" fmla="*/ 5211 w 5598"/>
              <a:gd name="T85" fmla="*/ 2946 h 6556"/>
              <a:gd name="T86" fmla="*/ 4866 w 5598"/>
              <a:gd name="T87" fmla="*/ 2848 h 6556"/>
              <a:gd name="T88" fmla="*/ 5215 w 5598"/>
              <a:gd name="T89" fmla="*/ 2073 h 6556"/>
              <a:gd name="T90" fmla="*/ 5215 w 5598"/>
              <a:gd name="T91" fmla="*/ 1240 h 6556"/>
              <a:gd name="T92" fmla="*/ 4866 w 5598"/>
              <a:gd name="T93" fmla="*/ 464 h 6556"/>
              <a:gd name="T94" fmla="*/ 822 w 5598"/>
              <a:gd name="T95" fmla="*/ 349 h 6556"/>
              <a:gd name="T96" fmla="*/ 415 w 5598"/>
              <a:gd name="T97" fmla="*/ 1102 h 6556"/>
              <a:gd name="T98" fmla="*/ 357 w 5598"/>
              <a:gd name="T99" fmla="*/ 1936 h 6556"/>
              <a:gd name="T100" fmla="*/ 648 w 5598"/>
              <a:gd name="T101" fmla="*/ 2729 h 6556"/>
              <a:gd name="T102" fmla="*/ 475 w 5598"/>
              <a:gd name="T103" fmla="*/ 3074 h 6556"/>
              <a:gd name="T104" fmla="*/ 76 w 5598"/>
              <a:gd name="T105" fmla="*/ 2250 h 6556"/>
              <a:gd name="T106" fmla="*/ 4 w 5598"/>
              <a:gd name="T107" fmla="*/ 1507 h 6556"/>
              <a:gd name="T108" fmla="*/ 233 w 5598"/>
              <a:gd name="T109" fmla="*/ 636 h 6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598" h="6556">
                <a:moveTo>
                  <a:pt x="2798" y="1359"/>
                </a:moveTo>
                <a:lnTo>
                  <a:pt x="2874" y="1365"/>
                </a:lnTo>
                <a:lnTo>
                  <a:pt x="2946" y="1383"/>
                </a:lnTo>
                <a:lnTo>
                  <a:pt x="3013" y="1411"/>
                </a:lnTo>
                <a:lnTo>
                  <a:pt x="3075" y="1451"/>
                </a:lnTo>
                <a:lnTo>
                  <a:pt x="3129" y="1497"/>
                </a:lnTo>
                <a:lnTo>
                  <a:pt x="3175" y="1551"/>
                </a:lnTo>
                <a:lnTo>
                  <a:pt x="3213" y="1613"/>
                </a:lnTo>
                <a:lnTo>
                  <a:pt x="3243" y="1680"/>
                </a:lnTo>
                <a:lnTo>
                  <a:pt x="3261" y="1752"/>
                </a:lnTo>
                <a:lnTo>
                  <a:pt x="3267" y="1828"/>
                </a:lnTo>
                <a:lnTo>
                  <a:pt x="3261" y="1898"/>
                </a:lnTo>
                <a:lnTo>
                  <a:pt x="3245" y="1963"/>
                </a:lnTo>
                <a:lnTo>
                  <a:pt x="3221" y="2027"/>
                </a:lnTo>
                <a:lnTo>
                  <a:pt x="3189" y="2085"/>
                </a:lnTo>
                <a:lnTo>
                  <a:pt x="3149" y="2137"/>
                </a:lnTo>
                <a:lnTo>
                  <a:pt x="3101" y="2183"/>
                </a:lnTo>
                <a:lnTo>
                  <a:pt x="3047" y="2221"/>
                </a:lnTo>
                <a:lnTo>
                  <a:pt x="2989" y="2252"/>
                </a:lnTo>
                <a:lnTo>
                  <a:pt x="2926" y="2274"/>
                </a:lnTo>
                <a:lnTo>
                  <a:pt x="2858" y="2288"/>
                </a:lnTo>
                <a:lnTo>
                  <a:pt x="3350" y="5852"/>
                </a:lnTo>
                <a:lnTo>
                  <a:pt x="4174" y="5852"/>
                </a:lnTo>
                <a:lnTo>
                  <a:pt x="4238" y="5858"/>
                </a:lnTo>
                <a:lnTo>
                  <a:pt x="4298" y="5874"/>
                </a:lnTo>
                <a:lnTo>
                  <a:pt x="4352" y="5900"/>
                </a:lnTo>
                <a:lnTo>
                  <a:pt x="4401" y="5936"/>
                </a:lnTo>
                <a:lnTo>
                  <a:pt x="4443" y="5978"/>
                </a:lnTo>
                <a:lnTo>
                  <a:pt x="4477" y="6028"/>
                </a:lnTo>
                <a:lnTo>
                  <a:pt x="4503" y="6082"/>
                </a:lnTo>
                <a:lnTo>
                  <a:pt x="4521" y="6141"/>
                </a:lnTo>
                <a:lnTo>
                  <a:pt x="4525" y="6205"/>
                </a:lnTo>
                <a:lnTo>
                  <a:pt x="4521" y="6267"/>
                </a:lnTo>
                <a:lnTo>
                  <a:pt x="4503" y="6327"/>
                </a:lnTo>
                <a:lnTo>
                  <a:pt x="4477" y="6383"/>
                </a:lnTo>
                <a:lnTo>
                  <a:pt x="4443" y="6430"/>
                </a:lnTo>
                <a:lnTo>
                  <a:pt x="4401" y="6472"/>
                </a:lnTo>
                <a:lnTo>
                  <a:pt x="4352" y="6508"/>
                </a:lnTo>
                <a:lnTo>
                  <a:pt x="4298" y="6534"/>
                </a:lnTo>
                <a:lnTo>
                  <a:pt x="4238" y="6550"/>
                </a:lnTo>
                <a:lnTo>
                  <a:pt x="4174" y="6556"/>
                </a:lnTo>
                <a:lnTo>
                  <a:pt x="1422" y="6556"/>
                </a:lnTo>
                <a:lnTo>
                  <a:pt x="1360" y="6550"/>
                </a:lnTo>
                <a:lnTo>
                  <a:pt x="1300" y="6534"/>
                </a:lnTo>
                <a:lnTo>
                  <a:pt x="1244" y="6508"/>
                </a:lnTo>
                <a:lnTo>
                  <a:pt x="1197" y="6474"/>
                </a:lnTo>
                <a:lnTo>
                  <a:pt x="1153" y="6430"/>
                </a:lnTo>
                <a:lnTo>
                  <a:pt x="1119" y="6383"/>
                </a:lnTo>
                <a:lnTo>
                  <a:pt x="1093" y="6327"/>
                </a:lnTo>
                <a:lnTo>
                  <a:pt x="1077" y="6267"/>
                </a:lnTo>
                <a:lnTo>
                  <a:pt x="1071" y="6205"/>
                </a:lnTo>
                <a:lnTo>
                  <a:pt x="1077" y="6141"/>
                </a:lnTo>
                <a:lnTo>
                  <a:pt x="1093" y="6082"/>
                </a:lnTo>
                <a:lnTo>
                  <a:pt x="1119" y="6028"/>
                </a:lnTo>
                <a:lnTo>
                  <a:pt x="1153" y="5978"/>
                </a:lnTo>
                <a:lnTo>
                  <a:pt x="1197" y="5936"/>
                </a:lnTo>
                <a:lnTo>
                  <a:pt x="1244" y="5900"/>
                </a:lnTo>
                <a:lnTo>
                  <a:pt x="1300" y="5874"/>
                </a:lnTo>
                <a:lnTo>
                  <a:pt x="1360" y="5858"/>
                </a:lnTo>
                <a:lnTo>
                  <a:pt x="1422" y="5852"/>
                </a:lnTo>
                <a:lnTo>
                  <a:pt x="2246" y="5852"/>
                </a:lnTo>
                <a:lnTo>
                  <a:pt x="2738" y="2288"/>
                </a:lnTo>
                <a:lnTo>
                  <a:pt x="2670" y="2274"/>
                </a:lnTo>
                <a:lnTo>
                  <a:pt x="2609" y="2252"/>
                </a:lnTo>
                <a:lnTo>
                  <a:pt x="2549" y="2221"/>
                </a:lnTo>
                <a:lnTo>
                  <a:pt x="2495" y="2183"/>
                </a:lnTo>
                <a:lnTo>
                  <a:pt x="2449" y="2137"/>
                </a:lnTo>
                <a:lnTo>
                  <a:pt x="2407" y="2085"/>
                </a:lnTo>
                <a:lnTo>
                  <a:pt x="2375" y="2027"/>
                </a:lnTo>
                <a:lnTo>
                  <a:pt x="2351" y="1963"/>
                </a:lnTo>
                <a:lnTo>
                  <a:pt x="2335" y="1898"/>
                </a:lnTo>
                <a:lnTo>
                  <a:pt x="2331" y="1828"/>
                </a:lnTo>
                <a:lnTo>
                  <a:pt x="2337" y="1752"/>
                </a:lnTo>
                <a:lnTo>
                  <a:pt x="2355" y="1680"/>
                </a:lnTo>
                <a:lnTo>
                  <a:pt x="2383" y="1613"/>
                </a:lnTo>
                <a:lnTo>
                  <a:pt x="2421" y="1551"/>
                </a:lnTo>
                <a:lnTo>
                  <a:pt x="2467" y="1497"/>
                </a:lnTo>
                <a:lnTo>
                  <a:pt x="2523" y="1451"/>
                </a:lnTo>
                <a:lnTo>
                  <a:pt x="2583" y="1411"/>
                </a:lnTo>
                <a:lnTo>
                  <a:pt x="2650" y="1383"/>
                </a:lnTo>
                <a:lnTo>
                  <a:pt x="2722" y="1365"/>
                </a:lnTo>
                <a:lnTo>
                  <a:pt x="2798" y="1359"/>
                </a:lnTo>
                <a:close/>
                <a:moveTo>
                  <a:pt x="4070" y="841"/>
                </a:moveTo>
                <a:lnTo>
                  <a:pt x="4146" y="923"/>
                </a:lnTo>
                <a:lnTo>
                  <a:pt x="4212" y="1011"/>
                </a:lnTo>
                <a:lnTo>
                  <a:pt x="4268" y="1102"/>
                </a:lnTo>
                <a:lnTo>
                  <a:pt x="4314" y="1198"/>
                </a:lnTo>
                <a:lnTo>
                  <a:pt x="4352" y="1296"/>
                </a:lnTo>
                <a:lnTo>
                  <a:pt x="4379" y="1397"/>
                </a:lnTo>
                <a:lnTo>
                  <a:pt x="4397" y="1501"/>
                </a:lnTo>
                <a:lnTo>
                  <a:pt x="4407" y="1605"/>
                </a:lnTo>
                <a:lnTo>
                  <a:pt x="4407" y="1708"/>
                </a:lnTo>
                <a:lnTo>
                  <a:pt x="4397" y="1812"/>
                </a:lnTo>
                <a:lnTo>
                  <a:pt x="4379" y="1916"/>
                </a:lnTo>
                <a:lnTo>
                  <a:pt x="4352" y="2017"/>
                </a:lnTo>
                <a:lnTo>
                  <a:pt x="4314" y="2115"/>
                </a:lnTo>
                <a:lnTo>
                  <a:pt x="4268" y="2211"/>
                </a:lnTo>
                <a:lnTo>
                  <a:pt x="4212" y="2302"/>
                </a:lnTo>
                <a:lnTo>
                  <a:pt x="4146" y="2390"/>
                </a:lnTo>
                <a:lnTo>
                  <a:pt x="4070" y="2472"/>
                </a:lnTo>
                <a:lnTo>
                  <a:pt x="3831" y="2233"/>
                </a:lnTo>
                <a:lnTo>
                  <a:pt x="3895" y="2163"/>
                </a:lnTo>
                <a:lnTo>
                  <a:pt x="3949" y="2085"/>
                </a:lnTo>
                <a:lnTo>
                  <a:pt x="3993" y="2005"/>
                </a:lnTo>
                <a:lnTo>
                  <a:pt x="4027" y="1922"/>
                </a:lnTo>
                <a:lnTo>
                  <a:pt x="4050" y="1834"/>
                </a:lnTo>
                <a:lnTo>
                  <a:pt x="4066" y="1746"/>
                </a:lnTo>
                <a:lnTo>
                  <a:pt x="4070" y="1656"/>
                </a:lnTo>
                <a:lnTo>
                  <a:pt x="4066" y="1567"/>
                </a:lnTo>
                <a:lnTo>
                  <a:pt x="4050" y="1479"/>
                </a:lnTo>
                <a:lnTo>
                  <a:pt x="4027" y="1391"/>
                </a:lnTo>
                <a:lnTo>
                  <a:pt x="3993" y="1308"/>
                </a:lnTo>
                <a:lnTo>
                  <a:pt x="3949" y="1228"/>
                </a:lnTo>
                <a:lnTo>
                  <a:pt x="3895" y="1150"/>
                </a:lnTo>
                <a:lnTo>
                  <a:pt x="3831" y="1080"/>
                </a:lnTo>
                <a:lnTo>
                  <a:pt x="4070" y="841"/>
                </a:lnTo>
                <a:close/>
                <a:moveTo>
                  <a:pt x="1526" y="841"/>
                </a:moveTo>
                <a:lnTo>
                  <a:pt x="1765" y="1080"/>
                </a:lnTo>
                <a:lnTo>
                  <a:pt x="1701" y="1150"/>
                </a:lnTo>
                <a:lnTo>
                  <a:pt x="1647" y="1226"/>
                </a:lnTo>
                <a:lnTo>
                  <a:pt x="1603" y="1308"/>
                </a:lnTo>
                <a:lnTo>
                  <a:pt x="1570" y="1391"/>
                </a:lnTo>
                <a:lnTo>
                  <a:pt x="1546" y="1479"/>
                </a:lnTo>
                <a:lnTo>
                  <a:pt x="1532" y="1567"/>
                </a:lnTo>
                <a:lnTo>
                  <a:pt x="1526" y="1656"/>
                </a:lnTo>
                <a:lnTo>
                  <a:pt x="1532" y="1746"/>
                </a:lnTo>
                <a:lnTo>
                  <a:pt x="1546" y="1834"/>
                </a:lnTo>
                <a:lnTo>
                  <a:pt x="1570" y="1922"/>
                </a:lnTo>
                <a:lnTo>
                  <a:pt x="1603" y="2005"/>
                </a:lnTo>
                <a:lnTo>
                  <a:pt x="1647" y="2085"/>
                </a:lnTo>
                <a:lnTo>
                  <a:pt x="1701" y="2163"/>
                </a:lnTo>
                <a:lnTo>
                  <a:pt x="1765" y="2233"/>
                </a:lnTo>
                <a:lnTo>
                  <a:pt x="1526" y="2472"/>
                </a:lnTo>
                <a:lnTo>
                  <a:pt x="1450" y="2390"/>
                </a:lnTo>
                <a:lnTo>
                  <a:pt x="1386" y="2302"/>
                </a:lnTo>
                <a:lnTo>
                  <a:pt x="1328" y="2211"/>
                </a:lnTo>
                <a:lnTo>
                  <a:pt x="1282" y="2115"/>
                </a:lnTo>
                <a:lnTo>
                  <a:pt x="1244" y="2017"/>
                </a:lnTo>
                <a:lnTo>
                  <a:pt x="1217" y="1916"/>
                </a:lnTo>
                <a:lnTo>
                  <a:pt x="1199" y="1812"/>
                </a:lnTo>
                <a:lnTo>
                  <a:pt x="1189" y="1708"/>
                </a:lnTo>
                <a:lnTo>
                  <a:pt x="1189" y="1605"/>
                </a:lnTo>
                <a:lnTo>
                  <a:pt x="1199" y="1501"/>
                </a:lnTo>
                <a:lnTo>
                  <a:pt x="1217" y="1397"/>
                </a:lnTo>
                <a:lnTo>
                  <a:pt x="1244" y="1296"/>
                </a:lnTo>
                <a:lnTo>
                  <a:pt x="1282" y="1198"/>
                </a:lnTo>
                <a:lnTo>
                  <a:pt x="1330" y="1102"/>
                </a:lnTo>
                <a:lnTo>
                  <a:pt x="1386" y="1011"/>
                </a:lnTo>
                <a:lnTo>
                  <a:pt x="1450" y="923"/>
                </a:lnTo>
                <a:lnTo>
                  <a:pt x="1526" y="841"/>
                </a:lnTo>
                <a:close/>
                <a:moveTo>
                  <a:pt x="4497" y="415"/>
                </a:moveTo>
                <a:lnTo>
                  <a:pt x="4591" y="514"/>
                </a:lnTo>
                <a:lnTo>
                  <a:pt x="4675" y="620"/>
                </a:lnTo>
                <a:lnTo>
                  <a:pt x="4750" y="732"/>
                </a:lnTo>
                <a:lnTo>
                  <a:pt x="4814" y="847"/>
                </a:lnTo>
                <a:lnTo>
                  <a:pt x="4870" y="965"/>
                </a:lnTo>
                <a:lnTo>
                  <a:pt x="4918" y="1086"/>
                </a:lnTo>
                <a:lnTo>
                  <a:pt x="4954" y="1210"/>
                </a:lnTo>
                <a:lnTo>
                  <a:pt x="4984" y="1336"/>
                </a:lnTo>
                <a:lnTo>
                  <a:pt x="5002" y="1463"/>
                </a:lnTo>
                <a:lnTo>
                  <a:pt x="5012" y="1593"/>
                </a:lnTo>
                <a:lnTo>
                  <a:pt x="5012" y="1720"/>
                </a:lnTo>
                <a:lnTo>
                  <a:pt x="5002" y="1850"/>
                </a:lnTo>
                <a:lnTo>
                  <a:pt x="4984" y="1977"/>
                </a:lnTo>
                <a:lnTo>
                  <a:pt x="4954" y="2103"/>
                </a:lnTo>
                <a:lnTo>
                  <a:pt x="4918" y="2227"/>
                </a:lnTo>
                <a:lnTo>
                  <a:pt x="4870" y="2348"/>
                </a:lnTo>
                <a:lnTo>
                  <a:pt x="4814" y="2468"/>
                </a:lnTo>
                <a:lnTo>
                  <a:pt x="4750" y="2581"/>
                </a:lnTo>
                <a:lnTo>
                  <a:pt x="4675" y="2693"/>
                </a:lnTo>
                <a:lnTo>
                  <a:pt x="4591" y="2799"/>
                </a:lnTo>
                <a:lnTo>
                  <a:pt x="4497" y="2898"/>
                </a:lnTo>
                <a:lnTo>
                  <a:pt x="4258" y="2659"/>
                </a:lnTo>
                <a:lnTo>
                  <a:pt x="4342" y="2569"/>
                </a:lnTo>
                <a:lnTo>
                  <a:pt x="4415" y="2474"/>
                </a:lnTo>
                <a:lnTo>
                  <a:pt x="4479" y="2374"/>
                </a:lnTo>
                <a:lnTo>
                  <a:pt x="4535" y="2270"/>
                </a:lnTo>
                <a:lnTo>
                  <a:pt x="4581" y="2163"/>
                </a:lnTo>
                <a:lnTo>
                  <a:pt x="4617" y="2053"/>
                </a:lnTo>
                <a:lnTo>
                  <a:pt x="4645" y="1941"/>
                </a:lnTo>
                <a:lnTo>
                  <a:pt x="4663" y="1828"/>
                </a:lnTo>
                <a:lnTo>
                  <a:pt x="4673" y="1714"/>
                </a:lnTo>
                <a:lnTo>
                  <a:pt x="4673" y="1599"/>
                </a:lnTo>
                <a:lnTo>
                  <a:pt x="4663" y="1485"/>
                </a:lnTo>
                <a:lnTo>
                  <a:pt x="4645" y="1371"/>
                </a:lnTo>
                <a:lnTo>
                  <a:pt x="4617" y="1260"/>
                </a:lnTo>
                <a:lnTo>
                  <a:pt x="4581" y="1150"/>
                </a:lnTo>
                <a:lnTo>
                  <a:pt x="4535" y="1042"/>
                </a:lnTo>
                <a:lnTo>
                  <a:pt x="4479" y="939"/>
                </a:lnTo>
                <a:lnTo>
                  <a:pt x="4415" y="839"/>
                </a:lnTo>
                <a:lnTo>
                  <a:pt x="4342" y="743"/>
                </a:lnTo>
                <a:lnTo>
                  <a:pt x="4258" y="654"/>
                </a:lnTo>
                <a:lnTo>
                  <a:pt x="4497" y="415"/>
                </a:lnTo>
                <a:close/>
                <a:moveTo>
                  <a:pt x="1099" y="415"/>
                </a:moveTo>
                <a:lnTo>
                  <a:pt x="1338" y="654"/>
                </a:lnTo>
                <a:lnTo>
                  <a:pt x="1254" y="743"/>
                </a:lnTo>
                <a:lnTo>
                  <a:pt x="1181" y="839"/>
                </a:lnTo>
                <a:lnTo>
                  <a:pt x="1117" y="939"/>
                </a:lnTo>
                <a:lnTo>
                  <a:pt x="1061" y="1042"/>
                </a:lnTo>
                <a:lnTo>
                  <a:pt x="1015" y="1150"/>
                </a:lnTo>
                <a:lnTo>
                  <a:pt x="979" y="1260"/>
                </a:lnTo>
                <a:lnTo>
                  <a:pt x="951" y="1371"/>
                </a:lnTo>
                <a:lnTo>
                  <a:pt x="933" y="1485"/>
                </a:lnTo>
                <a:lnTo>
                  <a:pt x="923" y="1599"/>
                </a:lnTo>
                <a:lnTo>
                  <a:pt x="923" y="1714"/>
                </a:lnTo>
                <a:lnTo>
                  <a:pt x="933" y="1828"/>
                </a:lnTo>
                <a:lnTo>
                  <a:pt x="951" y="1941"/>
                </a:lnTo>
                <a:lnTo>
                  <a:pt x="979" y="2053"/>
                </a:lnTo>
                <a:lnTo>
                  <a:pt x="1015" y="2163"/>
                </a:lnTo>
                <a:lnTo>
                  <a:pt x="1061" y="2270"/>
                </a:lnTo>
                <a:lnTo>
                  <a:pt x="1117" y="2374"/>
                </a:lnTo>
                <a:lnTo>
                  <a:pt x="1181" y="2474"/>
                </a:lnTo>
                <a:lnTo>
                  <a:pt x="1254" y="2569"/>
                </a:lnTo>
                <a:lnTo>
                  <a:pt x="1338" y="2659"/>
                </a:lnTo>
                <a:lnTo>
                  <a:pt x="1099" y="2898"/>
                </a:lnTo>
                <a:lnTo>
                  <a:pt x="1005" y="2799"/>
                </a:lnTo>
                <a:lnTo>
                  <a:pt x="921" y="2693"/>
                </a:lnTo>
                <a:lnTo>
                  <a:pt x="846" y="2581"/>
                </a:lnTo>
                <a:lnTo>
                  <a:pt x="782" y="2468"/>
                </a:lnTo>
                <a:lnTo>
                  <a:pt x="726" y="2348"/>
                </a:lnTo>
                <a:lnTo>
                  <a:pt x="678" y="2227"/>
                </a:lnTo>
                <a:lnTo>
                  <a:pt x="642" y="2103"/>
                </a:lnTo>
                <a:lnTo>
                  <a:pt x="614" y="1977"/>
                </a:lnTo>
                <a:lnTo>
                  <a:pt x="594" y="1850"/>
                </a:lnTo>
                <a:lnTo>
                  <a:pt x="586" y="1720"/>
                </a:lnTo>
                <a:lnTo>
                  <a:pt x="586" y="1593"/>
                </a:lnTo>
                <a:lnTo>
                  <a:pt x="594" y="1463"/>
                </a:lnTo>
                <a:lnTo>
                  <a:pt x="614" y="1336"/>
                </a:lnTo>
                <a:lnTo>
                  <a:pt x="642" y="1210"/>
                </a:lnTo>
                <a:lnTo>
                  <a:pt x="678" y="1086"/>
                </a:lnTo>
                <a:lnTo>
                  <a:pt x="726" y="965"/>
                </a:lnTo>
                <a:lnTo>
                  <a:pt x="782" y="847"/>
                </a:lnTo>
                <a:lnTo>
                  <a:pt x="846" y="732"/>
                </a:lnTo>
                <a:lnTo>
                  <a:pt x="921" y="620"/>
                </a:lnTo>
                <a:lnTo>
                  <a:pt x="1005" y="514"/>
                </a:lnTo>
                <a:lnTo>
                  <a:pt x="1099" y="415"/>
                </a:lnTo>
                <a:close/>
                <a:moveTo>
                  <a:pt x="4912" y="0"/>
                </a:moveTo>
                <a:lnTo>
                  <a:pt x="5022" y="118"/>
                </a:lnTo>
                <a:lnTo>
                  <a:pt x="5121" y="239"/>
                </a:lnTo>
                <a:lnTo>
                  <a:pt x="5211" y="367"/>
                </a:lnTo>
                <a:lnTo>
                  <a:pt x="5293" y="500"/>
                </a:lnTo>
                <a:lnTo>
                  <a:pt x="5365" y="636"/>
                </a:lnTo>
                <a:lnTo>
                  <a:pt x="5427" y="775"/>
                </a:lnTo>
                <a:lnTo>
                  <a:pt x="5478" y="917"/>
                </a:lnTo>
                <a:lnTo>
                  <a:pt x="5520" y="1062"/>
                </a:lnTo>
                <a:lnTo>
                  <a:pt x="5554" y="1208"/>
                </a:lnTo>
                <a:lnTo>
                  <a:pt x="5578" y="1357"/>
                </a:lnTo>
                <a:lnTo>
                  <a:pt x="5592" y="1507"/>
                </a:lnTo>
                <a:lnTo>
                  <a:pt x="5598" y="1656"/>
                </a:lnTo>
                <a:lnTo>
                  <a:pt x="5592" y="1806"/>
                </a:lnTo>
                <a:lnTo>
                  <a:pt x="5578" y="1955"/>
                </a:lnTo>
                <a:lnTo>
                  <a:pt x="5554" y="2105"/>
                </a:lnTo>
                <a:lnTo>
                  <a:pt x="5520" y="2250"/>
                </a:lnTo>
                <a:lnTo>
                  <a:pt x="5478" y="2396"/>
                </a:lnTo>
                <a:lnTo>
                  <a:pt x="5427" y="2537"/>
                </a:lnTo>
                <a:lnTo>
                  <a:pt x="5365" y="2677"/>
                </a:lnTo>
                <a:lnTo>
                  <a:pt x="5293" y="2813"/>
                </a:lnTo>
                <a:lnTo>
                  <a:pt x="5211" y="2946"/>
                </a:lnTo>
                <a:lnTo>
                  <a:pt x="5121" y="3074"/>
                </a:lnTo>
                <a:lnTo>
                  <a:pt x="5022" y="3195"/>
                </a:lnTo>
                <a:lnTo>
                  <a:pt x="4912" y="3313"/>
                </a:lnTo>
                <a:lnTo>
                  <a:pt x="4673" y="3074"/>
                </a:lnTo>
                <a:lnTo>
                  <a:pt x="4774" y="2964"/>
                </a:lnTo>
                <a:lnTo>
                  <a:pt x="4866" y="2848"/>
                </a:lnTo>
                <a:lnTo>
                  <a:pt x="4948" y="2729"/>
                </a:lnTo>
                <a:lnTo>
                  <a:pt x="5022" y="2603"/>
                </a:lnTo>
                <a:lnTo>
                  <a:pt x="5083" y="2476"/>
                </a:lnTo>
                <a:lnTo>
                  <a:pt x="5137" y="2344"/>
                </a:lnTo>
                <a:lnTo>
                  <a:pt x="5181" y="2211"/>
                </a:lnTo>
                <a:lnTo>
                  <a:pt x="5215" y="2073"/>
                </a:lnTo>
                <a:lnTo>
                  <a:pt x="5239" y="1936"/>
                </a:lnTo>
                <a:lnTo>
                  <a:pt x="5253" y="1796"/>
                </a:lnTo>
                <a:lnTo>
                  <a:pt x="5259" y="1656"/>
                </a:lnTo>
                <a:lnTo>
                  <a:pt x="5253" y="1517"/>
                </a:lnTo>
                <a:lnTo>
                  <a:pt x="5239" y="1377"/>
                </a:lnTo>
                <a:lnTo>
                  <a:pt x="5215" y="1240"/>
                </a:lnTo>
                <a:lnTo>
                  <a:pt x="5181" y="1102"/>
                </a:lnTo>
                <a:lnTo>
                  <a:pt x="5137" y="969"/>
                </a:lnTo>
                <a:lnTo>
                  <a:pt x="5083" y="837"/>
                </a:lnTo>
                <a:lnTo>
                  <a:pt x="5022" y="708"/>
                </a:lnTo>
                <a:lnTo>
                  <a:pt x="4948" y="584"/>
                </a:lnTo>
                <a:lnTo>
                  <a:pt x="4866" y="464"/>
                </a:lnTo>
                <a:lnTo>
                  <a:pt x="4774" y="349"/>
                </a:lnTo>
                <a:lnTo>
                  <a:pt x="4673" y="239"/>
                </a:lnTo>
                <a:lnTo>
                  <a:pt x="4912" y="0"/>
                </a:lnTo>
                <a:close/>
                <a:moveTo>
                  <a:pt x="684" y="0"/>
                </a:moveTo>
                <a:lnTo>
                  <a:pt x="925" y="239"/>
                </a:lnTo>
                <a:lnTo>
                  <a:pt x="822" y="349"/>
                </a:lnTo>
                <a:lnTo>
                  <a:pt x="730" y="464"/>
                </a:lnTo>
                <a:lnTo>
                  <a:pt x="648" y="584"/>
                </a:lnTo>
                <a:lnTo>
                  <a:pt x="576" y="708"/>
                </a:lnTo>
                <a:lnTo>
                  <a:pt x="513" y="837"/>
                </a:lnTo>
                <a:lnTo>
                  <a:pt x="459" y="969"/>
                </a:lnTo>
                <a:lnTo>
                  <a:pt x="415" y="1102"/>
                </a:lnTo>
                <a:lnTo>
                  <a:pt x="381" y="1240"/>
                </a:lnTo>
                <a:lnTo>
                  <a:pt x="357" y="1377"/>
                </a:lnTo>
                <a:lnTo>
                  <a:pt x="343" y="1517"/>
                </a:lnTo>
                <a:lnTo>
                  <a:pt x="337" y="1656"/>
                </a:lnTo>
                <a:lnTo>
                  <a:pt x="343" y="1796"/>
                </a:lnTo>
                <a:lnTo>
                  <a:pt x="357" y="1936"/>
                </a:lnTo>
                <a:lnTo>
                  <a:pt x="381" y="2073"/>
                </a:lnTo>
                <a:lnTo>
                  <a:pt x="415" y="2211"/>
                </a:lnTo>
                <a:lnTo>
                  <a:pt x="459" y="2344"/>
                </a:lnTo>
                <a:lnTo>
                  <a:pt x="513" y="2476"/>
                </a:lnTo>
                <a:lnTo>
                  <a:pt x="574" y="2605"/>
                </a:lnTo>
                <a:lnTo>
                  <a:pt x="648" y="2729"/>
                </a:lnTo>
                <a:lnTo>
                  <a:pt x="730" y="2848"/>
                </a:lnTo>
                <a:lnTo>
                  <a:pt x="822" y="2964"/>
                </a:lnTo>
                <a:lnTo>
                  <a:pt x="923" y="3074"/>
                </a:lnTo>
                <a:lnTo>
                  <a:pt x="684" y="3313"/>
                </a:lnTo>
                <a:lnTo>
                  <a:pt x="576" y="3195"/>
                </a:lnTo>
                <a:lnTo>
                  <a:pt x="475" y="3074"/>
                </a:lnTo>
                <a:lnTo>
                  <a:pt x="385" y="2946"/>
                </a:lnTo>
                <a:lnTo>
                  <a:pt x="305" y="2813"/>
                </a:lnTo>
                <a:lnTo>
                  <a:pt x="233" y="2677"/>
                </a:lnTo>
                <a:lnTo>
                  <a:pt x="172" y="2537"/>
                </a:lnTo>
                <a:lnTo>
                  <a:pt x="120" y="2396"/>
                </a:lnTo>
                <a:lnTo>
                  <a:pt x="76" y="2250"/>
                </a:lnTo>
                <a:lnTo>
                  <a:pt x="42" y="2105"/>
                </a:lnTo>
                <a:lnTo>
                  <a:pt x="18" y="1955"/>
                </a:lnTo>
                <a:lnTo>
                  <a:pt x="4" y="1806"/>
                </a:lnTo>
                <a:lnTo>
                  <a:pt x="0" y="1656"/>
                </a:lnTo>
                <a:lnTo>
                  <a:pt x="0" y="1656"/>
                </a:lnTo>
                <a:lnTo>
                  <a:pt x="4" y="1507"/>
                </a:lnTo>
                <a:lnTo>
                  <a:pt x="18" y="1357"/>
                </a:lnTo>
                <a:lnTo>
                  <a:pt x="42" y="1208"/>
                </a:lnTo>
                <a:lnTo>
                  <a:pt x="76" y="1062"/>
                </a:lnTo>
                <a:lnTo>
                  <a:pt x="120" y="917"/>
                </a:lnTo>
                <a:lnTo>
                  <a:pt x="172" y="775"/>
                </a:lnTo>
                <a:lnTo>
                  <a:pt x="233" y="636"/>
                </a:lnTo>
                <a:lnTo>
                  <a:pt x="305" y="500"/>
                </a:lnTo>
                <a:lnTo>
                  <a:pt x="385" y="367"/>
                </a:lnTo>
                <a:lnTo>
                  <a:pt x="475" y="239"/>
                </a:lnTo>
                <a:lnTo>
                  <a:pt x="576" y="118"/>
                </a:lnTo>
                <a:lnTo>
                  <a:pt x="68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grpSp>
        <p:nvGrpSpPr>
          <p:cNvPr id="60" name="Group 59"/>
          <p:cNvGrpSpPr/>
          <p:nvPr/>
        </p:nvGrpSpPr>
        <p:grpSpPr>
          <a:xfrm>
            <a:off x="4833378" y="4499137"/>
            <a:ext cx="440206" cy="459991"/>
            <a:chOff x="9117013" y="4202113"/>
            <a:chExt cx="4979988" cy="5203826"/>
          </a:xfrm>
          <a:solidFill>
            <a:schemeClr val="bg1"/>
          </a:solidFill>
        </p:grpSpPr>
        <p:sp>
          <p:nvSpPr>
            <p:cNvPr id="56" name="Freeform 31"/>
            <p:cNvSpPr>
              <a:spLocks noEditPoints="1"/>
            </p:cNvSpPr>
            <p:nvPr/>
          </p:nvSpPr>
          <p:spPr bwMode="auto">
            <a:xfrm>
              <a:off x="12285663" y="4202113"/>
              <a:ext cx="1811338" cy="4524375"/>
            </a:xfrm>
            <a:custGeom>
              <a:avLst/>
              <a:gdLst>
                <a:gd name="T0" fmla="*/ 965 w 2281"/>
                <a:gd name="T1" fmla="*/ 349 h 5701"/>
                <a:gd name="T2" fmla="*/ 739 w 2281"/>
                <a:gd name="T3" fmla="*/ 614 h 5701"/>
                <a:gd name="T4" fmla="*/ 538 w 2281"/>
                <a:gd name="T5" fmla="*/ 1066 h 5701"/>
                <a:gd name="T6" fmla="*/ 384 w 2281"/>
                <a:gd name="T7" fmla="*/ 1680 h 5701"/>
                <a:gd name="T8" fmla="*/ 297 w 2281"/>
                <a:gd name="T9" fmla="*/ 2432 h 5701"/>
                <a:gd name="T10" fmla="*/ 297 w 2281"/>
                <a:gd name="T11" fmla="*/ 3269 h 5701"/>
                <a:gd name="T12" fmla="*/ 384 w 2281"/>
                <a:gd name="T13" fmla="*/ 4021 h 5701"/>
                <a:gd name="T14" fmla="*/ 538 w 2281"/>
                <a:gd name="T15" fmla="*/ 4634 h 5701"/>
                <a:gd name="T16" fmla="*/ 739 w 2281"/>
                <a:gd name="T17" fmla="*/ 5087 h 5701"/>
                <a:gd name="T18" fmla="*/ 965 w 2281"/>
                <a:gd name="T19" fmla="*/ 5354 h 5701"/>
                <a:gd name="T20" fmla="*/ 1198 w 2281"/>
                <a:gd name="T21" fmla="*/ 5408 h 5701"/>
                <a:gd name="T22" fmla="*/ 1431 w 2281"/>
                <a:gd name="T23" fmla="*/ 5244 h 5701"/>
                <a:gd name="T24" fmla="*/ 1647 w 2281"/>
                <a:gd name="T25" fmla="*/ 4882 h 5701"/>
                <a:gd name="T26" fmla="*/ 1826 w 2281"/>
                <a:gd name="T27" fmla="*/ 4345 h 5701"/>
                <a:gd name="T28" fmla="*/ 1950 w 2281"/>
                <a:gd name="T29" fmla="*/ 3660 h 5701"/>
                <a:gd name="T30" fmla="*/ 1996 w 2281"/>
                <a:gd name="T31" fmla="*/ 2850 h 5701"/>
                <a:gd name="T32" fmla="*/ 1950 w 2281"/>
                <a:gd name="T33" fmla="*/ 2041 h 5701"/>
                <a:gd name="T34" fmla="*/ 1826 w 2281"/>
                <a:gd name="T35" fmla="*/ 1355 h 5701"/>
                <a:gd name="T36" fmla="*/ 1647 w 2281"/>
                <a:gd name="T37" fmla="*/ 819 h 5701"/>
                <a:gd name="T38" fmla="*/ 1431 w 2281"/>
                <a:gd name="T39" fmla="*/ 456 h 5701"/>
                <a:gd name="T40" fmla="*/ 1198 w 2281"/>
                <a:gd name="T41" fmla="*/ 293 h 5701"/>
                <a:gd name="T42" fmla="*/ 1300 w 2281"/>
                <a:gd name="T43" fmla="*/ 24 h 5701"/>
                <a:gd name="T44" fmla="*/ 1583 w 2281"/>
                <a:gd name="T45" fmla="*/ 201 h 5701"/>
                <a:gd name="T46" fmla="*/ 1820 w 2281"/>
                <a:gd name="T47" fmla="*/ 526 h 5701"/>
                <a:gd name="T48" fmla="*/ 2010 w 2281"/>
                <a:gd name="T49" fmla="*/ 969 h 5701"/>
                <a:gd name="T50" fmla="*/ 2149 w 2281"/>
                <a:gd name="T51" fmla="*/ 1497 h 5701"/>
                <a:gd name="T52" fmla="*/ 2241 w 2281"/>
                <a:gd name="T53" fmla="*/ 2083 h 5701"/>
                <a:gd name="T54" fmla="*/ 2279 w 2281"/>
                <a:gd name="T55" fmla="*/ 2697 h 5701"/>
                <a:gd name="T56" fmla="*/ 2267 w 2281"/>
                <a:gd name="T57" fmla="*/ 3313 h 5701"/>
                <a:gd name="T58" fmla="*/ 2201 w 2281"/>
                <a:gd name="T59" fmla="*/ 3915 h 5701"/>
                <a:gd name="T60" fmla="*/ 2086 w 2281"/>
                <a:gd name="T61" fmla="*/ 4477 h 5701"/>
                <a:gd name="T62" fmla="*/ 1920 w 2281"/>
                <a:gd name="T63" fmla="*/ 4967 h 5701"/>
                <a:gd name="T64" fmla="*/ 1707 w 2281"/>
                <a:gd name="T65" fmla="*/ 5354 h 5701"/>
                <a:gd name="T66" fmla="*/ 1447 w 2281"/>
                <a:gd name="T67" fmla="*/ 5609 h 5701"/>
                <a:gd name="T68" fmla="*/ 1140 w 2281"/>
                <a:gd name="T69" fmla="*/ 5701 h 5701"/>
                <a:gd name="T70" fmla="*/ 833 w 2281"/>
                <a:gd name="T71" fmla="*/ 5609 h 5701"/>
                <a:gd name="T72" fmla="*/ 574 w 2281"/>
                <a:gd name="T73" fmla="*/ 5354 h 5701"/>
                <a:gd name="T74" fmla="*/ 361 w 2281"/>
                <a:gd name="T75" fmla="*/ 4967 h 5701"/>
                <a:gd name="T76" fmla="*/ 195 w 2281"/>
                <a:gd name="T77" fmla="*/ 4477 h 5701"/>
                <a:gd name="T78" fmla="*/ 79 w 2281"/>
                <a:gd name="T79" fmla="*/ 3915 h 5701"/>
                <a:gd name="T80" fmla="*/ 16 w 2281"/>
                <a:gd name="T81" fmla="*/ 3313 h 5701"/>
                <a:gd name="T82" fmla="*/ 2 w 2281"/>
                <a:gd name="T83" fmla="*/ 2697 h 5701"/>
                <a:gd name="T84" fmla="*/ 41 w 2281"/>
                <a:gd name="T85" fmla="*/ 2083 h 5701"/>
                <a:gd name="T86" fmla="*/ 131 w 2281"/>
                <a:gd name="T87" fmla="*/ 1497 h 5701"/>
                <a:gd name="T88" fmla="*/ 271 w 2281"/>
                <a:gd name="T89" fmla="*/ 969 h 5701"/>
                <a:gd name="T90" fmla="*/ 460 w 2281"/>
                <a:gd name="T91" fmla="*/ 526 h 5701"/>
                <a:gd name="T92" fmla="*/ 698 w 2281"/>
                <a:gd name="T93" fmla="*/ 201 h 5701"/>
                <a:gd name="T94" fmla="*/ 981 w 2281"/>
                <a:gd name="T95" fmla="*/ 24 h 5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81" h="5701">
                  <a:moveTo>
                    <a:pt x="1140" y="285"/>
                  </a:moveTo>
                  <a:lnTo>
                    <a:pt x="1082" y="293"/>
                  </a:lnTo>
                  <a:lnTo>
                    <a:pt x="1025" y="313"/>
                  </a:lnTo>
                  <a:lnTo>
                    <a:pt x="965" y="349"/>
                  </a:lnTo>
                  <a:lnTo>
                    <a:pt x="907" y="397"/>
                  </a:lnTo>
                  <a:lnTo>
                    <a:pt x="851" y="456"/>
                  </a:lnTo>
                  <a:lnTo>
                    <a:pt x="793" y="530"/>
                  </a:lnTo>
                  <a:lnTo>
                    <a:pt x="739" y="614"/>
                  </a:lnTo>
                  <a:lnTo>
                    <a:pt x="686" y="712"/>
                  </a:lnTo>
                  <a:lnTo>
                    <a:pt x="634" y="819"/>
                  </a:lnTo>
                  <a:lnTo>
                    <a:pt x="584" y="937"/>
                  </a:lnTo>
                  <a:lnTo>
                    <a:pt x="538" y="1066"/>
                  </a:lnTo>
                  <a:lnTo>
                    <a:pt x="494" y="1206"/>
                  </a:lnTo>
                  <a:lnTo>
                    <a:pt x="454" y="1355"/>
                  </a:lnTo>
                  <a:lnTo>
                    <a:pt x="416" y="1513"/>
                  </a:lnTo>
                  <a:lnTo>
                    <a:pt x="384" y="1680"/>
                  </a:lnTo>
                  <a:lnTo>
                    <a:pt x="355" y="1858"/>
                  </a:lnTo>
                  <a:lnTo>
                    <a:pt x="331" y="2041"/>
                  </a:lnTo>
                  <a:lnTo>
                    <a:pt x="311" y="2233"/>
                  </a:lnTo>
                  <a:lnTo>
                    <a:pt x="297" y="2432"/>
                  </a:lnTo>
                  <a:lnTo>
                    <a:pt x="289" y="2637"/>
                  </a:lnTo>
                  <a:lnTo>
                    <a:pt x="285" y="2850"/>
                  </a:lnTo>
                  <a:lnTo>
                    <a:pt x="289" y="3064"/>
                  </a:lnTo>
                  <a:lnTo>
                    <a:pt x="297" y="3269"/>
                  </a:lnTo>
                  <a:lnTo>
                    <a:pt x="311" y="3468"/>
                  </a:lnTo>
                  <a:lnTo>
                    <a:pt x="331" y="3660"/>
                  </a:lnTo>
                  <a:lnTo>
                    <a:pt x="355" y="3845"/>
                  </a:lnTo>
                  <a:lnTo>
                    <a:pt x="384" y="4021"/>
                  </a:lnTo>
                  <a:lnTo>
                    <a:pt x="416" y="4188"/>
                  </a:lnTo>
                  <a:lnTo>
                    <a:pt x="454" y="4345"/>
                  </a:lnTo>
                  <a:lnTo>
                    <a:pt x="494" y="4495"/>
                  </a:lnTo>
                  <a:lnTo>
                    <a:pt x="538" y="4634"/>
                  </a:lnTo>
                  <a:lnTo>
                    <a:pt x="584" y="4764"/>
                  </a:lnTo>
                  <a:lnTo>
                    <a:pt x="634" y="4882"/>
                  </a:lnTo>
                  <a:lnTo>
                    <a:pt x="686" y="4989"/>
                  </a:lnTo>
                  <a:lnTo>
                    <a:pt x="739" y="5087"/>
                  </a:lnTo>
                  <a:lnTo>
                    <a:pt x="793" y="5173"/>
                  </a:lnTo>
                  <a:lnTo>
                    <a:pt x="851" y="5244"/>
                  </a:lnTo>
                  <a:lnTo>
                    <a:pt x="907" y="5306"/>
                  </a:lnTo>
                  <a:lnTo>
                    <a:pt x="965" y="5354"/>
                  </a:lnTo>
                  <a:lnTo>
                    <a:pt x="1025" y="5388"/>
                  </a:lnTo>
                  <a:lnTo>
                    <a:pt x="1082" y="5408"/>
                  </a:lnTo>
                  <a:lnTo>
                    <a:pt x="1140" y="5416"/>
                  </a:lnTo>
                  <a:lnTo>
                    <a:pt x="1198" y="5408"/>
                  </a:lnTo>
                  <a:lnTo>
                    <a:pt x="1256" y="5388"/>
                  </a:lnTo>
                  <a:lnTo>
                    <a:pt x="1316" y="5354"/>
                  </a:lnTo>
                  <a:lnTo>
                    <a:pt x="1374" y="5306"/>
                  </a:lnTo>
                  <a:lnTo>
                    <a:pt x="1431" y="5244"/>
                  </a:lnTo>
                  <a:lnTo>
                    <a:pt x="1487" y="5173"/>
                  </a:lnTo>
                  <a:lnTo>
                    <a:pt x="1541" y="5087"/>
                  </a:lnTo>
                  <a:lnTo>
                    <a:pt x="1595" y="4989"/>
                  </a:lnTo>
                  <a:lnTo>
                    <a:pt x="1647" y="4882"/>
                  </a:lnTo>
                  <a:lnTo>
                    <a:pt x="1697" y="4764"/>
                  </a:lnTo>
                  <a:lnTo>
                    <a:pt x="1743" y="4634"/>
                  </a:lnTo>
                  <a:lnTo>
                    <a:pt x="1786" y="4495"/>
                  </a:lnTo>
                  <a:lnTo>
                    <a:pt x="1826" y="4345"/>
                  </a:lnTo>
                  <a:lnTo>
                    <a:pt x="1864" y="4188"/>
                  </a:lnTo>
                  <a:lnTo>
                    <a:pt x="1896" y="4021"/>
                  </a:lnTo>
                  <a:lnTo>
                    <a:pt x="1926" y="3845"/>
                  </a:lnTo>
                  <a:lnTo>
                    <a:pt x="1950" y="3660"/>
                  </a:lnTo>
                  <a:lnTo>
                    <a:pt x="1970" y="3468"/>
                  </a:lnTo>
                  <a:lnTo>
                    <a:pt x="1984" y="3269"/>
                  </a:lnTo>
                  <a:lnTo>
                    <a:pt x="1994" y="3064"/>
                  </a:lnTo>
                  <a:lnTo>
                    <a:pt x="1996" y="2850"/>
                  </a:lnTo>
                  <a:lnTo>
                    <a:pt x="1994" y="2637"/>
                  </a:lnTo>
                  <a:lnTo>
                    <a:pt x="1984" y="2432"/>
                  </a:lnTo>
                  <a:lnTo>
                    <a:pt x="1970" y="2233"/>
                  </a:lnTo>
                  <a:lnTo>
                    <a:pt x="1950" y="2041"/>
                  </a:lnTo>
                  <a:lnTo>
                    <a:pt x="1926" y="1858"/>
                  </a:lnTo>
                  <a:lnTo>
                    <a:pt x="1896" y="1680"/>
                  </a:lnTo>
                  <a:lnTo>
                    <a:pt x="1864" y="1513"/>
                  </a:lnTo>
                  <a:lnTo>
                    <a:pt x="1826" y="1355"/>
                  </a:lnTo>
                  <a:lnTo>
                    <a:pt x="1786" y="1206"/>
                  </a:lnTo>
                  <a:lnTo>
                    <a:pt x="1743" y="1066"/>
                  </a:lnTo>
                  <a:lnTo>
                    <a:pt x="1697" y="937"/>
                  </a:lnTo>
                  <a:lnTo>
                    <a:pt x="1647" y="819"/>
                  </a:lnTo>
                  <a:lnTo>
                    <a:pt x="1595" y="712"/>
                  </a:lnTo>
                  <a:lnTo>
                    <a:pt x="1541" y="614"/>
                  </a:lnTo>
                  <a:lnTo>
                    <a:pt x="1487" y="530"/>
                  </a:lnTo>
                  <a:lnTo>
                    <a:pt x="1431" y="456"/>
                  </a:lnTo>
                  <a:lnTo>
                    <a:pt x="1374" y="397"/>
                  </a:lnTo>
                  <a:lnTo>
                    <a:pt x="1316" y="349"/>
                  </a:lnTo>
                  <a:lnTo>
                    <a:pt x="1256" y="313"/>
                  </a:lnTo>
                  <a:lnTo>
                    <a:pt x="1198" y="293"/>
                  </a:lnTo>
                  <a:lnTo>
                    <a:pt x="1140" y="285"/>
                  </a:lnTo>
                  <a:close/>
                  <a:moveTo>
                    <a:pt x="1140" y="0"/>
                  </a:moveTo>
                  <a:lnTo>
                    <a:pt x="1222" y="6"/>
                  </a:lnTo>
                  <a:lnTo>
                    <a:pt x="1300" y="24"/>
                  </a:lnTo>
                  <a:lnTo>
                    <a:pt x="1376" y="52"/>
                  </a:lnTo>
                  <a:lnTo>
                    <a:pt x="1447" y="92"/>
                  </a:lnTo>
                  <a:lnTo>
                    <a:pt x="1517" y="142"/>
                  </a:lnTo>
                  <a:lnTo>
                    <a:pt x="1583" y="201"/>
                  </a:lnTo>
                  <a:lnTo>
                    <a:pt x="1647" y="269"/>
                  </a:lnTo>
                  <a:lnTo>
                    <a:pt x="1707" y="347"/>
                  </a:lnTo>
                  <a:lnTo>
                    <a:pt x="1764" y="433"/>
                  </a:lnTo>
                  <a:lnTo>
                    <a:pt x="1820" y="526"/>
                  </a:lnTo>
                  <a:lnTo>
                    <a:pt x="1872" y="626"/>
                  </a:lnTo>
                  <a:lnTo>
                    <a:pt x="1920" y="734"/>
                  </a:lnTo>
                  <a:lnTo>
                    <a:pt x="1966" y="847"/>
                  </a:lnTo>
                  <a:lnTo>
                    <a:pt x="2010" y="969"/>
                  </a:lnTo>
                  <a:lnTo>
                    <a:pt x="2050" y="1094"/>
                  </a:lnTo>
                  <a:lnTo>
                    <a:pt x="2086" y="1224"/>
                  </a:lnTo>
                  <a:lnTo>
                    <a:pt x="2119" y="1359"/>
                  </a:lnTo>
                  <a:lnTo>
                    <a:pt x="2149" y="1497"/>
                  </a:lnTo>
                  <a:lnTo>
                    <a:pt x="2177" y="1640"/>
                  </a:lnTo>
                  <a:lnTo>
                    <a:pt x="2201" y="1786"/>
                  </a:lnTo>
                  <a:lnTo>
                    <a:pt x="2223" y="1934"/>
                  </a:lnTo>
                  <a:lnTo>
                    <a:pt x="2241" y="2083"/>
                  </a:lnTo>
                  <a:lnTo>
                    <a:pt x="2255" y="2237"/>
                  </a:lnTo>
                  <a:lnTo>
                    <a:pt x="2267" y="2388"/>
                  </a:lnTo>
                  <a:lnTo>
                    <a:pt x="2275" y="2543"/>
                  </a:lnTo>
                  <a:lnTo>
                    <a:pt x="2279" y="2697"/>
                  </a:lnTo>
                  <a:lnTo>
                    <a:pt x="2281" y="2850"/>
                  </a:lnTo>
                  <a:lnTo>
                    <a:pt x="2279" y="3004"/>
                  </a:lnTo>
                  <a:lnTo>
                    <a:pt x="2275" y="3159"/>
                  </a:lnTo>
                  <a:lnTo>
                    <a:pt x="2267" y="3313"/>
                  </a:lnTo>
                  <a:lnTo>
                    <a:pt x="2255" y="3466"/>
                  </a:lnTo>
                  <a:lnTo>
                    <a:pt x="2241" y="3618"/>
                  </a:lnTo>
                  <a:lnTo>
                    <a:pt x="2223" y="3767"/>
                  </a:lnTo>
                  <a:lnTo>
                    <a:pt x="2201" y="3915"/>
                  </a:lnTo>
                  <a:lnTo>
                    <a:pt x="2177" y="4060"/>
                  </a:lnTo>
                  <a:lnTo>
                    <a:pt x="2149" y="4204"/>
                  </a:lnTo>
                  <a:lnTo>
                    <a:pt x="2119" y="4343"/>
                  </a:lnTo>
                  <a:lnTo>
                    <a:pt x="2086" y="4477"/>
                  </a:lnTo>
                  <a:lnTo>
                    <a:pt x="2050" y="4609"/>
                  </a:lnTo>
                  <a:lnTo>
                    <a:pt x="2010" y="4734"/>
                  </a:lnTo>
                  <a:lnTo>
                    <a:pt x="1966" y="4854"/>
                  </a:lnTo>
                  <a:lnTo>
                    <a:pt x="1920" y="4967"/>
                  </a:lnTo>
                  <a:lnTo>
                    <a:pt x="1872" y="5075"/>
                  </a:lnTo>
                  <a:lnTo>
                    <a:pt x="1820" y="5175"/>
                  </a:lnTo>
                  <a:lnTo>
                    <a:pt x="1764" y="5268"/>
                  </a:lnTo>
                  <a:lnTo>
                    <a:pt x="1707" y="5354"/>
                  </a:lnTo>
                  <a:lnTo>
                    <a:pt x="1647" y="5432"/>
                  </a:lnTo>
                  <a:lnTo>
                    <a:pt x="1583" y="5500"/>
                  </a:lnTo>
                  <a:lnTo>
                    <a:pt x="1517" y="5559"/>
                  </a:lnTo>
                  <a:lnTo>
                    <a:pt x="1447" y="5609"/>
                  </a:lnTo>
                  <a:lnTo>
                    <a:pt x="1376" y="5649"/>
                  </a:lnTo>
                  <a:lnTo>
                    <a:pt x="1300" y="5677"/>
                  </a:lnTo>
                  <a:lnTo>
                    <a:pt x="1222" y="5695"/>
                  </a:lnTo>
                  <a:lnTo>
                    <a:pt x="1140" y="5701"/>
                  </a:lnTo>
                  <a:lnTo>
                    <a:pt x="1061" y="5695"/>
                  </a:lnTo>
                  <a:lnTo>
                    <a:pt x="981" y="5677"/>
                  </a:lnTo>
                  <a:lnTo>
                    <a:pt x="907" y="5649"/>
                  </a:lnTo>
                  <a:lnTo>
                    <a:pt x="833" y="5609"/>
                  </a:lnTo>
                  <a:lnTo>
                    <a:pt x="763" y="5559"/>
                  </a:lnTo>
                  <a:lnTo>
                    <a:pt x="698" y="5500"/>
                  </a:lnTo>
                  <a:lnTo>
                    <a:pt x="634" y="5432"/>
                  </a:lnTo>
                  <a:lnTo>
                    <a:pt x="574" y="5354"/>
                  </a:lnTo>
                  <a:lnTo>
                    <a:pt x="516" y="5268"/>
                  </a:lnTo>
                  <a:lnTo>
                    <a:pt x="460" y="5175"/>
                  </a:lnTo>
                  <a:lnTo>
                    <a:pt x="408" y="5075"/>
                  </a:lnTo>
                  <a:lnTo>
                    <a:pt x="361" y="4967"/>
                  </a:lnTo>
                  <a:lnTo>
                    <a:pt x="315" y="4854"/>
                  </a:lnTo>
                  <a:lnTo>
                    <a:pt x="271" y="4734"/>
                  </a:lnTo>
                  <a:lnTo>
                    <a:pt x="231" y="4609"/>
                  </a:lnTo>
                  <a:lnTo>
                    <a:pt x="195" y="4477"/>
                  </a:lnTo>
                  <a:lnTo>
                    <a:pt x="161" y="4343"/>
                  </a:lnTo>
                  <a:lnTo>
                    <a:pt x="131" y="4204"/>
                  </a:lnTo>
                  <a:lnTo>
                    <a:pt x="103" y="4060"/>
                  </a:lnTo>
                  <a:lnTo>
                    <a:pt x="79" y="3915"/>
                  </a:lnTo>
                  <a:lnTo>
                    <a:pt x="57" y="3767"/>
                  </a:lnTo>
                  <a:lnTo>
                    <a:pt x="41" y="3618"/>
                  </a:lnTo>
                  <a:lnTo>
                    <a:pt x="25" y="3466"/>
                  </a:lnTo>
                  <a:lnTo>
                    <a:pt x="16" y="3313"/>
                  </a:lnTo>
                  <a:lnTo>
                    <a:pt x="6" y="3159"/>
                  </a:lnTo>
                  <a:lnTo>
                    <a:pt x="2" y="3004"/>
                  </a:lnTo>
                  <a:lnTo>
                    <a:pt x="0" y="2850"/>
                  </a:lnTo>
                  <a:lnTo>
                    <a:pt x="2" y="2697"/>
                  </a:lnTo>
                  <a:lnTo>
                    <a:pt x="6" y="2543"/>
                  </a:lnTo>
                  <a:lnTo>
                    <a:pt x="16" y="2388"/>
                  </a:lnTo>
                  <a:lnTo>
                    <a:pt x="25" y="2237"/>
                  </a:lnTo>
                  <a:lnTo>
                    <a:pt x="41" y="2083"/>
                  </a:lnTo>
                  <a:lnTo>
                    <a:pt x="57" y="1934"/>
                  </a:lnTo>
                  <a:lnTo>
                    <a:pt x="79" y="1786"/>
                  </a:lnTo>
                  <a:lnTo>
                    <a:pt x="103" y="1640"/>
                  </a:lnTo>
                  <a:lnTo>
                    <a:pt x="131" y="1497"/>
                  </a:lnTo>
                  <a:lnTo>
                    <a:pt x="161" y="1359"/>
                  </a:lnTo>
                  <a:lnTo>
                    <a:pt x="195" y="1224"/>
                  </a:lnTo>
                  <a:lnTo>
                    <a:pt x="231" y="1094"/>
                  </a:lnTo>
                  <a:lnTo>
                    <a:pt x="271" y="969"/>
                  </a:lnTo>
                  <a:lnTo>
                    <a:pt x="315" y="847"/>
                  </a:lnTo>
                  <a:lnTo>
                    <a:pt x="361" y="734"/>
                  </a:lnTo>
                  <a:lnTo>
                    <a:pt x="408" y="626"/>
                  </a:lnTo>
                  <a:lnTo>
                    <a:pt x="460" y="526"/>
                  </a:lnTo>
                  <a:lnTo>
                    <a:pt x="516" y="433"/>
                  </a:lnTo>
                  <a:lnTo>
                    <a:pt x="574" y="347"/>
                  </a:lnTo>
                  <a:lnTo>
                    <a:pt x="634" y="269"/>
                  </a:lnTo>
                  <a:lnTo>
                    <a:pt x="698" y="201"/>
                  </a:lnTo>
                  <a:lnTo>
                    <a:pt x="763" y="142"/>
                  </a:lnTo>
                  <a:lnTo>
                    <a:pt x="833" y="92"/>
                  </a:lnTo>
                  <a:lnTo>
                    <a:pt x="907" y="52"/>
                  </a:lnTo>
                  <a:lnTo>
                    <a:pt x="981" y="24"/>
                  </a:lnTo>
                  <a:lnTo>
                    <a:pt x="1061" y="6"/>
                  </a:lnTo>
                  <a:lnTo>
                    <a:pt x="11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57" name="Freeform 32"/>
            <p:cNvSpPr>
              <a:spLocks/>
            </p:cNvSpPr>
            <p:nvPr/>
          </p:nvSpPr>
          <p:spPr bwMode="auto">
            <a:xfrm>
              <a:off x="12965113" y="5786438"/>
              <a:ext cx="679450" cy="1357313"/>
            </a:xfrm>
            <a:custGeom>
              <a:avLst/>
              <a:gdLst>
                <a:gd name="T0" fmla="*/ 225 w 856"/>
                <a:gd name="T1" fmla="*/ 6 h 1711"/>
                <a:gd name="T2" fmla="*/ 383 w 856"/>
                <a:gd name="T3" fmla="*/ 50 h 1711"/>
                <a:gd name="T4" fmla="*/ 525 w 856"/>
                <a:gd name="T5" fmla="*/ 134 h 1711"/>
                <a:gd name="T6" fmla="*/ 646 w 856"/>
                <a:gd name="T7" fmla="*/ 251 h 1711"/>
                <a:gd name="T8" fmla="*/ 744 w 856"/>
                <a:gd name="T9" fmla="*/ 397 h 1711"/>
                <a:gd name="T10" fmla="*/ 814 w 856"/>
                <a:gd name="T11" fmla="*/ 568 h 1711"/>
                <a:gd name="T12" fmla="*/ 852 w 856"/>
                <a:gd name="T13" fmla="*/ 756 h 1711"/>
                <a:gd name="T14" fmla="*/ 852 w 856"/>
                <a:gd name="T15" fmla="*/ 955 h 1711"/>
                <a:gd name="T16" fmla="*/ 814 w 856"/>
                <a:gd name="T17" fmla="*/ 1144 h 1711"/>
                <a:gd name="T18" fmla="*/ 744 w 856"/>
                <a:gd name="T19" fmla="*/ 1314 h 1711"/>
                <a:gd name="T20" fmla="*/ 646 w 856"/>
                <a:gd name="T21" fmla="*/ 1459 h 1711"/>
                <a:gd name="T22" fmla="*/ 525 w 856"/>
                <a:gd name="T23" fmla="*/ 1577 h 1711"/>
                <a:gd name="T24" fmla="*/ 383 w 856"/>
                <a:gd name="T25" fmla="*/ 1661 h 1711"/>
                <a:gd name="T26" fmla="*/ 225 w 856"/>
                <a:gd name="T27" fmla="*/ 1705 h 1711"/>
                <a:gd name="T28" fmla="*/ 106 w 856"/>
                <a:gd name="T29" fmla="*/ 1707 h 1711"/>
                <a:gd name="T30" fmla="*/ 42 w 856"/>
                <a:gd name="T31" fmla="*/ 1669 h 1711"/>
                <a:gd name="T32" fmla="*/ 6 w 856"/>
                <a:gd name="T33" fmla="*/ 1607 h 1711"/>
                <a:gd name="T34" fmla="*/ 6 w 856"/>
                <a:gd name="T35" fmla="*/ 1531 h 1711"/>
                <a:gd name="T36" fmla="*/ 42 w 856"/>
                <a:gd name="T37" fmla="*/ 1467 h 1711"/>
                <a:gd name="T38" fmla="*/ 106 w 856"/>
                <a:gd name="T39" fmla="*/ 1432 h 1711"/>
                <a:gd name="T40" fmla="*/ 206 w 856"/>
                <a:gd name="T41" fmla="*/ 1420 h 1711"/>
                <a:gd name="T42" fmla="*/ 323 w 856"/>
                <a:gd name="T43" fmla="*/ 1372 h 1711"/>
                <a:gd name="T44" fmla="*/ 423 w 856"/>
                <a:gd name="T45" fmla="*/ 1286 h 1711"/>
                <a:gd name="T46" fmla="*/ 501 w 856"/>
                <a:gd name="T47" fmla="*/ 1166 h 1711"/>
                <a:gd name="T48" fmla="*/ 553 w 856"/>
                <a:gd name="T49" fmla="*/ 1021 h 1711"/>
                <a:gd name="T50" fmla="*/ 570 w 856"/>
                <a:gd name="T51" fmla="*/ 855 h 1711"/>
                <a:gd name="T52" fmla="*/ 553 w 856"/>
                <a:gd name="T53" fmla="*/ 692 h 1711"/>
                <a:gd name="T54" fmla="*/ 501 w 856"/>
                <a:gd name="T55" fmla="*/ 544 h 1711"/>
                <a:gd name="T56" fmla="*/ 423 w 856"/>
                <a:gd name="T57" fmla="*/ 425 h 1711"/>
                <a:gd name="T58" fmla="*/ 323 w 856"/>
                <a:gd name="T59" fmla="*/ 339 h 1711"/>
                <a:gd name="T60" fmla="*/ 206 w 856"/>
                <a:gd name="T61" fmla="*/ 291 h 1711"/>
                <a:gd name="T62" fmla="*/ 106 w 856"/>
                <a:gd name="T63" fmla="*/ 281 h 1711"/>
                <a:gd name="T64" fmla="*/ 42 w 856"/>
                <a:gd name="T65" fmla="*/ 243 h 1711"/>
                <a:gd name="T66" fmla="*/ 6 w 856"/>
                <a:gd name="T67" fmla="*/ 182 h 1711"/>
                <a:gd name="T68" fmla="*/ 6 w 856"/>
                <a:gd name="T69" fmla="*/ 106 h 1711"/>
                <a:gd name="T70" fmla="*/ 42 w 856"/>
                <a:gd name="T71" fmla="*/ 42 h 1711"/>
                <a:gd name="T72" fmla="*/ 106 w 856"/>
                <a:gd name="T73" fmla="*/ 6 h 1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6" h="1711">
                  <a:moveTo>
                    <a:pt x="144" y="0"/>
                  </a:moveTo>
                  <a:lnTo>
                    <a:pt x="225" y="6"/>
                  </a:lnTo>
                  <a:lnTo>
                    <a:pt x="305" y="22"/>
                  </a:lnTo>
                  <a:lnTo>
                    <a:pt x="383" y="50"/>
                  </a:lnTo>
                  <a:lnTo>
                    <a:pt x="457" y="88"/>
                  </a:lnTo>
                  <a:lnTo>
                    <a:pt x="525" y="134"/>
                  </a:lnTo>
                  <a:lnTo>
                    <a:pt x="588" y="190"/>
                  </a:lnTo>
                  <a:lnTo>
                    <a:pt x="646" y="251"/>
                  </a:lnTo>
                  <a:lnTo>
                    <a:pt x="698" y="321"/>
                  </a:lnTo>
                  <a:lnTo>
                    <a:pt x="744" y="397"/>
                  </a:lnTo>
                  <a:lnTo>
                    <a:pt x="784" y="481"/>
                  </a:lnTo>
                  <a:lnTo>
                    <a:pt x="814" y="568"/>
                  </a:lnTo>
                  <a:lnTo>
                    <a:pt x="838" y="660"/>
                  </a:lnTo>
                  <a:lnTo>
                    <a:pt x="852" y="756"/>
                  </a:lnTo>
                  <a:lnTo>
                    <a:pt x="856" y="855"/>
                  </a:lnTo>
                  <a:lnTo>
                    <a:pt x="852" y="955"/>
                  </a:lnTo>
                  <a:lnTo>
                    <a:pt x="838" y="1051"/>
                  </a:lnTo>
                  <a:lnTo>
                    <a:pt x="814" y="1144"/>
                  </a:lnTo>
                  <a:lnTo>
                    <a:pt x="784" y="1232"/>
                  </a:lnTo>
                  <a:lnTo>
                    <a:pt x="744" y="1314"/>
                  </a:lnTo>
                  <a:lnTo>
                    <a:pt x="698" y="1390"/>
                  </a:lnTo>
                  <a:lnTo>
                    <a:pt x="646" y="1459"/>
                  </a:lnTo>
                  <a:lnTo>
                    <a:pt x="588" y="1523"/>
                  </a:lnTo>
                  <a:lnTo>
                    <a:pt x="525" y="1577"/>
                  </a:lnTo>
                  <a:lnTo>
                    <a:pt x="457" y="1623"/>
                  </a:lnTo>
                  <a:lnTo>
                    <a:pt x="383" y="1661"/>
                  </a:lnTo>
                  <a:lnTo>
                    <a:pt x="305" y="1689"/>
                  </a:lnTo>
                  <a:lnTo>
                    <a:pt x="225" y="1705"/>
                  </a:lnTo>
                  <a:lnTo>
                    <a:pt x="144" y="1711"/>
                  </a:lnTo>
                  <a:lnTo>
                    <a:pt x="106" y="1707"/>
                  </a:lnTo>
                  <a:lnTo>
                    <a:pt x="72" y="1691"/>
                  </a:lnTo>
                  <a:lnTo>
                    <a:pt x="42" y="1669"/>
                  </a:lnTo>
                  <a:lnTo>
                    <a:pt x="20" y="1641"/>
                  </a:lnTo>
                  <a:lnTo>
                    <a:pt x="6" y="1607"/>
                  </a:lnTo>
                  <a:lnTo>
                    <a:pt x="0" y="1569"/>
                  </a:lnTo>
                  <a:lnTo>
                    <a:pt x="6" y="1531"/>
                  </a:lnTo>
                  <a:lnTo>
                    <a:pt x="20" y="1497"/>
                  </a:lnTo>
                  <a:lnTo>
                    <a:pt x="42" y="1467"/>
                  </a:lnTo>
                  <a:lnTo>
                    <a:pt x="72" y="1445"/>
                  </a:lnTo>
                  <a:lnTo>
                    <a:pt x="106" y="1432"/>
                  </a:lnTo>
                  <a:lnTo>
                    <a:pt x="144" y="1426"/>
                  </a:lnTo>
                  <a:lnTo>
                    <a:pt x="206" y="1420"/>
                  </a:lnTo>
                  <a:lnTo>
                    <a:pt x="265" y="1402"/>
                  </a:lnTo>
                  <a:lnTo>
                    <a:pt x="323" y="1372"/>
                  </a:lnTo>
                  <a:lnTo>
                    <a:pt x="375" y="1334"/>
                  </a:lnTo>
                  <a:lnTo>
                    <a:pt x="423" y="1286"/>
                  </a:lnTo>
                  <a:lnTo>
                    <a:pt x="465" y="1230"/>
                  </a:lnTo>
                  <a:lnTo>
                    <a:pt x="501" y="1166"/>
                  </a:lnTo>
                  <a:lnTo>
                    <a:pt x="531" y="1097"/>
                  </a:lnTo>
                  <a:lnTo>
                    <a:pt x="553" y="1021"/>
                  </a:lnTo>
                  <a:lnTo>
                    <a:pt x="566" y="939"/>
                  </a:lnTo>
                  <a:lnTo>
                    <a:pt x="570" y="855"/>
                  </a:lnTo>
                  <a:lnTo>
                    <a:pt x="566" y="772"/>
                  </a:lnTo>
                  <a:lnTo>
                    <a:pt x="553" y="692"/>
                  </a:lnTo>
                  <a:lnTo>
                    <a:pt x="531" y="616"/>
                  </a:lnTo>
                  <a:lnTo>
                    <a:pt x="501" y="544"/>
                  </a:lnTo>
                  <a:lnTo>
                    <a:pt x="465" y="483"/>
                  </a:lnTo>
                  <a:lnTo>
                    <a:pt x="423" y="425"/>
                  </a:lnTo>
                  <a:lnTo>
                    <a:pt x="375" y="377"/>
                  </a:lnTo>
                  <a:lnTo>
                    <a:pt x="323" y="339"/>
                  </a:lnTo>
                  <a:lnTo>
                    <a:pt x="265" y="309"/>
                  </a:lnTo>
                  <a:lnTo>
                    <a:pt x="206" y="291"/>
                  </a:lnTo>
                  <a:lnTo>
                    <a:pt x="144" y="285"/>
                  </a:lnTo>
                  <a:lnTo>
                    <a:pt x="106" y="281"/>
                  </a:lnTo>
                  <a:lnTo>
                    <a:pt x="72" y="265"/>
                  </a:lnTo>
                  <a:lnTo>
                    <a:pt x="42" y="243"/>
                  </a:lnTo>
                  <a:lnTo>
                    <a:pt x="20" y="216"/>
                  </a:lnTo>
                  <a:lnTo>
                    <a:pt x="6" y="182"/>
                  </a:lnTo>
                  <a:lnTo>
                    <a:pt x="0" y="144"/>
                  </a:lnTo>
                  <a:lnTo>
                    <a:pt x="6" y="106"/>
                  </a:lnTo>
                  <a:lnTo>
                    <a:pt x="20" y="72"/>
                  </a:lnTo>
                  <a:lnTo>
                    <a:pt x="42" y="42"/>
                  </a:lnTo>
                  <a:lnTo>
                    <a:pt x="72" y="20"/>
                  </a:lnTo>
                  <a:lnTo>
                    <a:pt x="10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58" name="Freeform 33"/>
            <p:cNvSpPr>
              <a:spLocks noEditPoints="1"/>
            </p:cNvSpPr>
            <p:nvPr/>
          </p:nvSpPr>
          <p:spPr bwMode="auto">
            <a:xfrm>
              <a:off x="9117013" y="4473576"/>
              <a:ext cx="3802063" cy="3981450"/>
            </a:xfrm>
            <a:custGeom>
              <a:avLst/>
              <a:gdLst>
                <a:gd name="T0" fmla="*/ 2766 w 4790"/>
                <a:gd name="T1" fmla="*/ 1640 h 5015"/>
                <a:gd name="T2" fmla="*/ 1141 w 4790"/>
                <a:gd name="T3" fmla="*/ 1652 h 5015"/>
                <a:gd name="T4" fmla="*/ 854 w 4790"/>
                <a:gd name="T5" fmla="*/ 1702 h 5015"/>
                <a:gd name="T6" fmla="*/ 606 w 4790"/>
                <a:gd name="T7" fmla="*/ 1842 h 5015"/>
                <a:gd name="T8" fmla="*/ 419 w 4790"/>
                <a:gd name="T9" fmla="*/ 2049 h 5015"/>
                <a:gd name="T10" fmla="*/ 309 w 4790"/>
                <a:gd name="T11" fmla="*/ 2312 h 5015"/>
                <a:gd name="T12" fmla="*/ 291 w 4790"/>
                <a:gd name="T13" fmla="*/ 2607 h 5015"/>
                <a:gd name="T14" fmla="*/ 373 w 4790"/>
                <a:gd name="T15" fmla="*/ 2884 h 5015"/>
                <a:gd name="T16" fmla="*/ 536 w 4790"/>
                <a:gd name="T17" fmla="*/ 3111 h 5015"/>
                <a:gd name="T18" fmla="*/ 766 w 4790"/>
                <a:gd name="T19" fmla="*/ 3275 h 5015"/>
                <a:gd name="T20" fmla="*/ 1041 w 4790"/>
                <a:gd name="T21" fmla="*/ 3357 h 5015"/>
                <a:gd name="T22" fmla="*/ 2738 w 4790"/>
                <a:gd name="T23" fmla="*/ 3367 h 5015"/>
                <a:gd name="T24" fmla="*/ 4284 w 4790"/>
                <a:gd name="T25" fmla="*/ 4441 h 5015"/>
                <a:gd name="T26" fmla="*/ 4140 w 4790"/>
                <a:gd name="T27" fmla="*/ 3935 h 5015"/>
                <a:gd name="T28" fmla="*/ 4042 w 4790"/>
                <a:gd name="T29" fmla="*/ 3355 h 5015"/>
                <a:gd name="T30" fmla="*/ 3997 w 4790"/>
                <a:gd name="T31" fmla="*/ 2725 h 5015"/>
                <a:gd name="T32" fmla="*/ 4005 w 4790"/>
                <a:gd name="T33" fmla="*/ 2077 h 5015"/>
                <a:gd name="T34" fmla="*/ 4070 w 4790"/>
                <a:gd name="T35" fmla="*/ 1461 h 5015"/>
                <a:gd name="T36" fmla="*/ 4184 w 4790"/>
                <a:gd name="T37" fmla="*/ 903 h 5015"/>
                <a:gd name="T38" fmla="*/ 4659 w 4790"/>
                <a:gd name="T39" fmla="*/ 0 h 5015"/>
                <a:gd name="T40" fmla="*/ 4748 w 4790"/>
                <a:gd name="T41" fmla="*/ 40 h 5015"/>
                <a:gd name="T42" fmla="*/ 4790 w 4790"/>
                <a:gd name="T43" fmla="*/ 127 h 5015"/>
                <a:gd name="T44" fmla="*/ 4766 w 4790"/>
                <a:gd name="T45" fmla="*/ 221 h 5015"/>
                <a:gd name="T46" fmla="*/ 4601 w 4790"/>
                <a:gd name="T47" fmla="*/ 542 h 5015"/>
                <a:gd name="T48" fmla="*/ 4465 w 4790"/>
                <a:gd name="T49" fmla="*/ 949 h 5015"/>
                <a:gd name="T50" fmla="*/ 4363 w 4790"/>
                <a:gd name="T51" fmla="*/ 1423 h 5015"/>
                <a:gd name="T52" fmla="*/ 4300 w 4790"/>
                <a:gd name="T53" fmla="*/ 1947 h 5015"/>
                <a:gd name="T54" fmla="*/ 4278 w 4790"/>
                <a:gd name="T55" fmla="*/ 2507 h 5015"/>
                <a:gd name="T56" fmla="*/ 4300 w 4790"/>
                <a:gd name="T57" fmla="*/ 3068 h 5015"/>
                <a:gd name="T58" fmla="*/ 4363 w 4790"/>
                <a:gd name="T59" fmla="*/ 3594 h 5015"/>
                <a:gd name="T60" fmla="*/ 4465 w 4790"/>
                <a:gd name="T61" fmla="*/ 4066 h 5015"/>
                <a:gd name="T62" fmla="*/ 4601 w 4790"/>
                <a:gd name="T63" fmla="*/ 4473 h 5015"/>
                <a:gd name="T64" fmla="*/ 4766 w 4790"/>
                <a:gd name="T65" fmla="*/ 4794 h 5015"/>
                <a:gd name="T66" fmla="*/ 4790 w 4790"/>
                <a:gd name="T67" fmla="*/ 4889 h 5015"/>
                <a:gd name="T68" fmla="*/ 4748 w 4790"/>
                <a:gd name="T69" fmla="*/ 4975 h 5015"/>
                <a:gd name="T70" fmla="*/ 4649 w 4790"/>
                <a:gd name="T71" fmla="*/ 5015 h 5015"/>
                <a:gd name="T72" fmla="*/ 4567 w 4790"/>
                <a:gd name="T73" fmla="*/ 4989 h 5015"/>
                <a:gd name="T74" fmla="*/ 1025 w 4790"/>
                <a:gd name="T75" fmla="*/ 3642 h 5015"/>
                <a:gd name="T76" fmla="*/ 698 w 4790"/>
                <a:gd name="T77" fmla="*/ 3558 h 5015"/>
                <a:gd name="T78" fmla="*/ 417 w 4790"/>
                <a:gd name="T79" fmla="*/ 3387 h 5015"/>
                <a:gd name="T80" fmla="*/ 195 w 4790"/>
                <a:gd name="T81" fmla="*/ 3145 h 5015"/>
                <a:gd name="T82" fmla="*/ 52 w 4790"/>
                <a:gd name="T83" fmla="*/ 2846 h 5015"/>
                <a:gd name="T84" fmla="*/ 0 w 4790"/>
                <a:gd name="T85" fmla="*/ 2507 h 5015"/>
                <a:gd name="T86" fmla="*/ 52 w 4790"/>
                <a:gd name="T87" fmla="*/ 2169 h 5015"/>
                <a:gd name="T88" fmla="*/ 195 w 4790"/>
                <a:gd name="T89" fmla="*/ 1872 h 5015"/>
                <a:gd name="T90" fmla="*/ 417 w 4790"/>
                <a:gd name="T91" fmla="*/ 1628 h 5015"/>
                <a:gd name="T92" fmla="*/ 698 w 4790"/>
                <a:gd name="T93" fmla="*/ 1457 h 5015"/>
                <a:gd name="T94" fmla="*/ 1025 w 4790"/>
                <a:gd name="T95" fmla="*/ 1373 h 5015"/>
                <a:gd name="T96" fmla="*/ 4567 w 4790"/>
                <a:gd name="T97" fmla="*/ 26 h 5015"/>
                <a:gd name="T98" fmla="*/ 4659 w 4790"/>
                <a:gd name="T99" fmla="*/ 0 h 5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790" h="5015">
                  <a:moveTo>
                    <a:pt x="4284" y="574"/>
                  </a:moveTo>
                  <a:lnTo>
                    <a:pt x="2792" y="1626"/>
                  </a:lnTo>
                  <a:lnTo>
                    <a:pt x="2766" y="1640"/>
                  </a:lnTo>
                  <a:lnTo>
                    <a:pt x="2738" y="1650"/>
                  </a:lnTo>
                  <a:lnTo>
                    <a:pt x="2710" y="1652"/>
                  </a:lnTo>
                  <a:lnTo>
                    <a:pt x="1141" y="1652"/>
                  </a:lnTo>
                  <a:lnTo>
                    <a:pt x="1041" y="1658"/>
                  </a:lnTo>
                  <a:lnTo>
                    <a:pt x="945" y="1674"/>
                  </a:lnTo>
                  <a:lnTo>
                    <a:pt x="854" y="1702"/>
                  </a:lnTo>
                  <a:lnTo>
                    <a:pt x="766" y="1740"/>
                  </a:lnTo>
                  <a:lnTo>
                    <a:pt x="682" y="1786"/>
                  </a:lnTo>
                  <a:lnTo>
                    <a:pt x="606" y="1842"/>
                  </a:lnTo>
                  <a:lnTo>
                    <a:pt x="536" y="1903"/>
                  </a:lnTo>
                  <a:lnTo>
                    <a:pt x="475" y="1973"/>
                  </a:lnTo>
                  <a:lnTo>
                    <a:pt x="419" y="2049"/>
                  </a:lnTo>
                  <a:lnTo>
                    <a:pt x="373" y="2133"/>
                  </a:lnTo>
                  <a:lnTo>
                    <a:pt x="335" y="2220"/>
                  </a:lnTo>
                  <a:lnTo>
                    <a:pt x="309" y="2312"/>
                  </a:lnTo>
                  <a:lnTo>
                    <a:pt x="291" y="2408"/>
                  </a:lnTo>
                  <a:lnTo>
                    <a:pt x="285" y="2507"/>
                  </a:lnTo>
                  <a:lnTo>
                    <a:pt x="291" y="2607"/>
                  </a:lnTo>
                  <a:lnTo>
                    <a:pt x="309" y="2703"/>
                  </a:lnTo>
                  <a:lnTo>
                    <a:pt x="335" y="2796"/>
                  </a:lnTo>
                  <a:lnTo>
                    <a:pt x="373" y="2884"/>
                  </a:lnTo>
                  <a:lnTo>
                    <a:pt x="419" y="2966"/>
                  </a:lnTo>
                  <a:lnTo>
                    <a:pt x="475" y="3042"/>
                  </a:lnTo>
                  <a:lnTo>
                    <a:pt x="536" y="3111"/>
                  </a:lnTo>
                  <a:lnTo>
                    <a:pt x="606" y="3175"/>
                  </a:lnTo>
                  <a:lnTo>
                    <a:pt x="682" y="3229"/>
                  </a:lnTo>
                  <a:lnTo>
                    <a:pt x="766" y="3275"/>
                  </a:lnTo>
                  <a:lnTo>
                    <a:pt x="854" y="3313"/>
                  </a:lnTo>
                  <a:lnTo>
                    <a:pt x="945" y="3341"/>
                  </a:lnTo>
                  <a:lnTo>
                    <a:pt x="1041" y="3357"/>
                  </a:lnTo>
                  <a:lnTo>
                    <a:pt x="1141" y="3363"/>
                  </a:lnTo>
                  <a:lnTo>
                    <a:pt x="2710" y="3363"/>
                  </a:lnTo>
                  <a:lnTo>
                    <a:pt x="2738" y="3367"/>
                  </a:lnTo>
                  <a:lnTo>
                    <a:pt x="2766" y="3375"/>
                  </a:lnTo>
                  <a:lnTo>
                    <a:pt x="2792" y="3389"/>
                  </a:lnTo>
                  <a:lnTo>
                    <a:pt x="4284" y="4441"/>
                  </a:lnTo>
                  <a:lnTo>
                    <a:pt x="4232" y="4282"/>
                  </a:lnTo>
                  <a:lnTo>
                    <a:pt x="4184" y="4112"/>
                  </a:lnTo>
                  <a:lnTo>
                    <a:pt x="4140" y="3935"/>
                  </a:lnTo>
                  <a:lnTo>
                    <a:pt x="4102" y="3747"/>
                  </a:lnTo>
                  <a:lnTo>
                    <a:pt x="4070" y="3554"/>
                  </a:lnTo>
                  <a:lnTo>
                    <a:pt x="4042" y="3355"/>
                  </a:lnTo>
                  <a:lnTo>
                    <a:pt x="4020" y="3149"/>
                  </a:lnTo>
                  <a:lnTo>
                    <a:pt x="4005" y="2938"/>
                  </a:lnTo>
                  <a:lnTo>
                    <a:pt x="3997" y="2725"/>
                  </a:lnTo>
                  <a:lnTo>
                    <a:pt x="3993" y="2507"/>
                  </a:lnTo>
                  <a:lnTo>
                    <a:pt x="3997" y="2290"/>
                  </a:lnTo>
                  <a:lnTo>
                    <a:pt x="4005" y="2077"/>
                  </a:lnTo>
                  <a:lnTo>
                    <a:pt x="4020" y="1868"/>
                  </a:lnTo>
                  <a:lnTo>
                    <a:pt x="4042" y="1660"/>
                  </a:lnTo>
                  <a:lnTo>
                    <a:pt x="4070" y="1461"/>
                  </a:lnTo>
                  <a:lnTo>
                    <a:pt x="4102" y="1268"/>
                  </a:lnTo>
                  <a:lnTo>
                    <a:pt x="4140" y="1082"/>
                  </a:lnTo>
                  <a:lnTo>
                    <a:pt x="4184" y="903"/>
                  </a:lnTo>
                  <a:lnTo>
                    <a:pt x="4232" y="733"/>
                  </a:lnTo>
                  <a:lnTo>
                    <a:pt x="4284" y="574"/>
                  </a:lnTo>
                  <a:close/>
                  <a:moveTo>
                    <a:pt x="4659" y="0"/>
                  </a:moveTo>
                  <a:lnTo>
                    <a:pt x="4691" y="6"/>
                  </a:lnTo>
                  <a:lnTo>
                    <a:pt x="4720" y="20"/>
                  </a:lnTo>
                  <a:lnTo>
                    <a:pt x="4748" y="40"/>
                  </a:lnTo>
                  <a:lnTo>
                    <a:pt x="4768" y="66"/>
                  </a:lnTo>
                  <a:lnTo>
                    <a:pt x="4782" y="96"/>
                  </a:lnTo>
                  <a:lnTo>
                    <a:pt x="4790" y="127"/>
                  </a:lnTo>
                  <a:lnTo>
                    <a:pt x="4790" y="159"/>
                  </a:lnTo>
                  <a:lnTo>
                    <a:pt x="4782" y="191"/>
                  </a:lnTo>
                  <a:lnTo>
                    <a:pt x="4766" y="221"/>
                  </a:lnTo>
                  <a:lnTo>
                    <a:pt x="4709" y="317"/>
                  </a:lnTo>
                  <a:lnTo>
                    <a:pt x="4653" y="424"/>
                  </a:lnTo>
                  <a:lnTo>
                    <a:pt x="4601" y="542"/>
                  </a:lnTo>
                  <a:lnTo>
                    <a:pt x="4551" y="670"/>
                  </a:lnTo>
                  <a:lnTo>
                    <a:pt x="4507" y="805"/>
                  </a:lnTo>
                  <a:lnTo>
                    <a:pt x="4465" y="949"/>
                  </a:lnTo>
                  <a:lnTo>
                    <a:pt x="4427" y="1100"/>
                  </a:lnTo>
                  <a:lnTo>
                    <a:pt x="4393" y="1258"/>
                  </a:lnTo>
                  <a:lnTo>
                    <a:pt x="4363" y="1423"/>
                  </a:lnTo>
                  <a:lnTo>
                    <a:pt x="4338" y="1593"/>
                  </a:lnTo>
                  <a:lnTo>
                    <a:pt x="4316" y="1768"/>
                  </a:lnTo>
                  <a:lnTo>
                    <a:pt x="4300" y="1947"/>
                  </a:lnTo>
                  <a:lnTo>
                    <a:pt x="4288" y="2131"/>
                  </a:lnTo>
                  <a:lnTo>
                    <a:pt x="4280" y="2318"/>
                  </a:lnTo>
                  <a:lnTo>
                    <a:pt x="4278" y="2507"/>
                  </a:lnTo>
                  <a:lnTo>
                    <a:pt x="4280" y="2697"/>
                  </a:lnTo>
                  <a:lnTo>
                    <a:pt x="4288" y="2884"/>
                  </a:lnTo>
                  <a:lnTo>
                    <a:pt x="4300" y="3068"/>
                  </a:lnTo>
                  <a:lnTo>
                    <a:pt x="4316" y="3247"/>
                  </a:lnTo>
                  <a:lnTo>
                    <a:pt x="4338" y="3422"/>
                  </a:lnTo>
                  <a:lnTo>
                    <a:pt x="4363" y="3594"/>
                  </a:lnTo>
                  <a:lnTo>
                    <a:pt x="4393" y="3757"/>
                  </a:lnTo>
                  <a:lnTo>
                    <a:pt x="4427" y="3917"/>
                  </a:lnTo>
                  <a:lnTo>
                    <a:pt x="4465" y="4066"/>
                  </a:lnTo>
                  <a:lnTo>
                    <a:pt x="4507" y="4210"/>
                  </a:lnTo>
                  <a:lnTo>
                    <a:pt x="4551" y="4345"/>
                  </a:lnTo>
                  <a:lnTo>
                    <a:pt x="4601" y="4473"/>
                  </a:lnTo>
                  <a:lnTo>
                    <a:pt x="4653" y="4590"/>
                  </a:lnTo>
                  <a:lnTo>
                    <a:pt x="4709" y="4698"/>
                  </a:lnTo>
                  <a:lnTo>
                    <a:pt x="4766" y="4794"/>
                  </a:lnTo>
                  <a:lnTo>
                    <a:pt x="4782" y="4824"/>
                  </a:lnTo>
                  <a:lnTo>
                    <a:pt x="4790" y="4856"/>
                  </a:lnTo>
                  <a:lnTo>
                    <a:pt x="4790" y="4889"/>
                  </a:lnTo>
                  <a:lnTo>
                    <a:pt x="4782" y="4919"/>
                  </a:lnTo>
                  <a:lnTo>
                    <a:pt x="4768" y="4949"/>
                  </a:lnTo>
                  <a:lnTo>
                    <a:pt x="4748" y="4975"/>
                  </a:lnTo>
                  <a:lnTo>
                    <a:pt x="4718" y="4997"/>
                  </a:lnTo>
                  <a:lnTo>
                    <a:pt x="4685" y="5011"/>
                  </a:lnTo>
                  <a:lnTo>
                    <a:pt x="4649" y="5015"/>
                  </a:lnTo>
                  <a:lnTo>
                    <a:pt x="4621" y="5013"/>
                  </a:lnTo>
                  <a:lnTo>
                    <a:pt x="4593" y="5005"/>
                  </a:lnTo>
                  <a:lnTo>
                    <a:pt x="4567" y="4989"/>
                  </a:lnTo>
                  <a:lnTo>
                    <a:pt x="2664" y="3648"/>
                  </a:lnTo>
                  <a:lnTo>
                    <a:pt x="1141" y="3648"/>
                  </a:lnTo>
                  <a:lnTo>
                    <a:pt x="1025" y="3642"/>
                  </a:lnTo>
                  <a:lnTo>
                    <a:pt x="911" y="3624"/>
                  </a:lnTo>
                  <a:lnTo>
                    <a:pt x="802" y="3596"/>
                  </a:lnTo>
                  <a:lnTo>
                    <a:pt x="698" y="3558"/>
                  </a:lnTo>
                  <a:lnTo>
                    <a:pt x="598" y="3510"/>
                  </a:lnTo>
                  <a:lnTo>
                    <a:pt x="505" y="3452"/>
                  </a:lnTo>
                  <a:lnTo>
                    <a:pt x="417" y="3387"/>
                  </a:lnTo>
                  <a:lnTo>
                    <a:pt x="335" y="3313"/>
                  </a:lnTo>
                  <a:lnTo>
                    <a:pt x="261" y="3233"/>
                  </a:lnTo>
                  <a:lnTo>
                    <a:pt x="195" y="3145"/>
                  </a:lnTo>
                  <a:lnTo>
                    <a:pt x="138" y="3052"/>
                  </a:lnTo>
                  <a:lnTo>
                    <a:pt x="90" y="2952"/>
                  </a:lnTo>
                  <a:lnTo>
                    <a:pt x="52" y="2846"/>
                  </a:lnTo>
                  <a:lnTo>
                    <a:pt x="24" y="2737"/>
                  </a:lnTo>
                  <a:lnTo>
                    <a:pt x="6" y="2625"/>
                  </a:lnTo>
                  <a:lnTo>
                    <a:pt x="0" y="2507"/>
                  </a:lnTo>
                  <a:lnTo>
                    <a:pt x="6" y="2392"/>
                  </a:lnTo>
                  <a:lnTo>
                    <a:pt x="24" y="2278"/>
                  </a:lnTo>
                  <a:lnTo>
                    <a:pt x="52" y="2169"/>
                  </a:lnTo>
                  <a:lnTo>
                    <a:pt x="90" y="2065"/>
                  </a:lnTo>
                  <a:lnTo>
                    <a:pt x="138" y="1965"/>
                  </a:lnTo>
                  <a:lnTo>
                    <a:pt x="195" y="1872"/>
                  </a:lnTo>
                  <a:lnTo>
                    <a:pt x="261" y="1782"/>
                  </a:lnTo>
                  <a:lnTo>
                    <a:pt x="335" y="1702"/>
                  </a:lnTo>
                  <a:lnTo>
                    <a:pt x="417" y="1628"/>
                  </a:lnTo>
                  <a:lnTo>
                    <a:pt x="505" y="1563"/>
                  </a:lnTo>
                  <a:lnTo>
                    <a:pt x="598" y="1505"/>
                  </a:lnTo>
                  <a:lnTo>
                    <a:pt x="698" y="1457"/>
                  </a:lnTo>
                  <a:lnTo>
                    <a:pt x="802" y="1419"/>
                  </a:lnTo>
                  <a:lnTo>
                    <a:pt x="911" y="1391"/>
                  </a:lnTo>
                  <a:lnTo>
                    <a:pt x="1025" y="1373"/>
                  </a:lnTo>
                  <a:lnTo>
                    <a:pt x="1141" y="1367"/>
                  </a:lnTo>
                  <a:lnTo>
                    <a:pt x="2664" y="1367"/>
                  </a:lnTo>
                  <a:lnTo>
                    <a:pt x="4567" y="26"/>
                  </a:lnTo>
                  <a:lnTo>
                    <a:pt x="4595" y="10"/>
                  </a:lnTo>
                  <a:lnTo>
                    <a:pt x="4627" y="2"/>
                  </a:lnTo>
                  <a:lnTo>
                    <a:pt x="4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9796463" y="5559426"/>
              <a:ext cx="1584325" cy="3846513"/>
            </a:xfrm>
            <a:custGeom>
              <a:avLst/>
              <a:gdLst>
                <a:gd name="T0" fmla="*/ 1926 w 1996"/>
                <a:gd name="T1" fmla="*/ 20 h 4846"/>
                <a:gd name="T2" fmla="*/ 1992 w 1996"/>
                <a:gd name="T3" fmla="*/ 106 h 4846"/>
                <a:gd name="T4" fmla="*/ 1976 w 1996"/>
                <a:gd name="T5" fmla="*/ 216 h 4846"/>
                <a:gd name="T6" fmla="*/ 1892 w 1996"/>
                <a:gd name="T7" fmla="*/ 281 h 4846"/>
                <a:gd name="T8" fmla="*/ 1691 w 1996"/>
                <a:gd name="T9" fmla="*/ 301 h 4846"/>
                <a:gd name="T10" fmla="*/ 1491 w 1996"/>
                <a:gd name="T11" fmla="*/ 381 h 4846"/>
                <a:gd name="T12" fmla="*/ 1340 w 1996"/>
                <a:gd name="T13" fmla="*/ 513 h 4846"/>
                <a:gd name="T14" fmla="*/ 1234 w 1996"/>
                <a:gd name="T15" fmla="*/ 682 h 4846"/>
                <a:gd name="T16" fmla="*/ 1170 w 1996"/>
                <a:gd name="T17" fmla="*/ 873 h 4846"/>
                <a:gd name="T18" fmla="*/ 1142 w 1996"/>
                <a:gd name="T19" fmla="*/ 1075 h 4846"/>
                <a:gd name="T20" fmla="*/ 1148 w 1996"/>
                <a:gd name="T21" fmla="*/ 1274 h 4846"/>
                <a:gd name="T22" fmla="*/ 1186 w 1996"/>
                <a:gd name="T23" fmla="*/ 1473 h 4846"/>
                <a:gd name="T24" fmla="*/ 1264 w 1996"/>
                <a:gd name="T25" fmla="*/ 1659 h 4846"/>
                <a:gd name="T26" fmla="*/ 1386 w 1996"/>
                <a:gd name="T27" fmla="*/ 1818 h 4846"/>
                <a:gd name="T28" fmla="*/ 1551 w 1996"/>
                <a:gd name="T29" fmla="*/ 1934 h 4846"/>
                <a:gd name="T30" fmla="*/ 1768 w 1996"/>
                <a:gd name="T31" fmla="*/ 1992 h 4846"/>
                <a:gd name="T32" fmla="*/ 1914 w 1996"/>
                <a:gd name="T33" fmla="*/ 2010 h 4846"/>
                <a:gd name="T34" fmla="*/ 1982 w 1996"/>
                <a:gd name="T35" fmla="*/ 2075 h 4846"/>
                <a:gd name="T36" fmla="*/ 1994 w 1996"/>
                <a:gd name="T37" fmla="*/ 2167 h 4846"/>
                <a:gd name="T38" fmla="*/ 1745 w 1996"/>
                <a:gd name="T39" fmla="*/ 3511 h 4846"/>
                <a:gd name="T40" fmla="*/ 1840 w 1996"/>
                <a:gd name="T41" fmla="*/ 3640 h 4846"/>
                <a:gd name="T42" fmla="*/ 1956 w 1996"/>
                <a:gd name="T43" fmla="*/ 3849 h 4846"/>
                <a:gd name="T44" fmla="*/ 1996 w 1996"/>
                <a:gd name="T45" fmla="*/ 4085 h 4846"/>
                <a:gd name="T46" fmla="*/ 1978 w 1996"/>
                <a:gd name="T47" fmla="*/ 4342 h 4846"/>
                <a:gd name="T48" fmla="*/ 1888 w 1996"/>
                <a:gd name="T49" fmla="*/ 4561 h 4846"/>
                <a:gd name="T50" fmla="*/ 1669 w 1996"/>
                <a:gd name="T51" fmla="*/ 4804 h 4846"/>
                <a:gd name="T52" fmla="*/ 1569 w 1996"/>
                <a:gd name="T53" fmla="*/ 4846 h 4846"/>
                <a:gd name="T54" fmla="*/ 1489 w 1996"/>
                <a:gd name="T55" fmla="*/ 4822 h 4846"/>
                <a:gd name="T56" fmla="*/ 753 w 1996"/>
                <a:gd name="T57" fmla="*/ 4306 h 4846"/>
                <a:gd name="T58" fmla="*/ 618 w 1996"/>
                <a:gd name="T59" fmla="*/ 4087 h 4846"/>
                <a:gd name="T60" fmla="*/ 570 w 1996"/>
                <a:gd name="T61" fmla="*/ 3829 h 4846"/>
                <a:gd name="T62" fmla="*/ 18 w 1996"/>
                <a:gd name="T63" fmla="*/ 2209 h 4846"/>
                <a:gd name="T64" fmla="*/ 6 w 1996"/>
                <a:gd name="T65" fmla="*/ 2101 h 4846"/>
                <a:gd name="T66" fmla="*/ 71 w 1996"/>
                <a:gd name="T67" fmla="*/ 2014 h 4846"/>
                <a:gd name="T68" fmla="*/ 179 w 1996"/>
                <a:gd name="T69" fmla="*/ 2000 h 4846"/>
                <a:gd name="T70" fmla="*/ 813 w 1996"/>
                <a:gd name="T71" fmla="*/ 2608 h 4846"/>
                <a:gd name="T72" fmla="*/ 855 w 1996"/>
                <a:gd name="T73" fmla="*/ 2709 h 4846"/>
                <a:gd name="T74" fmla="*/ 873 w 1996"/>
                <a:gd name="T75" fmla="*/ 3947 h 4846"/>
                <a:gd name="T76" fmla="*/ 957 w 1996"/>
                <a:gd name="T77" fmla="*/ 4105 h 4846"/>
                <a:gd name="T78" fmla="*/ 1551 w 1996"/>
                <a:gd name="T79" fmla="*/ 4521 h 4846"/>
                <a:gd name="T80" fmla="*/ 1665 w 1996"/>
                <a:gd name="T81" fmla="*/ 4376 h 4846"/>
                <a:gd name="T82" fmla="*/ 1711 w 1996"/>
                <a:gd name="T83" fmla="*/ 4182 h 4846"/>
                <a:gd name="T84" fmla="*/ 1691 w 1996"/>
                <a:gd name="T85" fmla="*/ 3951 h 4846"/>
                <a:gd name="T86" fmla="*/ 1585 w 1996"/>
                <a:gd name="T87" fmla="*/ 3782 h 4846"/>
                <a:gd name="T88" fmla="*/ 1481 w 1996"/>
                <a:gd name="T89" fmla="*/ 3622 h 4846"/>
                <a:gd name="T90" fmla="*/ 1453 w 1996"/>
                <a:gd name="T91" fmla="*/ 3437 h 4846"/>
                <a:gd name="T92" fmla="*/ 1585 w 1996"/>
                <a:gd name="T93" fmla="*/ 2247 h 4846"/>
                <a:gd name="T94" fmla="*/ 1322 w 1996"/>
                <a:gd name="T95" fmla="*/ 2131 h 4846"/>
                <a:gd name="T96" fmla="*/ 1110 w 1996"/>
                <a:gd name="T97" fmla="*/ 1942 h 4846"/>
                <a:gd name="T98" fmla="*/ 959 w 1996"/>
                <a:gd name="T99" fmla="*/ 1689 h 4846"/>
                <a:gd name="T100" fmla="*/ 873 w 1996"/>
                <a:gd name="T101" fmla="*/ 1376 h 4846"/>
                <a:gd name="T102" fmla="*/ 861 w 1996"/>
                <a:gd name="T103" fmla="*/ 1015 h 4846"/>
                <a:gd name="T104" fmla="*/ 927 w 1996"/>
                <a:gd name="T105" fmla="*/ 674 h 4846"/>
                <a:gd name="T106" fmla="*/ 1068 w 1996"/>
                <a:gd name="T107" fmla="*/ 393 h 4846"/>
                <a:gd name="T108" fmla="*/ 1276 w 1996"/>
                <a:gd name="T109" fmla="*/ 182 h 4846"/>
                <a:gd name="T110" fmla="*/ 1539 w 1996"/>
                <a:gd name="T111" fmla="*/ 48 h 4846"/>
                <a:gd name="T112" fmla="*/ 1854 w 1996"/>
                <a:gd name="T113" fmla="*/ 0 h 4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96" h="4846">
                  <a:moveTo>
                    <a:pt x="1854" y="0"/>
                  </a:moveTo>
                  <a:lnTo>
                    <a:pt x="1892" y="6"/>
                  </a:lnTo>
                  <a:lnTo>
                    <a:pt x="1926" y="20"/>
                  </a:lnTo>
                  <a:lnTo>
                    <a:pt x="1954" y="42"/>
                  </a:lnTo>
                  <a:lnTo>
                    <a:pt x="1976" y="72"/>
                  </a:lnTo>
                  <a:lnTo>
                    <a:pt x="1992" y="106"/>
                  </a:lnTo>
                  <a:lnTo>
                    <a:pt x="1996" y="144"/>
                  </a:lnTo>
                  <a:lnTo>
                    <a:pt x="1992" y="182"/>
                  </a:lnTo>
                  <a:lnTo>
                    <a:pt x="1976" y="216"/>
                  </a:lnTo>
                  <a:lnTo>
                    <a:pt x="1954" y="243"/>
                  </a:lnTo>
                  <a:lnTo>
                    <a:pt x="1926" y="265"/>
                  </a:lnTo>
                  <a:lnTo>
                    <a:pt x="1892" y="281"/>
                  </a:lnTo>
                  <a:lnTo>
                    <a:pt x="1854" y="285"/>
                  </a:lnTo>
                  <a:lnTo>
                    <a:pt x="1768" y="289"/>
                  </a:lnTo>
                  <a:lnTo>
                    <a:pt x="1691" y="301"/>
                  </a:lnTo>
                  <a:lnTo>
                    <a:pt x="1619" y="321"/>
                  </a:lnTo>
                  <a:lnTo>
                    <a:pt x="1551" y="347"/>
                  </a:lnTo>
                  <a:lnTo>
                    <a:pt x="1491" y="381"/>
                  </a:lnTo>
                  <a:lnTo>
                    <a:pt x="1435" y="419"/>
                  </a:lnTo>
                  <a:lnTo>
                    <a:pt x="1386" y="463"/>
                  </a:lnTo>
                  <a:lnTo>
                    <a:pt x="1340" y="513"/>
                  </a:lnTo>
                  <a:lnTo>
                    <a:pt x="1300" y="564"/>
                  </a:lnTo>
                  <a:lnTo>
                    <a:pt x="1264" y="622"/>
                  </a:lnTo>
                  <a:lnTo>
                    <a:pt x="1234" y="682"/>
                  </a:lnTo>
                  <a:lnTo>
                    <a:pt x="1208" y="744"/>
                  </a:lnTo>
                  <a:lnTo>
                    <a:pt x="1186" y="808"/>
                  </a:lnTo>
                  <a:lnTo>
                    <a:pt x="1170" y="873"/>
                  </a:lnTo>
                  <a:lnTo>
                    <a:pt x="1156" y="941"/>
                  </a:lnTo>
                  <a:lnTo>
                    <a:pt x="1148" y="1007"/>
                  </a:lnTo>
                  <a:lnTo>
                    <a:pt x="1142" y="1075"/>
                  </a:lnTo>
                  <a:lnTo>
                    <a:pt x="1140" y="1140"/>
                  </a:lnTo>
                  <a:lnTo>
                    <a:pt x="1142" y="1206"/>
                  </a:lnTo>
                  <a:lnTo>
                    <a:pt x="1148" y="1274"/>
                  </a:lnTo>
                  <a:lnTo>
                    <a:pt x="1156" y="1342"/>
                  </a:lnTo>
                  <a:lnTo>
                    <a:pt x="1170" y="1408"/>
                  </a:lnTo>
                  <a:lnTo>
                    <a:pt x="1186" y="1473"/>
                  </a:lnTo>
                  <a:lnTo>
                    <a:pt x="1208" y="1537"/>
                  </a:lnTo>
                  <a:lnTo>
                    <a:pt x="1234" y="1599"/>
                  </a:lnTo>
                  <a:lnTo>
                    <a:pt x="1264" y="1659"/>
                  </a:lnTo>
                  <a:lnTo>
                    <a:pt x="1300" y="1717"/>
                  </a:lnTo>
                  <a:lnTo>
                    <a:pt x="1340" y="1768"/>
                  </a:lnTo>
                  <a:lnTo>
                    <a:pt x="1386" y="1818"/>
                  </a:lnTo>
                  <a:lnTo>
                    <a:pt x="1435" y="1862"/>
                  </a:lnTo>
                  <a:lnTo>
                    <a:pt x="1491" y="1900"/>
                  </a:lnTo>
                  <a:lnTo>
                    <a:pt x="1551" y="1934"/>
                  </a:lnTo>
                  <a:lnTo>
                    <a:pt x="1619" y="1960"/>
                  </a:lnTo>
                  <a:lnTo>
                    <a:pt x="1691" y="1980"/>
                  </a:lnTo>
                  <a:lnTo>
                    <a:pt x="1768" y="1992"/>
                  </a:lnTo>
                  <a:lnTo>
                    <a:pt x="1854" y="1996"/>
                  </a:lnTo>
                  <a:lnTo>
                    <a:pt x="1884" y="2000"/>
                  </a:lnTo>
                  <a:lnTo>
                    <a:pt x="1914" y="2010"/>
                  </a:lnTo>
                  <a:lnTo>
                    <a:pt x="1942" y="2025"/>
                  </a:lnTo>
                  <a:lnTo>
                    <a:pt x="1964" y="2047"/>
                  </a:lnTo>
                  <a:lnTo>
                    <a:pt x="1982" y="2075"/>
                  </a:lnTo>
                  <a:lnTo>
                    <a:pt x="1992" y="2103"/>
                  </a:lnTo>
                  <a:lnTo>
                    <a:pt x="1996" y="2135"/>
                  </a:lnTo>
                  <a:lnTo>
                    <a:pt x="1994" y="2167"/>
                  </a:lnTo>
                  <a:lnTo>
                    <a:pt x="1741" y="3429"/>
                  </a:lnTo>
                  <a:lnTo>
                    <a:pt x="1739" y="3469"/>
                  </a:lnTo>
                  <a:lnTo>
                    <a:pt x="1745" y="3511"/>
                  </a:lnTo>
                  <a:lnTo>
                    <a:pt x="1761" y="3546"/>
                  </a:lnTo>
                  <a:lnTo>
                    <a:pt x="1786" y="3580"/>
                  </a:lnTo>
                  <a:lnTo>
                    <a:pt x="1840" y="3640"/>
                  </a:lnTo>
                  <a:lnTo>
                    <a:pt x="1888" y="3706"/>
                  </a:lnTo>
                  <a:lnTo>
                    <a:pt x="1926" y="3776"/>
                  </a:lnTo>
                  <a:lnTo>
                    <a:pt x="1956" y="3849"/>
                  </a:lnTo>
                  <a:lnTo>
                    <a:pt x="1978" y="3925"/>
                  </a:lnTo>
                  <a:lnTo>
                    <a:pt x="1992" y="4005"/>
                  </a:lnTo>
                  <a:lnTo>
                    <a:pt x="1996" y="4085"/>
                  </a:lnTo>
                  <a:lnTo>
                    <a:pt x="1996" y="4182"/>
                  </a:lnTo>
                  <a:lnTo>
                    <a:pt x="1992" y="4264"/>
                  </a:lnTo>
                  <a:lnTo>
                    <a:pt x="1978" y="4342"/>
                  </a:lnTo>
                  <a:lnTo>
                    <a:pt x="1956" y="4417"/>
                  </a:lnTo>
                  <a:lnTo>
                    <a:pt x="1926" y="4491"/>
                  </a:lnTo>
                  <a:lnTo>
                    <a:pt x="1888" y="4561"/>
                  </a:lnTo>
                  <a:lnTo>
                    <a:pt x="1842" y="4627"/>
                  </a:lnTo>
                  <a:lnTo>
                    <a:pt x="1788" y="4687"/>
                  </a:lnTo>
                  <a:lnTo>
                    <a:pt x="1669" y="4804"/>
                  </a:lnTo>
                  <a:lnTo>
                    <a:pt x="1639" y="4828"/>
                  </a:lnTo>
                  <a:lnTo>
                    <a:pt x="1605" y="4842"/>
                  </a:lnTo>
                  <a:lnTo>
                    <a:pt x="1569" y="4846"/>
                  </a:lnTo>
                  <a:lnTo>
                    <a:pt x="1541" y="4844"/>
                  </a:lnTo>
                  <a:lnTo>
                    <a:pt x="1515" y="4836"/>
                  </a:lnTo>
                  <a:lnTo>
                    <a:pt x="1489" y="4822"/>
                  </a:lnTo>
                  <a:lnTo>
                    <a:pt x="887" y="4421"/>
                  </a:lnTo>
                  <a:lnTo>
                    <a:pt x="817" y="4368"/>
                  </a:lnTo>
                  <a:lnTo>
                    <a:pt x="753" y="4306"/>
                  </a:lnTo>
                  <a:lnTo>
                    <a:pt x="700" y="4238"/>
                  </a:lnTo>
                  <a:lnTo>
                    <a:pt x="654" y="4164"/>
                  </a:lnTo>
                  <a:lnTo>
                    <a:pt x="618" y="4087"/>
                  </a:lnTo>
                  <a:lnTo>
                    <a:pt x="592" y="4003"/>
                  </a:lnTo>
                  <a:lnTo>
                    <a:pt x="576" y="3917"/>
                  </a:lnTo>
                  <a:lnTo>
                    <a:pt x="570" y="3829"/>
                  </a:lnTo>
                  <a:lnTo>
                    <a:pt x="570" y="2767"/>
                  </a:lnTo>
                  <a:lnTo>
                    <a:pt x="41" y="2239"/>
                  </a:lnTo>
                  <a:lnTo>
                    <a:pt x="18" y="2209"/>
                  </a:lnTo>
                  <a:lnTo>
                    <a:pt x="6" y="2175"/>
                  </a:lnTo>
                  <a:lnTo>
                    <a:pt x="0" y="2139"/>
                  </a:lnTo>
                  <a:lnTo>
                    <a:pt x="6" y="2101"/>
                  </a:lnTo>
                  <a:lnTo>
                    <a:pt x="18" y="2067"/>
                  </a:lnTo>
                  <a:lnTo>
                    <a:pt x="41" y="2037"/>
                  </a:lnTo>
                  <a:lnTo>
                    <a:pt x="71" y="2014"/>
                  </a:lnTo>
                  <a:lnTo>
                    <a:pt x="107" y="2000"/>
                  </a:lnTo>
                  <a:lnTo>
                    <a:pt x="143" y="1996"/>
                  </a:lnTo>
                  <a:lnTo>
                    <a:pt x="179" y="2000"/>
                  </a:lnTo>
                  <a:lnTo>
                    <a:pt x="213" y="2014"/>
                  </a:lnTo>
                  <a:lnTo>
                    <a:pt x="243" y="2037"/>
                  </a:lnTo>
                  <a:lnTo>
                    <a:pt x="813" y="2608"/>
                  </a:lnTo>
                  <a:lnTo>
                    <a:pt x="837" y="2637"/>
                  </a:lnTo>
                  <a:lnTo>
                    <a:pt x="851" y="2671"/>
                  </a:lnTo>
                  <a:lnTo>
                    <a:pt x="855" y="2709"/>
                  </a:lnTo>
                  <a:lnTo>
                    <a:pt x="855" y="3829"/>
                  </a:lnTo>
                  <a:lnTo>
                    <a:pt x="859" y="3889"/>
                  </a:lnTo>
                  <a:lnTo>
                    <a:pt x="873" y="3947"/>
                  </a:lnTo>
                  <a:lnTo>
                    <a:pt x="893" y="4003"/>
                  </a:lnTo>
                  <a:lnTo>
                    <a:pt x="921" y="4057"/>
                  </a:lnTo>
                  <a:lnTo>
                    <a:pt x="957" y="4105"/>
                  </a:lnTo>
                  <a:lnTo>
                    <a:pt x="999" y="4146"/>
                  </a:lnTo>
                  <a:lnTo>
                    <a:pt x="1047" y="4184"/>
                  </a:lnTo>
                  <a:lnTo>
                    <a:pt x="1551" y="4521"/>
                  </a:lnTo>
                  <a:lnTo>
                    <a:pt x="1585" y="4485"/>
                  </a:lnTo>
                  <a:lnTo>
                    <a:pt x="1629" y="4433"/>
                  </a:lnTo>
                  <a:lnTo>
                    <a:pt x="1665" y="4376"/>
                  </a:lnTo>
                  <a:lnTo>
                    <a:pt x="1691" y="4314"/>
                  </a:lnTo>
                  <a:lnTo>
                    <a:pt x="1707" y="4250"/>
                  </a:lnTo>
                  <a:lnTo>
                    <a:pt x="1711" y="4182"/>
                  </a:lnTo>
                  <a:lnTo>
                    <a:pt x="1711" y="4085"/>
                  </a:lnTo>
                  <a:lnTo>
                    <a:pt x="1707" y="4017"/>
                  </a:lnTo>
                  <a:lnTo>
                    <a:pt x="1691" y="3951"/>
                  </a:lnTo>
                  <a:lnTo>
                    <a:pt x="1665" y="3891"/>
                  </a:lnTo>
                  <a:lnTo>
                    <a:pt x="1629" y="3833"/>
                  </a:lnTo>
                  <a:lnTo>
                    <a:pt x="1585" y="3782"/>
                  </a:lnTo>
                  <a:lnTo>
                    <a:pt x="1543" y="3734"/>
                  </a:lnTo>
                  <a:lnTo>
                    <a:pt x="1509" y="3680"/>
                  </a:lnTo>
                  <a:lnTo>
                    <a:pt x="1481" y="3622"/>
                  </a:lnTo>
                  <a:lnTo>
                    <a:pt x="1463" y="3562"/>
                  </a:lnTo>
                  <a:lnTo>
                    <a:pt x="1453" y="3501"/>
                  </a:lnTo>
                  <a:lnTo>
                    <a:pt x="1453" y="3437"/>
                  </a:lnTo>
                  <a:lnTo>
                    <a:pt x="1461" y="3373"/>
                  </a:lnTo>
                  <a:lnTo>
                    <a:pt x="1683" y="2267"/>
                  </a:lnTo>
                  <a:lnTo>
                    <a:pt x="1585" y="2247"/>
                  </a:lnTo>
                  <a:lnTo>
                    <a:pt x="1491" y="2217"/>
                  </a:lnTo>
                  <a:lnTo>
                    <a:pt x="1404" y="2179"/>
                  </a:lnTo>
                  <a:lnTo>
                    <a:pt x="1322" y="2131"/>
                  </a:lnTo>
                  <a:lnTo>
                    <a:pt x="1246" y="2077"/>
                  </a:lnTo>
                  <a:lnTo>
                    <a:pt x="1174" y="2014"/>
                  </a:lnTo>
                  <a:lnTo>
                    <a:pt x="1110" y="1942"/>
                  </a:lnTo>
                  <a:lnTo>
                    <a:pt x="1053" y="1864"/>
                  </a:lnTo>
                  <a:lnTo>
                    <a:pt x="1003" y="1780"/>
                  </a:lnTo>
                  <a:lnTo>
                    <a:pt x="959" y="1689"/>
                  </a:lnTo>
                  <a:lnTo>
                    <a:pt x="923" y="1591"/>
                  </a:lnTo>
                  <a:lnTo>
                    <a:pt x="893" y="1485"/>
                  </a:lnTo>
                  <a:lnTo>
                    <a:pt x="873" y="1376"/>
                  </a:lnTo>
                  <a:lnTo>
                    <a:pt x="859" y="1262"/>
                  </a:lnTo>
                  <a:lnTo>
                    <a:pt x="855" y="1140"/>
                  </a:lnTo>
                  <a:lnTo>
                    <a:pt x="861" y="1015"/>
                  </a:lnTo>
                  <a:lnTo>
                    <a:pt x="873" y="895"/>
                  </a:lnTo>
                  <a:lnTo>
                    <a:pt x="897" y="782"/>
                  </a:lnTo>
                  <a:lnTo>
                    <a:pt x="927" y="674"/>
                  </a:lnTo>
                  <a:lnTo>
                    <a:pt x="967" y="574"/>
                  </a:lnTo>
                  <a:lnTo>
                    <a:pt x="1015" y="481"/>
                  </a:lnTo>
                  <a:lnTo>
                    <a:pt x="1068" y="393"/>
                  </a:lnTo>
                  <a:lnTo>
                    <a:pt x="1130" y="315"/>
                  </a:lnTo>
                  <a:lnTo>
                    <a:pt x="1200" y="243"/>
                  </a:lnTo>
                  <a:lnTo>
                    <a:pt x="1276" y="182"/>
                  </a:lnTo>
                  <a:lnTo>
                    <a:pt x="1358" y="128"/>
                  </a:lnTo>
                  <a:lnTo>
                    <a:pt x="1445" y="82"/>
                  </a:lnTo>
                  <a:lnTo>
                    <a:pt x="1539" y="48"/>
                  </a:lnTo>
                  <a:lnTo>
                    <a:pt x="1639" y="22"/>
                  </a:lnTo>
                  <a:lnTo>
                    <a:pt x="1745" y="6"/>
                  </a:lnTo>
                  <a:lnTo>
                    <a:pt x="18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356791" y="3291868"/>
            <a:ext cx="479216" cy="261524"/>
            <a:chOff x="8361363" y="4459288"/>
            <a:chExt cx="5207001" cy="2841625"/>
          </a:xfrm>
          <a:solidFill>
            <a:schemeClr val="bg1"/>
          </a:solidFill>
        </p:grpSpPr>
        <p:sp>
          <p:nvSpPr>
            <p:cNvPr id="64" name="Freeform 39"/>
            <p:cNvSpPr>
              <a:spLocks noEditPoints="1"/>
            </p:cNvSpPr>
            <p:nvPr/>
          </p:nvSpPr>
          <p:spPr bwMode="auto">
            <a:xfrm>
              <a:off x="8807451" y="4459288"/>
              <a:ext cx="4760913" cy="2841625"/>
            </a:xfrm>
            <a:custGeom>
              <a:avLst/>
              <a:gdLst>
                <a:gd name="T0" fmla="*/ 4813 w 5999"/>
                <a:gd name="T1" fmla="*/ 2873 h 3580"/>
                <a:gd name="T2" fmla="*/ 4732 w 5999"/>
                <a:gd name="T3" fmla="*/ 3042 h 3580"/>
                <a:gd name="T4" fmla="*/ 4813 w 5999"/>
                <a:gd name="T5" fmla="*/ 3213 h 3580"/>
                <a:gd name="T6" fmla="*/ 5000 w 5999"/>
                <a:gd name="T7" fmla="*/ 3254 h 3580"/>
                <a:gd name="T8" fmla="*/ 5145 w 5999"/>
                <a:gd name="T9" fmla="*/ 3139 h 3580"/>
                <a:gd name="T10" fmla="*/ 5147 w 5999"/>
                <a:gd name="T11" fmla="*/ 2947 h 3580"/>
                <a:gd name="T12" fmla="*/ 5000 w 5999"/>
                <a:gd name="T13" fmla="*/ 2830 h 3580"/>
                <a:gd name="T14" fmla="*/ 1870 w 5999"/>
                <a:gd name="T15" fmla="*/ 2847 h 3580"/>
                <a:gd name="T16" fmla="*/ 1753 w 5999"/>
                <a:gd name="T17" fmla="*/ 2992 h 3580"/>
                <a:gd name="T18" fmla="*/ 1795 w 5999"/>
                <a:gd name="T19" fmla="*/ 3179 h 3580"/>
                <a:gd name="T20" fmla="*/ 1966 w 5999"/>
                <a:gd name="T21" fmla="*/ 3260 h 3580"/>
                <a:gd name="T22" fmla="*/ 2137 w 5999"/>
                <a:gd name="T23" fmla="*/ 3179 h 3580"/>
                <a:gd name="T24" fmla="*/ 2179 w 5999"/>
                <a:gd name="T25" fmla="*/ 2992 h 3580"/>
                <a:gd name="T26" fmla="*/ 2061 w 5999"/>
                <a:gd name="T27" fmla="*/ 2847 h 3580"/>
                <a:gd name="T28" fmla="*/ 4326 w 5999"/>
                <a:gd name="T29" fmla="*/ 2839 h 3580"/>
                <a:gd name="T30" fmla="*/ 4564 w 5999"/>
                <a:gd name="T31" fmla="*/ 2665 h 3580"/>
                <a:gd name="T32" fmla="*/ 4805 w 5999"/>
                <a:gd name="T33" fmla="*/ 2522 h 3580"/>
                <a:gd name="T34" fmla="*/ 5096 w 5999"/>
                <a:gd name="T35" fmla="*/ 2524 h 3580"/>
                <a:gd name="T36" fmla="*/ 5336 w 5999"/>
                <a:gd name="T37" fmla="*/ 2665 h 3580"/>
                <a:gd name="T38" fmla="*/ 5677 w 5999"/>
                <a:gd name="T39" fmla="*/ 2839 h 3580"/>
                <a:gd name="T40" fmla="*/ 5643 w 5999"/>
                <a:gd name="T41" fmla="*/ 1366 h 3580"/>
                <a:gd name="T42" fmla="*/ 5498 w 5999"/>
                <a:gd name="T43" fmla="*/ 1064 h 3580"/>
                <a:gd name="T44" fmla="*/ 5249 w 5999"/>
                <a:gd name="T45" fmla="*/ 888 h 3580"/>
                <a:gd name="T46" fmla="*/ 4326 w 5999"/>
                <a:gd name="T47" fmla="*/ 846 h 3580"/>
                <a:gd name="T48" fmla="*/ 4246 w 5999"/>
                <a:gd name="T49" fmla="*/ 22 h 3580"/>
                <a:gd name="T50" fmla="*/ 4326 w 5999"/>
                <a:gd name="T51" fmla="*/ 161 h 3580"/>
                <a:gd name="T52" fmla="*/ 5205 w 5999"/>
                <a:gd name="T53" fmla="*/ 544 h 3580"/>
                <a:gd name="T54" fmla="*/ 5563 w 5999"/>
                <a:gd name="T55" fmla="*/ 695 h 3580"/>
                <a:gd name="T56" fmla="*/ 5822 w 5999"/>
                <a:gd name="T57" fmla="*/ 971 h 3580"/>
                <a:gd name="T58" fmla="*/ 5965 w 5999"/>
                <a:gd name="T59" fmla="*/ 1336 h 3580"/>
                <a:gd name="T60" fmla="*/ 5999 w 5999"/>
                <a:gd name="T61" fmla="*/ 3000 h 3580"/>
                <a:gd name="T62" fmla="*/ 5919 w 5999"/>
                <a:gd name="T63" fmla="*/ 3139 h 3580"/>
                <a:gd name="T64" fmla="*/ 5456 w 5999"/>
                <a:gd name="T65" fmla="*/ 3231 h 3580"/>
                <a:gd name="T66" fmla="*/ 5291 w 5999"/>
                <a:gd name="T67" fmla="*/ 3461 h 3580"/>
                <a:gd name="T68" fmla="*/ 5026 w 5999"/>
                <a:gd name="T69" fmla="*/ 3576 h 3580"/>
                <a:gd name="T70" fmla="*/ 4734 w 5999"/>
                <a:gd name="T71" fmla="*/ 3536 h 3580"/>
                <a:gd name="T72" fmla="*/ 4513 w 5999"/>
                <a:gd name="T73" fmla="*/ 3358 h 3580"/>
                <a:gd name="T74" fmla="*/ 2493 w 5999"/>
                <a:gd name="T75" fmla="*/ 3161 h 3580"/>
                <a:gd name="T76" fmla="*/ 2358 w 5999"/>
                <a:gd name="T77" fmla="*/ 3413 h 3580"/>
                <a:gd name="T78" fmla="*/ 2115 w 5999"/>
                <a:gd name="T79" fmla="*/ 3560 h 3580"/>
                <a:gd name="T80" fmla="*/ 1817 w 5999"/>
                <a:gd name="T81" fmla="*/ 3560 h 3580"/>
                <a:gd name="T82" fmla="*/ 1574 w 5999"/>
                <a:gd name="T83" fmla="*/ 3413 h 3580"/>
                <a:gd name="T84" fmla="*/ 1439 w 5999"/>
                <a:gd name="T85" fmla="*/ 3161 h 3580"/>
                <a:gd name="T86" fmla="*/ 836 w 5999"/>
                <a:gd name="T87" fmla="*/ 3113 h 3580"/>
                <a:gd name="T88" fmla="*/ 788 w 5999"/>
                <a:gd name="T89" fmla="*/ 2440 h 3580"/>
                <a:gd name="T90" fmla="*/ 48 w 5999"/>
                <a:gd name="T91" fmla="*/ 2393 h 3580"/>
                <a:gd name="T92" fmla="*/ 6 w 5999"/>
                <a:gd name="T93" fmla="*/ 2236 h 3580"/>
                <a:gd name="T94" fmla="*/ 117 w 5999"/>
                <a:gd name="T95" fmla="*/ 2125 h 3580"/>
                <a:gd name="T96" fmla="*/ 1031 w 5999"/>
                <a:gd name="T97" fmla="*/ 2140 h 3580"/>
                <a:gd name="T98" fmla="*/ 1110 w 5999"/>
                <a:gd name="T99" fmla="*/ 2279 h 3580"/>
                <a:gd name="T100" fmla="*/ 1465 w 5999"/>
                <a:gd name="T101" fmla="*/ 2845 h 3580"/>
                <a:gd name="T102" fmla="*/ 1632 w 5999"/>
                <a:gd name="T103" fmla="*/ 2619 h 3580"/>
                <a:gd name="T104" fmla="*/ 1890 w 5999"/>
                <a:gd name="T105" fmla="*/ 2508 h 3580"/>
                <a:gd name="T106" fmla="*/ 2179 w 5999"/>
                <a:gd name="T107" fmla="*/ 2548 h 3580"/>
                <a:gd name="T108" fmla="*/ 2398 w 5999"/>
                <a:gd name="T109" fmla="*/ 2718 h 3580"/>
                <a:gd name="T110" fmla="*/ 2487 w 5999"/>
                <a:gd name="T111" fmla="*/ 2839 h 3580"/>
                <a:gd name="T112" fmla="*/ 1110 w 5999"/>
                <a:gd name="T113" fmla="*/ 882 h 3580"/>
                <a:gd name="T114" fmla="*/ 1031 w 5999"/>
                <a:gd name="T115" fmla="*/ 1021 h 3580"/>
                <a:gd name="T116" fmla="*/ 117 w 5999"/>
                <a:gd name="T117" fmla="*/ 1036 h 3580"/>
                <a:gd name="T118" fmla="*/ 6 w 5999"/>
                <a:gd name="T119" fmla="*/ 923 h 3580"/>
                <a:gd name="T120" fmla="*/ 48 w 5999"/>
                <a:gd name="T121" fmla="*/ 768 h 3580"/>
                <a:gd name="T122" fmla="*/ 788 w 5999"/>
                <a:gd name="T123" fmla="*/ 721 h 3580"/>
                <a:gd name="T124" fmla="*/ 836 w 5999"/>
                <a:gd name="T125" fmla="*/ 48 h 3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99" h="3580">
                  <a:moveTo>
                    <a:pt x="4950" y="2824"/>
                  </a:moveTo>
                  <a:lnTo>
                    <a:pt x="4901" y="2830"/>
                  </a:lnTo>
                  <a:lnTo>
                    <a:pt x="4855" y="2847"/>
                  </a:lnTo>
                  <a:lnTo>
                    <a:pt x="4813" y="2873"/>
                  </a:lnTo>
                  <a:lnTo>
                    <a:pt x="4779" y="2907"/>
                  </a:lnTo>
                  <a:lnTo>
                    <a:pt x="4753" y="2947"/>
                  </a:lnTo>
                  <a:lnTo>
                    <a:pt x="4738" y="2992"/>
                  </a:lnTo>
                  <a:lnTo>
                    <a:pt x="4732" y="3042"/>
                  </a:lnTo>
                  <a:lnTo>
                    <a:pt x="4738" y="3094"/>
                  </a:lnTo>
                  <a:lnTo>
                    <a:pt x="4753" y="3139"/>
                  </a:lnTo>
                  <a:lnTo>
                    <a:pt x="4779" y="3179"/>
                  </a:lnTo>
                  <a:lnTo>
                    <a:pt x="4813" y="3213"/>
                  </a:lnTo>
                  <a:lnTo>
                    <a:pt x="4855" y="3239"/>
                  </a:lnTo>
                  <a:lnTo>
                    <a:pt x="4901" y="3254"/>
                  </a:lnTo>
                  <a:lnTo>
                    <a:pt x="4950" y="3260"/>
                  </a:lnTo>
                  <a:lnTo>
                    <a:pt x="5000" y="3254"/>
                  </a:lnTo>
                  <a:lnTo>
                    <a:pt x="5046" y="3239"/>
                  </a:lnTo>
                  <a:lnTo>
                    <a:pt x="5086" y="3213"/>
                  </a:lnTo>
                  <a:lnTo>
                    <a:pt x="5120" y="3179"/>
                  </a:lnTo>
                  <a:lnTo>
                    <a:pt x="5145" y="3139"/>
                  </a:lnTo>
                  <a:lnTo>
                    <a:pt x="5163" y="3094"/>
                  </a:lnTo>
                  <a:lnTo>
                    <a:pt x="5169" y="3042"/>
                  </a:lnTo>
                  <a:lnTo>
                    <a:pt x="5163" y="2992"/>
                  </a:lnTo>
                  <a:lnTo>
                    <a:pt x="5147" y="2947"/>
                  </a:lnTo>
                  <a:lnTo>
                    <a:pt x="5122" y="2907"/>
                  </a:lnTo>
                  <a:lnTo>
                    <a:pt x="5088" y="2873"/>
                  </a:lnTo>
                  <a:lnTo>
                    <a:pt x="5046" y="2847"/>
                  </a:lnTo>
                  <a:lnTo>
                    <a:pt x="5000" y="2830"/>
                  </a:lnTo>
                  <a:lnTo>
                    <a:pt x="4950" y="2824"/>
                  </a:lnTo>
                  <a:close/>
                  <a:moveTo>
                    <a:pt x="1966" y="2824"/>
                  </a:moveTo>
                  <a:lnTo>
                    <a:pt x="1916" y="2830"/>
                  </a:lnTo>
                  <a:lnTo>
                    <a:pt x="1870" y="2847"/>
                  </a:lnTo>
                  <a:lnTo>
                    <a:pt x="1829" y="2873"/>
                  </a:lnTo>
                  <a:lnTo>
                    <a:pt x="1795" y="2907"/>
                  </a:lnTo>
                  <a:lnTo>
                    <a:pt x="1769" y="2947"/>
                  </a:lnTo>
                  <a:lnTo>
                    <a:pt x="1753" y="2992"/>
                  </a:lnTo>
                  <a:lnTo>
                    <a:pt x="1747" y="3042"/>
                  </a:lnTo>
                  <a:lnTo>
                    <a:pt x="1753" y="3094"/>
                  </a:lnTo>
                  <a:lnTo>
                    <a:pt x="1769" y="3139"/>
                  </a:lnTo>
                  <a:lnTo>
                    <a:pt x="1795" y="3179"/>
                  </a:lnTo>
                  <a:lnTo>
                    <a:pt x="1829" y="3213"/>
                  </a:lnTo>
                  <a:lnTo>
                    <a:pt x="1870" y="3239"/>
                  </a:lnTo>
                  <a:lnTo>
                    <a:pt x="1916" y="3254"/>
                  </a:lnTo>
                  <a:lnTo>
                    <a:pt x="1966" y="3260"/>
                  </a:lnTo>
                  <a:lnTo>
                    <a:pt x="2016" y="3254"/>
                  </a:lnTo>
                  <a:lnTo>
                    <a:pt x="2061" y="3239"/>
                  </a:lnTo>
                  <a:lnTo>
                    <a:pt x="2103" y="3213"/>
                  </a:lnTo>
                  <a:lnTo>
                    <a:pt x="2137" y="3179"/>
                  </a:lnTo>
                  <a:lnTo>
                    <a:pt x="2163" y="3139"/>
                  </a:lnTo>
                  <a:lnTo>
                    <a:pt x="2179" y="3094"/>
                  </a:lnTo>
                  <a:lnTo>
                    <a:pt x="2185" y="3042"/>
                  </a:lnTo>
                  <a:lnTo>
                    <a:pt x="2179" y="2992"/>
                  </a:lnTo>
                  <a:lnTo>
                    <a:pt x="2163" y="2947"/>
                  </a:lnTo>
                  <a:lnTo>
                    <a:pt x="2137" y="2907"/>
                  </a:lnTo>
                  <a:lnTo>
                    <a:pt x="2103" y="2873"/>
                  </a:lnTo>
                  <a:lnTo>
                    <a:pt x="2061" y="2847"/>
                  </a:lnTo>
                  <a:lnTo>
                    <a:pt x="2016" y="2830"/>
                  </a:lnTo>
                  <a:lnTo>
                    <a:pt x="1966" y="2824"/>
                  </a:lnTo>
                  <a:close/>
                  <a:moveTo>
                    <a:pt x="4326" y="846"/>
                  </a:moveTo>
                  <a:lnTo>
                    <a:pt x="4326" y="2839"/>
                  </a:lnTo>
                  <a:lnTo>
                    <a:pt x="4449" y="2839"/>
                  </a:lnTo>
                  <a:lnTo>
                    <a:pt x="4481" y="2776"/>
                  </a:lnTo>
                  <a:lnTo>
                    <a:pt x="4519" y="2718"/>
                  </a:lnTo>
                  <a:lnTo>
                    <a:pt x="4564" y="2665"/>
                  </a:lnTo>
                  <a:lnTo>
                    <a:pt x="4618" y="2619"/>
                  </a:lnTo>
                  <a:lnTo>
                    <a:pt x="4676" y="2579"/>
                  </a:lnTo>
                  <a:lnTo>
                    <a:pt x="4738" y="2546"/>
                  </a:lnTo>
                  <a:lnTo>
                    <a:pt x="4805" y="2522"/>
                  </a:lnTo>
                  <a:lnTo>
                    <a:pt x="4877" y="2508"/>
                  </a:lnTo>
                  <a:lnTo>
                    <a:pt x="4950" y="2504"/>
                  </a:lnTo>
                  <a:lnTo>
                    <a:pt x="5024" y="2508"/>
                  </a:lnTo>
                  <a:lnTo>
                    <a:pt x="5096" y="2524"/>
                  </a:lnTo>
                  <a:lnTo>
                    <a:pt x="5163" y="2548"/>
                  </a:lnTo>
                  <a:lnTo>
                    <a:pt x="5225" y="2579"/>
                  </a:lnTo>
                  <a:lnTo>
                    <a:pt x="5283" y="2619"/>
                  </a:lnTo>
                  <a:lnTo>
                    <a:pt x="5336" y="2665"/>
                  </a:lnTo>
                  <a:lnTo>
                    <a:pt x="5382" y="2718"/>
                  </a:lnTo>
                  <a:lnTo>
                    <a:pt x="5420" y="2778"/>
                  </a:lnTo>
                  <a:lnTo>
                    <a:pt x="5452" y="2839"/>
                  </a:lnTo>
                  <a:lnTo>
                    <a:pt x="5677" y="2839"/>
                  </a:lnTo>
                  <a:lnTo>
                    <a:pt x="5677" y="1666"/>
                  </a:lnTo>
                  <a:lnTo>
                    <a:pt x="5673" y="1559"/>
                  </a:lnTo>
                  <a:lnTo>
                    <a:pt x="5661" y="1459"/>
                  </a:lnTo>
                  <a:lnTo>
                    <a:pt x="5643" y="1366"/>
                  </a:lnTo>
                  <a:lnTo>
                    <a:pt x="5617" y="1279"/>
                  </a:lnTo>
                  <a:lnTo>
                    <a:pt x="5583" y="1199"/>
                  </a:lnTo>
                  <a:lnTo>
                    <a:pt x="5543" y="1128"/>
                  </a:lnTo>
                  <a:lnTo>
                    <a:pt x="5498" y="1064"/>
                  </a:lnTo>
                  <a:lnTo>
                    <a:pt x="5444" y="1007"/>
                  </a:lnTo>
                  <a:lnTo>
                    <a:pt x="5386" y="959"/>
                  </a:lnTo>
                  <a:lnTo>
                    <a:pt x="5321" y="919"/>
                  </a:lnTo>
                  <a:lnTo>
                    <a:pt x="5249" y="888"/>
                  </a:lnTo>
                  <a:lnTo>
                    <a:pt x="5171" y="866"/>
                  </a:lnTo>
                  <a:lnTo>
                    <a:pt x="5090" y="852"/>
                  </a:lnTo>
                  <a:lnTo>
                    <a:pt x="5002" y="846"/>
                  </a:lnTo>
                  <a:lnTo>
                    <a:pt x="4326" y="846"/>
                  </a:lnTo>
                  <a:close/>
                  <a:moveTo>
                    <a:pt x="949" y="0"/>
                  </a:moveTo>
                  <a:lnTo>
                    <a:pt x="4165" y="0"/>
                  </a:lnTo>
                  <a:lnTo>
                    <a:pt x="4206" y="6"/>
                  </a:lnTo>
                  <a:lnTo>
                    <a:pt x="4246" y="22"/>
                  </a:lnTo>
                  <a:lnTo>
                    <a:pt x="4278" y="48"/>
                  </a:lnTo>
                  <a:lnTo>
                    <a:pt x="4304" y="79"/>
                  </a:lnTo>
                  <a:lnTo>
                    <a:pt x="4320" y="117"/>
                  </a:lnTo>
                  <a:lnTo>
                    <a:pt x="4326" y="161"/>
                  </a:lnTo>
                  <a:lnTo>
                    <a:pt x="4326" y="524"/>
                  </a:lnTo>
                  <a:lnTo>
                    <a:pt x="5000" y="524"/>
                  </a:lnTo>
                  <a:lnTo>
                    <a:pt x="5104" y="530"/>
                  </a:lnTo>
                  <a:lnTo>
                    <a:pt x="5205" y="544"/>
                  </a:lnTo>
                  <a:lnTo>
                    <a:pt x="5301" y="568"/>
                  </a:lnTo>
                  <a:lnTo>
                    <a:pt x="5394" y="602"/>
                  </a:lnTo>
                  <a:lnTo>
                    <a:pt x="5482" y="643"/>
                  </a:lnTo>
                  <a:lnTo>
                    <a:pt x="5563" y="695"/>
                  </a:lnTo>
                  <a:lnTo>
                    <a:pt x="5641" y="754"/>
                  </a:lnTo>
                  <a:lnTo>
                    <a:pt x="5711" y="822"/>
                  </a:lnTo>
                  <a:lnTo>
                    <a:pt x="5770" y="893"/>
                  </a:lnTo>
                  <a:lnTo>
                    <a:pt x="5822" y="971"/>
                  </a:lnTo>
                  <a:lnTo>
                    <a:pt x="5868" y="1054"/>
                  </a:lnTo>
                  <a:lnTo>
                    <a:pt x="5907" y="1144"/>
                  </a:lnTo>
                  <a:lnTo>
                    <a:pt x="5939" y="1237"/>
                  </a:lnTo>
                  <a:lnTo>
                    <a:pt x="5965" y="1336"/>
                  </a:lnTo>
                  <a:lnTo>
                    <a:pt x="5983" y="1442"/>
                  </a:lnTo>
                  <a:lnTo>
                    <a:pt x="5995" y="1551"/>
                  </a:lnTo>
                  <a:lnTo>
                    <a:pt x="5999" y="1664"/>
                  </a:lnTo>
                  <a:lnTo>
                    <a:pt x="5999" y="3000"/>
                  </a:lnTo>
                  <a:lnTo>
                    <a:pt x="5993" y="3042"/>
                  </a:lnTo>
                  <a:lnTo>
                    <a:pt x="5977" y="3082"/>
                  </a:lnTo>
                  <a:lnTo>
                    <a:pt x="5951" y="3113"/>
                  </a:lnTo>
                  <a:lnTo>
                    <a:pt x="5919" y="3139"/>
                  </a:lnTo>
                  <a:lnTo>
                    <a:pt x="5880" y="3155"/>
                  </a:lnTo>
                  <a:lnTo>
                    <a:pt x="5838" y="3161"/>
                  </a:lnTo>
                  <a:lnTo>
                    <a:pt x="5478" y="3161"/>
                  </a:lnTo>
                  <a:lnTo>
                    <a:pt x="5456" y="3231"/>
                  </a:lnTo>
                  <a:lnTo>
                    <a:pt x="5426" y="3296"/>
                  </a:lnTo>
                  <a:lnTo>
                    <a:pt x="5388" y="3358"/>
                  </a:lnTo>
                  <a:lnTo>
                    <a:pt x="5342" y="3413"/>
                  </a:lnTo>
                  <a:lnTo>
                    <a:pt x="5291" y="3461"/>
                  </a:lnTo>
                  <a:lnTo>
                    <a:pt x="5231" y="3503"/>
                  </a:lnTo>
                  <a:lnTo>
                    <a:pt x="5167" y="3536"/>
                  </a:lnTo>
                  <a:lnTo>
                    <a:pt x="5100" y="3560"/>
                  </a:lnTo>
                  <a:lnTo>
                    <a:pt x="5026" y="3576"/>
                  </a:lnTo>
                  <a:lnTo>
                    <a:pt x="4950" y="3580"/>
                  </a:lnTo>
                  <a:lnTo>
                    <a:pt x="4875" y="3576"/>
                  </a:lnTo>
                  <a:lnTo>
                    <a:pt x="4801" y="3560"/>
                  </a:lnTo>
                  <a:lnTo>
                    <a:pt x="4734" y="3536"/>
                  </a:lnTo>
                  <a:lnTo>
                    <a:pt x="4670" y="3503"/>
                  </a:lnTo>
                  <a:lnTo>
                    <a:pt x="4610" y="3461"/>
                  </a:lnTo>
                  <a:lnTo>
                    <a:pt x="4558" y="3411"/>
                  </a:lnTo>
                  <a:lnTo>
                    <a:pt x="4513" y="3358"/>
                  </a:lnTo>
                  <a:lnTo>
                    <a:pt x="4475" y="3296"/>
                  </a:lnTo>
                  <a:lnTo>
                    <a:pt x="4445" y="3231"/>
                  </a:lnTo>
                  <a:lnTo>
                    <a:pt x="4423" y="3161"/>
                  </a:lnTo>
                  <a:lnTo>
                    <a:pt x="2493" y="3161"/>
                  </a:lnTo>
                  <a:lnTo>
                    <a:pt x="2471" y="3231"/>
                  </a:lnTo>
                  <a:lnTo>
                    <a:pt x="2441" y="3296"/>
                  </a:lnTo>
                  <a:lnTo>
                    <a:pt x="2404" y="3358"/>
                  </a:lnTo>
                  <a:lnTo>
                    <a:pt x="2358" y="3413"/>
                  </a:lnTo>
                  <a:lnTo>
                    <a:pt x="2306" y="3461"/>
                  </a:lnTo>
                  <a:lnTo>
                    <a:pt x="2246" y="3503"/>
                  </a:lnTo>
                  <a:lnTo>
                    <a:pt x="2183" y="3536"/>
                  </a:lnTo>
                  <a:lnTo>
                    <a:pt x="2115" y="3560"/>
                  </a:lnTo>
                  <a:lnTo>
                    <a:pt x="2042" y="3576"/>
                  </a:lnTo>
                  <a:lnTo>
                    <a:pt x="1966" y="3580"/>
                  </a:lnTo>
                  <a:lnTo>
                    <a:pt x="1890" y="3576"/>
                  </a:lnTo>
                  <a:lnTo>
                    <a:pt x="1817" y="3560"/>
                  </a:lnTo>
                  <a:lnTo>
                    <a:pt x="1749" y="3536"/>
                  </a:lnTo>
                  <a:lnTo>
                    <a:pt x="1685" y="3503"/>
                  </a:lnTo>
                  <a:lnTo>
                    <a:pt x="1626" y="3461"/>
                  </a:lnTo>
                  <a:lnTo>
                    <a:pt x="1574" y="3413"/>
                  </a:lnTo>
                  <a:lnTo>
                    <a:pt x="1528" y="3358"/>
                  </a:lnTo>
                  <a:lnTo>
                    <a:pt x="1488" y="3296"/>
                  </a:lnTo>
                  <a:lnTo>
                    <a:pt x="1459" y="3231"/>
                  </a:lnTo>
                  <a:lnTo>
                    <a:pt x="1439" y="3161"/>
                  </a:lnTo>
                  <a:lnTo>
                    <a:pt x="949" y="3161"/>
                  </a:lnTo>
                  <a:lnTo>
                    <a:pt x="905" y="3155"/>
                  </a:lnTo>
                  <a:lnTo>
                    <a:pt x="868" y="3139"/>
                  </a:lnTo>
                  <a:lnTo>
                    <a:pt x="836" y="3113"/>
                  </a:lnTo>
                  <a:lnTo>
                    <a:pt x="810" y="3082"/>
                  </a:lnTo>
                  <a:lnTo>
                    <a:pt x="794" y="3042"/>
                  </a:lnTo>
                  <a:lnTo>
                    <a:pt x="788" y="3000"/>
                  </a:lnTo>
                  <a:lnTo>
                    <a:pt x="788" y="2440"/>
                  </a:lnTo>
                  <a:lnTo>
                    <a:pt x="161" y="2440"/>
                  </a:lnTo>
                  <a:lnTo>
                    <a:pt x="117" y="2434"/>
                  </a:lnTo>
                  <a:lnTo>
                    <a:pt x="80" y="2418"/>
                  </a:lnTo>
                  <a:lnTo>
                    <a:pt x="48" y="2393"/>
                  </a:lnTo>
                  <a:lnTo>
                    <a:pt x="22" y="2361"/>
                  </a:lnTo>
                  <a:lnTo>
                    <a:pt x="6" y="2321"/>
                  </a:lnTo>
                  <a:lnTo>
                    <a:pt x="0" y="2279"/>
                  </a:lnTo>
                  <a:lnTo>
                    <a:pt x="6" y="2236"/>
                  </a:lnTo>
                  <a:lnTo>
                    <a:pt x="22" y="2198"/>
                  </a:lnTo>
                  <a:lnTo>
                    <a:pt x="48" y="2166"/>
                  </a:lnTo>
                  <a:lnTo>
                    <a:pt x="80" y="2140"/>
                  </a:lnTo>
                  <a:lnTo>
                    <a:pt x="117" y="2125"/>
                  </a:lnTo>
                  <a:lnTo>
                    <a:pt x="161" y="2119"/>
                  </a:lnTo>
                  <a:lnTo>
                    <a:pt x="949" y="2119"/>
                  </a:lnTo>
                  <a:lnTo>
                    <a:pt x="993" y="2125"/>
                  </a:lnTo>
                  <a:lnTo>
                    <a:pt x="1031" y="2140"/>
                  </a:lnTo>
                  <a:lnTo>
                    <a:pt x="1065" y="2166"/>
                  </a:lnTo>
                  <a:lnTo>
                    <a:pt x="1088" y="2198"/>
                  </a:lnTo>
                  <a:lnTo>
                    <a:pt x="1104" y="2236"/>
                  </a:lnTo>
                  <a:lnTo>
                    <a:pt x="1110" y="2279"/>
                  </a:lnTo>
                  <a:lnTo>
                    <a:pt x="1110" y="2839"/>
                  </a:lnTo>
                  <a:lnTo>
                    <a:pt x="1429" y="2839"/>
                  </a:lnTo>
                  <a:lnTo>
                    <a:pt x="1447" y="2841"/>
                  </a:lnTo>
                  <a:lnTo>
                    <a:pt x="1465" y="2845"/>
                  </a:lnTo>
                  <a:lnTo>
                    <a:pt x="1494" y="2780"/>
                  </a:lnTo>
                  <a:lnTo>
                    <a:pt x="1532" y="2720"/>
                  </a:lnTo>
                  <a:lnTo>
                    <a:pt x="1578" y="2667"/>
                  </a:lnTo>
                  <a:lnTo>
                    <a:pt x="1632" y="2619"/>
                  </a:lnTo>
                  <a:lnTo>
                    <a:pt x="1689" y="2579"/>
                  </a:lnTo>
                  <a:lnTo>
                    <a:pt x="1751" y="2548"/>
                  </a:lnTo>
                  <a:lnTo>
                    <a:pt x="1821" y="2524"/>
                  </a:lnTo>
                  <a:lnTo>
                    <a:pt x="1890" y="2508"/>
                  </a:lnTo>
                  <a:lnTo>
                    <a:pt x="1966" y="2504"/>
                  </a:lnTo>
                  <a:lnTo>
                    <a:pt x="2040" y="2508"/>
                  </a:lnTo>
                  <a:lnTo>
                    <a:pt x="2111" y="2524"/>
                  </a:lnTo>
                  <a:lnTo>
                    <a:pt x="2179" y="2548"/>
                  </a:lnTo>
                  <a:lnTo>
                    <a:pt x="2242" y="2579"/>
                  </a:lnTo>
                  <a:lnTo>
                    <a:pt x="2300" y="2619"/>
                  </a:lnTo>
                  <a:lnTo>
                    <a:pt x="2352" y="2667"/>
                  </a:lnTo>
                  <a:lnTo>
                    <a:pt x="2398" y="2718"/>
                  </a:lnTo>
                  <a:lnTo>
                    <a:pt x="2437" y="2778"/>
                  </a:lnTo>
                  <a:lnTo>
                    <a:pt x="2467" y="2841"/>
                  </a:lnTo>
                  <a:lnTo>
                    <a:pt x="2477" y="2841"/>
                  </a:lnTo>
                  <a:lnTo>
                    <a:pt x="2487" y="2839"/>
                  </a:lnTo>
                  <a:lnTo>
                    <a:pt x="4005" y="2839"/>
                  </a:lnTo>
                  <a:lnTo>
                    <a:pt x="4005" y="322"/>
                  </a:lnTo>
                  <a:lnTo>
                    <a:pt x="1110" y="322"/>
                  </a:lnTo>
                  <a:lnTo>
                    <a:pt x="1110" y="882"/>
                  </a:lnTo>
                  <a:lnTo>
                    <a:pt x="1104" y="923"/>
                  </a:lnTo>
                  <a:lnTo>
                    <a:pt x="1088" y="963"/>
                  </a:lnTo>
                  <a:lnTo>
                    <a:pt x="1065" y="995"/>
                  </a:lnTo>
                  <a:lnTo>
                    <a:pt x="1031" y="1021"/>
                  </a:lnTo>
                  <a:lnTo>
                    <a:pt x="993" y="1036"/>
                  </a:lnTo>
                  <a:lnTo>
                    <a:pt x="949" y="1042"/>
                  </a:lnTo>
                  <a:lnTo>
                    <a:pt x="161" y="1042"/>
                  </a:lnTo>
                  <a:lnTo>
                    <a:pt x="117" y="1036"/>
                  </a:lnTo>
                  <a:lnTo>
                    <a:pt x="80" y="1021"/>
                  </a:lnTo>
                  <a:lnTo>
                    <a:pt x="48" y="995"/>
                  </a:lnTo>
                  <a:lnTo>
                    <a:pt x="22" y="963"/>
                  </a:lnTo>
                  <a:lnTo>
                    <a:pt x="6" y="923"/>
                  </a:lnTo>
                  <a:lnTo>
                    <a:pt x="0" y="882"/>
                  </a:lnTo>
                  <a:lnTo>
                    <a:pt x="6" y="838"/>
                  </a:lnTo>
                  <a:lnTo>
                    <a:pt x="22" y="800"/>
                  </a:lnTo>
                  <a:lnTo>
                    <a:pt x="48" y="768"/>
                  </a:lnTo>
                  <a:lnTo>
                    <a:pt x="80" y="743"/>
                  </a:lnTo>
                  <a:lnTo>
                    <a:pt x="117" y="727"/>
                  </a:lnTo>
                  <a:lnTo>
                    <a:pt x="161" y="721"/>
                  </a:lnTo>
                  <a:lnTo>
                    <a:pt x="788" y="721"/>
                  </a:lnTo>
                  <a:lnTo>
                    <a:pt x="788" y="161"/>
                  </a:lnTo>
                  <a:lnTo>
                    <a:pt x="794" y="117"/>
                  </a:lnTo>
                  <a:lnTo>
                    <a:pt x="810" y="79"/>
                  </a:lnTo>
                  <a:lnTo>
                    <a:pt x="836" y="48"/>
                  </a:lnTo>
                  <a:lnTo>
                    <a:pt x="868" y="22"/>
                  </a:lnTo>
                  <a:lnTo>
                    <a:pt x="905" y="6"/>
                  </a:lnTo>
                  <a:lnTo>
                    <a:pt x="9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65" name="Freeform 40"/>
            <p:cNvSpPr>
              <a:spLocks/>
            </p:cNvSpPr>
            <p:nvPr/>
          </p:nvSpPr>
          <p:spPr bwMode="auto">
            <a:xfrm>
              <a:off x="8361363" y="5268913"/>
              <a:ext cx="2741613" cy="901700"/>
            </a:xfrm>
            <a:custGeom>
              <a:avLst/>
              <a:gdLst>
                <a:gd name="T0" fmla="*/ 2953 w 3454"/>
                <a:gd name="T1" fmla="*/ 6 h 1135"/>
                <a:gd name="T2" fmla="*/ 3014 w 3454"/>
                <a:gd name="T3" fmla="*/ 45 h 1135"/>
                <a:gd name="T4" fmla="*/ 3410 w 3454"/>
                <a:gd name="T5" fmla="*/ 440 h 1135"/>
                <a:gd name="T6" fmla="*/ 3416 w 3454"/>
                <a:gd name="T7" fmla="*/ 446 h 1135"/>
                <a:gd name="T8" fmla="*/ 3424 w 3454"/>
                <a:gd name="T9" fmla="*/ 458 h 1135"/>
                <a:gd name="T10" fmla="*/ 3428 w 3454"/>
                <a:gd name="T11" fmla="*/ 462 h 1135"/>
                <a:gd name="T12" fmla="*/ 3432 w 3454"/>
                <a:gd name="T13" fmla="*/ 472 h 1135"/>
                <a:gd name="T14" fmla="*/ 3436 w 3454"/>
                <a:gd name="T15" fmla="*/ 478 h 1135"/>
                <a:gd name="T16" fmla="*/ 3442 w 3454"/>
                <a:gd name="T17" fmla="*/ 490 h 1135"/>
                <a:gd name="T18" fmla="*/ 3444 w 3454"/>
                <a:gd name="T19" fmla="*/ 494 h 1135"/>
                <a:gd name="T20" fmla="*/ 3446 w 3454"/>
                <a:gd name="T21" fmla="*/ 502 h 1135"/>
                <a:gd name="T22" fmla="*/ 3448 w 3454"/>
                <a:gd name="T23" fmla="*/ 506 h 1135"/>
                <a:gd name="T24" fmla="*/ 3450 w 3454"/>
                <a:gd name="T25" fmla="*/ 512 h 1135"/>
                <a:gd name="T26" fmla="*/ 3452 w 3454"/>
                <a:gd name="T27" fmla="*/ 524 h 1135"/>
                <a:gd name="T28" fmla="*/ 3452 w 3454"/>
                <a:gd name="T29" fmla="*/ 534 h 1135"/>
                <a:gd name="T30" fmla="*/ 3454 w 3454"/>
                <a:gd name="T31" fmla="*/ 538 h 1135"/>
                <a:gd name="T32" fmla="*/ 3454 w 3454"/>
                <a:gd name="T33" fmla="*/ 573 h 1135"/>
                <a:gd name="T34" fmla="*/ 3454 w 3454"/>
                <a:gd name="T35" fmla="*/ 577 h 1135"/>
                <a:gd name="T36" fmla="*/ 3452 w 3454"/>
                <a:gd name="T37" fmla="*/ 583 h 1135"/>
                <a:gd name="T38" fmla="*/ 3452 w 3454"/>
                <a:gd name="T39" fmla="*/ 589 h 1135"/>
                <a:gd name="T40" fmla="*/ 3450 w 3454"/>
                <a:gd name="T41" fmla="*/ 601 h 1135"/>
                <a:gd name="T42" fmla="*/ 3448 w 3454"/>
                <a:gd name="T43" fmla="*/ 607 h 1135"/>
                <a:gd name="T44" fmla="*/ 3446 w 3454"/>
                <a:gd name="T45" fmla="*/ 611 h 1135"/>
                <a:gd name="T46" fmla="*/ 3444 w 3454"/>
                <a:gd name="T47" fmla="*/ 619 h 1135"/>
                <a:gd name="T48" fmla="*/ 3442 w 3454"/>
                <a:gd name="T49" fmla="*/ 623 h 1135"/>
                <a:gd name="T50" fmla="*/ 3436 w 3454"/>
                <a:gd name="T51" fmla="*/ 635 h 1135"/>
                <a:gd name="T52" fmla="*/ 3432 w 3454"/>
                <a:gd name="T53" fmla="*/ 641 h 1135"/>
                <a:gd name="T54" fmla="*/ 3426 w 3454"/>
                <a:gd name="T55" fmla="*/ 651 h 1135"/>
                <a:gd name="T56" fmla="*/ 3424 w 3454"/>
                <a:gd name="T57" fmla="*/ 655 h 1135"/>
                <a:gd name="T58" fmla="*/ 3420 w 3454"/>
                <a:gd name="T59" fmla="*/ 663 h 1135"/>
                <a:gd name="T60" fmla="*/ 3412 w 3454"/>
                <a:gd name="T61" fmla="*/ 669 h 1135"/>
                <a:gd name="T62" fmla="*/ 3408 w 3454"/>
                <a:gd name="T63" fmla="*/ 675 h 1135"/>
                <a:gd name="T64" fmla="*/ 2959 w 3454"/>
                <a:gd name="T65" fmla="*/ 1114 h 1135"/>
                <a:gd name="T66" fmla="*/ 2879 w 3454"/>
                <a:gd name="T67" fmla="*/ 1135 h 1135"/>
                <a:gd name="T68" fmla="*/ 2819 w 3454"/>
                <a:gd name="T69" fmla="*/ 1123 h 1135"/>
                <a:gd name="T70" fmla="*/ 2766 w 3454"/>
                <a:gd name="T71" fmla="*/ 1088 h 1135"/>
                <a:gd name="T72" fmla="*/ 2728 w 3454"/>
                <a:gd name="T73" fmla="*/ 1026 h 1135"/>
                <a:gd name="T74" fmla="*/ 2720 w 3454"/>
                <a:gd name="T75" fmla="*/ 957 h 1135"/>
                <a:gd name="T76" fmla="*/ 2742 w 3454"/>
                <a:gd name="T77" fmla="*/ 889 h 1135"/>
                <a:gd name="T78" fmla="*/ 2905 w 3454"/>
                <a:gd name="T79" fmla="*/ 712 h 1135"/>
                <a:gd name="T80" fmla="*/ 117 w 3454"/>
                <a:gd name="T81" fmla="*/ 706 h 1135"/>
                <a:gd name="T82" fmla="*/ 48 w 3454"/>
                <a:gd name="T83" fmla="*/ 667 h 1135"/>
                <a:gd name="T84" fmla="*/ 6 w 3454"/>
                <a:gd name="T85" fmla="*/ 595 h 1135"/>
                <a:gd name="T86" fmla="*/ 6 w 3454"/>
                <a:gd name="T87" fmla="*/ 510 h 1135"/>
                <a:gd name="T88" fmla="*/ 48 w 3454"/>
                <a:gd name="T89" fmla="*/ 438 h 1135"/>
                <a:gd name="T90" fmla="*/ 117 w 3454"/>
                <a:gd name="T91" fmla="*/ 397 h 1135"/>
                <a:gd name="T92" fmla="*/ 2905 w 3454"/>
                <a:gd name="T93" fmla="*/ 393 h 1135"/>
                <a:gd name="T94" fmla="*/ 2764 w 3454"/>
                <a:gd name="T95" fmla="*/ 244 h 1135"/>
                <a:gd name="T96" fmla="*/ 2740 w 3454"/>
                <a:gd name="T97" fmla="*/ 176 h 1135"/>
                <a:gd name="T98" fmla="*/ 2748 w 3454"/>
                <a:gd name="T99" fmla="*/ 107 h 1135"/>
                <a:gd name="T100" fmla="*/ 2786 w 3454"/>
                <a:gd name="T101" fmla="*/ 45 h 1135"/>
                <a:gd name="T102" fmla="*/ 2847 w 3454"/>
                <a:gd name="T103" fmla="*/ 6 h 1135"/>
                <a:gd name="T104" fmla="*/ 2917 w 3454"/>
                <a:gd name="T105" fmla="*/ 0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54" h="1135">
                  <a:moveTo>
                    <a:pt x="2917" y="0"/>
                  </a:moveTo>
                  <a:lnTo>
                    <a:pt x="2953" y="6"/>
                  </a:lnTo>
                  <a:lnTo>
                    <a:pt x="2985" y="21"/>
                  </a:lnTo>
                  <a:lnTo>
                    <a:pt x="3014" y="45"/>
                  </a:lnTo>
                  <a:lnTo>
                    <a:pt x="3408" y="438"/>
                  </a:lnTo>
                  <a:lnTo>
                    <a:pt x="3410" y="440"/>
                  </a:lnTo>
                  <a:lnTo>
                    <a:pt x="3412" y="444"/>
                  </a:lnTo>
                  <a:lnTo>
                    <a:pt x="3416" y="446"/>
                  </a:lnTo>
                  <a:lnTo>
                    <a:pt x="3420" y="450"/>
                  </a:lnTo>
                  <a:lnTo>
                    <a:pt x="3424" y="458"/>
                  </a:lnTo>
                  <a:lnTo>
                    <a:pt x="3426" y="460"/>
                  </a:lnTo>
                  <a:lnTo>
                    <a:pt x="3428" y="462"/>
                  </a:lnTo>
                  <a:lnTo>
                    <a:pt x="3428" y="464"/>
                  </a:lnTo>
                  <a:lnTo>
                    <a:pt x="3432" y="472"/>
                  </a:lnTo>
                  <a:lnTo>
                    <a:pt x="3434" y="476"/>
                  </a:lnTo>
                  <a:lnTo>
                    <a:pt x="3436" y="478"/>
                  </a:lnTo>
                  <a:lnTo>
                    <a:pt x="3440" y="486"/>
                  </a:lnTo>
                  <a:lnTo>
                    <a:pt x="3442" y="490"/>
                  </a:lnTo>
                  <a:lnTo>
                    <a:pt x="3442" y="492"/>
                  </a:lnTo>
                  <a:lnTo>
                    <a:pt x="3444" y="494"/>
                  </a:lnTo>
                  <a:lnTo>
                    <a:pt x="3444" y="498"/>
                  </a:lnTo>
                  <a:lnTo>
                    <a:pt x="3446" y="502"/>
                  </a:lnTo>
                  <a:lnTo>
                    <a:pt x="3448" y="504"/>
                  </a:lnTo>
                  <a:lnTo>
                    <a:pt x="3448" y="506"/>
                  </a:lnTo>
                  <a:lnTo>
                    <a:pt x="3448" y="508"/>
                  </a:lnTo>
                  <a:lnTo>
                    <a:pt x="3450" y="512"/>
                  </a:lnTo>
                  <a:lnTo>
                    <a:pt x="3450" y="516"/>
                  </a:lnTo>
                  <a:lnTo>
                    <a:pt x="3452" y="524"/>
                  </a:lnTo>
                  <a:lnTo>
                    <a:pt x="3452" y="530"/>
                  </a:lnTo>
                  <a:lnTo>
                    <a:pt x="3452" y="534"/>
                  </a:lnTo>
                  <a:lnTo>
                    <a:pt x="3454" y="536"/>
                  </a:lnTo>
                  <a:lnTo>
                    <a:pt x="3454" y="538"/>
                  </a:lnTo>
                  <a:lnTo>
                    <a:pt x="3454" y="540"/>
                  </a:lnTo>
                  <a:lnTo>
                    <a:pt x="3454" y="573"/>
                  </a:lnTo>
                  <a:lnTo>
                    <a:pt x="3454" y="575"/>
                  </a:lnTo>
                  <a:lnTo>
                    <a:pt x="3454" y="577"/>
                  </a:lnTo>
                  <a:lnTo>
                    <a:pt x="3452" y="579"/>
                  </a:lnTo>
                  <a:lnTo>
                    <a:pt x="3452" y="583"/>
                  </a:lnTo>
                  <a:lnTo>
                    <a:pt x="3452" y="585"/>
                  </a:lnTo>
                  <a:lnTo>
                    <a:pt x="3452" y="589"/>
                  </a:lnTo>
                  <a:lnTo>
                    <a:pt x="3450" y="597"/>
                  </a:lnTo>
                  <a:lnTo>
                    <a:pt x="3450" y="601"/>
                  </a:lnTo>
                  <a:lnTo>
                    <a:pt x="3448" y="605"/>
                  </a:lnTo>
                  <a:lnTo>
                    <a:pt x="3448" y="607"/>
                  </a:lnTo>
                  <a:lnTo>
                    <a:pt x="3448" y="609"/>
                  </a:lnTo>
                  <a:lnTo>
                    <a:pt x="3446" y="611"/>
                  </a:lnTo>
                  <a:lnTo>
                    <a:pt x="3444" y="615"/>
                  </a:lnTo>
                  <a:lnTo>
                    <a:pt x="3444" y="619"/>
                  </a:lnTo>
                  <a:lnTo>
                    <a:pt x="3442" y="621"/>
                  </a:lnTo>
                  <a:lnTo>
                    <a:pt x="3442" y="623"/>
                  </a:lnTo>
                  <a:lnTo>
                    <a:pt x="3440" y="627"/>
                  </a:lnTo>
                  <a:lnTo>
                    <a:pt x="3436" y="635"/>
                  </a:lnTo>
                  <a:lnTo>
                    <a:pt x="3434" y="637"/>
                  </a:lnTo>
                  <a:lnTo>
                    <a:pt x="3432" y="641"/>
                  </a:lnTo>
                  <a:lnTo>
                    <a:pt x="3428" y="649"/>
                  </a:lnTo>
                  <a:lnTo>
                    <a:pt x="3426" y="651"/>
                  </a:lnTo>
                  <a:lnTo>
                    <a:pt x="3424" y="653"/>
                  </a:lnTo>
                  <a:lnTo>
                    <a:pt x="3424" y="655"/>
                  </a:lnTo>
                  <a:lnTo>
                    <a:pt x="3422" y="659"/>
                  </a:lnTo>
                  <a:lnTo>
                    <a:pt x="3420" y="663"/>
                  </a:lnTo>
                  <a:lnTo>
                    <a:pt x="3416" y="667"/>
                  </a:lnTo>
                  <a:lnTo>
                    <a:pt x="3412" y="669"/>
                  </a:lnTo>
                  <a:lnTo>
                    <a:pt x="3410" y="673"/>
                  </a:lnTo>
                  <a:lnTo>
                    <a:pt x="3408" y="675"/>
                  </a:lnTo>
                  <a:lnTo>
                    <a:pt x="2994" y="1088"/>
                  </a:lnTo>
                  <a:lnTo>
                    <a:pt x="2959" y="1114"/>
                  </a:lnTo>
                  <a:lnTo>
                    <a:pt x="2921" y="1129"/>
                  </a:lnTo>
                  <a:lnTo>
                    <a:pt x="2879" y="1135"/>
                  </a:lnTo>
                  <a:lnTo>
                    <a:pt x="2849" y="1131"/>
                  </a:lnTo>
                  <a:lnTo>
                    <a:pt x="2819" y="1123"/>
                  </a:lnTo>
                  <a:lnTo>
                    <a:pt x="2792" y="1108"/>
                  </a:lnTo>
                  <a:lnTo>
                    <a:pt x="2766" y="1088"/>
                  </a:lnTo>
                  <a:lnTo>
                    <a:pt x="2742" y="1060"/>
                  </a:lnTo>
                  <a:lnTo>
                    <a:pt x="2728" y="1026"/>
                  </a:lnTo>
                  <a:lnTo>
                    <a:pt x="2720" y="992"/>
                  </a:lnTo>
                  <a:lnTo>
                    <a:pt x="2720" y="957"/>
                  </a:lnTo>
                  <a:lnTo>
                    <a:pt x="2728" y="923"/>
                  </a:lnTo>
                  <a:lnTo>
                    <a:pt x="2742" y="889"/>
                  </a:lnTo>
                  <a:lnTo>
                    <a:pt x="2766" y="861"/>
                  </a:lnTo>
                  <a:lnTo>
                    <a:pt x="2905" y="712"/>
                  </a:lnTo>
                  <a:lnTo>
                    <a:pt x="161" y="712"/>
                  </a:lnTo>
                  <a:lnTo>
                    <a:pt x="117" y="706"/>
                  </a:lnTo>
                  <a:lnTo>
                    <a:pt x="80" y="691"/>
                  </a:lnTo>
                  <a:lnTo>
                    <a:pt x="48" y="667"/>
                  </a:lnTo>
                  <a:lnTo>
                    <a:pt x="22" y="633"/>
                  </a:lnTo>
                  <a:lnTo>
                    <a:pt x="6" y="595"/>
                  </a:lnTo>
                  <a:lnTo>
                    <a:pt x="0" y="552"/>
                  </a:lnTo>
                  <a:lnTo>
                    <a:pt x="6" y="510"/>
                  </a:lnTo>
                  <a:lnTo>
                    <a:pt x="22" y="472"/>
                  </a:lnTo>
                  <a:lnTo>
                    <a:pt x="48" y="438"/>
                  </a:lnTo>
                  <a:lnTo>
                    <a:pt x="80" y="415"/>
                  </a:lnTo>
                  <a:lnTo>
                    <a:pt x="117" y="397"/>
                  </a:lnTo>
                  <a:lnTo>
                    <a:pt x="161" y="393"/>
                  </a:lnTo>
                  <a:lnTo>
                    <a:pt x="2905" y="393"/>
                  </a:lnTo>
                  <a:lnTo>
                    <a:pt x="2786" y="272"/>
                  </a:lnTo>
                  <a:lnTo>
                    <a:pt x="2764" y="244"/>
                  </a:lnTo>
                  <a:lnTo>
                    <a:pt x="2748" y="210"/>
                  </a:lnTo>
                  <a:lnTo>
                    <a:pt x="2740" y="176"/>
                  </a:lnTo>
                  <a:lnTo>
                    <a:pt x="2740" y="141"/>
                  </a:lnTo>
                  <a:lnTo>
                    <a:pt x="2748" y="107"/>
                  </a:lnTo>
                  <a:lnTo>
                    <a:pt x="2764" y="73"/>
                  </a:lnTo>
                  <a:lnTo>
                    <a:pt x="2786" y="45"/>
                  </a:lnTo>
                  <a:lnTo>
                    <a:pt x="2815" y="21"/>
                  </a:lnTo>
                  <a:lnTo>
                    <a:pt x="2847" y="6"/>
                  </a:lnTo>
                  <a:lnTo>
                    <a:pt x="2883" y="0"/>
                  </a:lnTo>
                  <a:lnTo>
                    <a:pt x="29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662232" y="4321149"/>
            <a:ext cx="424555" cy="424297"/>
            <a:chOff x="10964863" y="-1752600"/>
            <a:chExt cx="5207000" cy="5203825"/>
          </a:xfrm>
          <a:solidFill>
            <a:schemeClr val="bg1"/>
          </a:solidFill>
        </p:grpSpPr>
        <p:sp>
          <p:nvSpPr>
            <p:cNvPr id="70" name="Freeform 45"/>
            <p:cNvSpPr>
              <a:spLocks noEditPoints="1"/>
            </p:cNvSpPr>
            <p:nvPr/>
          </p:nvSpPr>
          <p:spPr bwMode="auto">
            <a:xfrm>
              <a:off x="10964863" y="-1752600"/>
              <a:ext cx="5207000" cy="5203825"/>
            </a:xfrm>
            <a:custGeom>
              <a:avLst/>
              <a:gdLst>
                <a:gd name="T0" fmla="*/ 339 w 6560"/>
                <a:gd name="T1" fmla="*/ 5675 h 6556"/>
                <a:gd name="T2" fmla="*/ 339 w 6560"/>
                <a:gd name="T3" fmla="*/ 5966 h 6556"/>
                <a:gd name="T4" fmla="*/ 537 w 6560"/>
                <a:gd name="T5" fmla="*/ 6193 h 6556"/>
                <a:gd name="T6" fmla="*/ 824 w 6560"/>
                <a:gd name="T7" fmla="*/ 6233 h 6556"/>
                <a:gd name="T8" fmla="*/ 1801 w 6560"/>
                <a:gd name="T9" fmla="*/ 5352 h 6556"/>
                <a:gd name="T10" fmla="*/ 2282 w 6560"/>
                <a:gd name="T11" fmla="*/ 4872 h 6556"/>
                <a:gd name="T12" fmla="*/ 3742 w 6560"/>
                <a:gd name="T13" fmla="*/ 361 h 6556"/>
                <a:gd name="T14" fmla="*/ 3070 w 6560"/>
                <a:gd name="T15" fmla="*/ 638 h 6556"/>
                <a:gd name="T16" fmla="*/ 2529 w 6560"/>
                <a:gd name="T17" fmla="*/ 1142 h 6556"/>
                <a:gd name="T18" fmla="*/ 2204 w 6560"/>
                <a:gd name="T19" fmla="*/ 1792 h 6556"/>
                <a:gd name="T20" fmla="*/ 2126 w 6560"/>
                <a:gd name="T21" fmla="*/ 2524 h 6556"/>
                <a:gd name="T22" fmla="*/ 2306 w 6560"/>
                <a:gd name="T23" fmla="*/ 3231 h 6556"/>
                <a:gd name="T24" fmla="*/ 2725 w 6560"/>
                <a:gd name="T25" fmla="*/ 3833 h 6556"/>
                <a:gd name="T26" fmla="*/ 3327 w 6560"/>
                <a:gd name="T27" fmla="*/ 4252 h 6556"/>
                <a:gd name="T28" fmla="*/ 4035 w 6560"/>
                <a:gd name="T29" fmla="*/ 4431 h 6556"/>
                <a:gd name="T30" fmla="*/ 4767 w 6560"/>
                <a:gd name="T31" fmla="*/ 4353 h 6556"/>
                <a:gd name="T32" fmla="*/ 5417 w 6560"/>
                <a:gd name="T33" fmla="*/ 4029 h 6556"/>
                <a:gd name="T34" fmla="*/ 5916 w 6560"/>
                <a:gd name="T35" fmla="*/ 3494 h 6556"/>
                <a:gd name="T36" fmla="*/ 6189 w 6560"/>
                <a:gd name="T37" fmla="*/ 2854 h 6556"/>
                <a:gd name="T38" fmla="*/ 6235 w 6560"/>
                <a:gd name="T39" fmla="*/ 2169 h 6556"/>
                <a:gd name="T40" fmla="*/ 6053 w 6560"/>
                <a:gd name="T41" fmla="*/ 1503 h 6556"/>
                <a:gd name="T42" fmla="*/ 5643 w 6560"/>
                <a:gd name="T43" fmla="*/ 917 h 6556"/>
                <a:gd name="T44" fmla="*/ 5040 w 6560"/>
                <a:gd name="T45" fmla="*/ 498 h 6556"/>
                <a:gd name="T46" fmla="*/ 4332 w 6560"/>
                <a:gd name="T47" fmla="*/ 319 h 6556"/>
                <a:gd name="T48" fmla="*/ 4651 w 6560"/>
                <a:gd name="T49" fmla="*/ 46 h 6556"/>
                <a:gd name="T50" fmla="*/ 5369 w 6560"/>
                <a:gd name="T51" fmla="*/ 317 h 6556"/>
                <a:gd name="T52" fmla="*/ 5972 w 6560"/>
                <a:gd name="T53" fmla="*/ 811 h 6556"/>
                <a:gd name="T54" fmla="*/ 6381 w 6560"/>
                <a:gd name="T55" fmla="*/ 1465 h 6556"/>
                <a:gd name="T56" fmla="*/ 6554 w 6560"/>
                <a:gd name="T57" fmla="*/ 2217 h 6556"/>
                <a:gd name="T58" fmla="*/ 6478 w 6560"/>
                <a:gd name="T59" fmla="*/ 2992 h 6556"/>
                <a:gd name="T60" fmla="*/ 6161 w 6560"/>
                <a:gd name="T61" fmla="*/ 3692 h 6556"/>
                <a:gd name="T62" fmla="*/ 5627 w 6560"/>
                <a:gd name="T63" fmla="*/ 4262 h 6556"/>
                <a:gd name="T64" fmla="*/ 4948 w 6560"/>
                <a:gd name="T65" fmla="*/ 4625 h 6556"/>
                <a:gd name="T66" fmla="*/ 4183 w 6560"/>
                <a:gd name="T67" fmla="*/ 4750 h 6556"/>
                <a:gd name="T68" fmla="*/ 3417 w 6560"/>
                <a:gd name="T69" fmla="*/ 4625 h 6556"/>
                <a:gd name="T70" fmla="*/ 2738 w 6560"/>
                <a:gd name="T71" fmla="*/ 4262 h 6556"/>
                <a:gd name="T72" fmla="*/ 2653 w 6560"/>
                <a:gd name="T73" fmla="*/ 4822 h 6556"/>
                <a:gd name="T74" fmla="*/ 2615 w 6560"/>
                <a:gd name="T75" fmla="*/ 4983 h 6556"/>
                <a:gd name="T76" fmla="*/ 975 w 6560"/>
                <a:gd name="T77" fmla="*/ 6516 h 6556"/>
                <a:gd name="T78" fmla="*/ 574 w 6560"/>
                <a:gd name="T79" fmla="*/ 6538 h 6556"/>
                <a:gd name="T80" fmla="*/ 215 w 6560"/>
                <a:gd name="T81" fmla="*/ 6341 h 6556"/>
                <a:gd name="T82" fmla="*/ 18 w 6560"/>
                <a:gd name="T83" fmla="*/ 5982 h 6556"/>
                <a:gd name="T84" fmla="*/ 40 w 6560"/>
                <a:gd name="T85" fmla="*/ 5581 h 6556"/>
                <a:gd name="T86" fmla="*/ 1574 w 6560"/>
                <a:gd name="T87" fmla="*/ 3943 h 6556"/>
                <a:gd name="T88" fmla="*/ 1763 w 6560"/>
                <a:gd name="T89" fmla="*/ 3919 h 6556"/>
                <a:gd name="T90" fmla="*/ 2206 w 6560"/>
                <a:gd name="T91" fmla="*/ 3692 h 6556"/>
                <a:gd name="T92" fmla="*/ 1889 w 6560"/>
                <a:gd name="T93" fmla="*/ 2994 h 6556"/>
                <a:gd name="T94" fmla="*/ 1813 w 6560"/>
                <a:gd name="T95" fmla="*/ 2217 h 6556"/>
                <a:gd name="T96" fmla="*/ 1987 w 6560"/>
                <a:gd name="T97" fmla="*/ 1465 h 6556"/>
                <a:gd name="T98" fmla="*/ 2395 w 6560"/>
                <a:gd name="T99" fmla="*/ 811 h 6556"/>
                <a:gd name="T100" fmla="*/ 2998 w 6560"/>
                <a:gd name="T101" fmla="*/ 317 h 6556"/>
                <a:gd name="T102" fmla="*/ 3716 w 6560"/>
                <a:gd name="T103" fmla="*/ 4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560" h="6556">
                  <a:moveTo>
                    <a:pt x="1205" y="4756"/>
                  </a:moveTo>
                  <a:lnTo>
                    <a:pt x="437" y="5522"/>
                  </a:lnTo>
                  <a:lnTo>
                    <a:pt x="397" y="5569"/>
                  </a:lnTo>
                  <a:lnTo>
                    <a:pt x="363" y="5621"/>
                  </a:lnTo>
                  <a:lnTo>
                    <a:pt x="339" y="5675"/>
                  </a:lnTo>
                  <a:lnTo>
                    <a:pt x="323" y="5733"/>
                  </a:lnTo>
                  <a:lnTo>
                    <a:pt x="315" y="5791"/>
                  </a:lnTo>
                  <a:lnTo>
                    <a:pt x="315" y="5850"/>
                  </a:lnTo>
                  <a:lnTo>
                    <a:pt x="323" y="5908"/>
                  </a:lnTo>
                  <a:lnTo>
                    <a:pt x="339" y="5966"/>
                  </a:lnTo>
                  <a:lnTo>
                    <a:pt x="363" y="6020"/>
                  </a:lnTo>
                  <a:lnTo>
                    <a:pt x="397" y="6072"/>
                  </a:lnTo>
                  <a:lnTo>
                    <a:pt x="437" y="6120"/>
                  </a:lnTo>
                  <a:lnTo>
                    <a:pt x="485" y="6159"/>
                  </a:lnTo>
                  <a:lnTo>
                    <a:pt x="537" y="6193"/>
                  </a:lnTo>
                  <a:lnTo>
                    <a:pt x="590" y="6217"/>
                  </a:lnTo>
                  <a:lnTo>
                    <a:pt x="648" y="6233"/>
                  </a:lnTo>
                  <a:lnTo>
                    <a:pt x="706" y="6241"/>
                  </a:lnTo>
                  <a:lnTo>
                    <a:pt x="766" y="6241"/>
                  </a:lnTo>
                  <a:lnTo>
                    <a:pt x="824" y="6233"/>
                  </a:lnTo>
                  <a:lnTo>
                    <a:pt x="882" y="6217"/>
                  </a:lnTo>
                  <a:lnTo>
                    <a:pt x="935" y="6193"/>
                  </a:lnTo>
                  <a:lnTo>
                    <a:pt x="987" y="6159"/>
                  </a:lnTo>
                  <a:lnTo>
                    <a:pt x="1035" y="6120"/>
                  </a:lnTo>
                  <a:lnTo>
                    <a:pt x="1801" y="5352"/>
                  </a:lnTo>
                  <a:lnTo>
                    <a:pt x="1205" y="4756"/>
                  </a:lnTo>
                  <a:close/>
                  <a:moveTo>
                    <a:pt x="1683" y="4276"/>
                  </a:moveTo>
                  <a:lnTo>
                    <a:pt x="1426" y="4535"/>
                  </a:lnTo>
                  <a:lnTo>
                    <a:pt x="2022" y="5131"/>
                  </a:lnTo>
                  <a:lnTo>
                    <a:pt x="2282" y="4872"/>
                  </a:lnTo>
                  <a:lnTo>
                    <a:pt x="1683" y="4276"/>
                  </a:lnTo>
                  <a:close/>
                  <a:moveTo>
                    <a:pt x="4183" y="313"/>
                  </a:moveTo>
                  <a:lnTo>
                    <a:pt x="4035" y="319"/>
                  </a:lnTo>
                  <a:lnTo>
                    <a:pt x="3887" y="335"/>
                  </a:lnTo>
                  <a:lnTo>
                    <a:pt x="3742" y="361"/>
                  </a:lnTo>
                  <a:lnTo>
                    <a:pt x="3600" y="397"/>
                  </a:lnTo>
                  <a:lnTo>
                    <a:pt x="3461" y="443"/>
                  </a:lnTo>
                  <a:lnTo>
                    <a:pt x="3327" y="498"/>
                  </a:lnTo>
                  <a:lnTo>
                    <a:pt x="3195" y="564"/>
                  </a:lnTo>
                  <a:lnTo>
                    <a:pt x="3070" y="638"/>
                  </a:lnTo>
                  <a:lnTo>
                    <a:pt x="2950" y="722"/>
                  </a:lnTo>
                  <a:lnTo>
                    <a:pt x="2834" y="815"/>
                  </a:lnTo>
                  <a:lnTo>
                    <a:pt x="2725" y="917"/>
                  </a:lnTo>
                  <a:lnTo>
                    <a:pt x="2623" y="1027"/>
                  </a:lnTo>
                  <a:lnTo>
                    <a:pt x="2529" y="1142"/>
                  </a:lnTo>
                  <a:lnTo>
                    <a:pt x="2445" y="1262"/>
                  </a:lnTo>
                  <a:lnTo>
                    <a:pt x="2372" y="1389"/>
                  </a:lnTo>
                  <a:lnTo>
                    <a:pt x="2306" y="1519"/>
                  </a:lnTo>
                  <a:lnTo>
                    <a:pt x="2250" y="1654"/>
                  </a:lnTo>
                  <a:lnTo>
                    <a:pt x="2204" y="1792"/>
                  </a:lnTo>
                  <a:lnTo>
                    <a:pt x="2168" y="1934"/>
                  </a:lnTo>
                  <a:lnTo>
                    <a:pt x="2142" y="2079"/>
                  </a:lnTo>
                  <a:lnTo>
                    <a:pt x="2126" y="2227"/>
                  </a:lnTo>
                  <a:lnTo>
                    <a:pt x="2120" y="2376"/>
                  </a:lnTo>
                  <a:lnTo>
                    <a:pt x="2126" y="2524"/>
                  </a:lnTo>
                  <a:lnTo>
                    <a:pt x="2142" y="2671"/>
                  </a:lnTo>
                  <a:lnTo>
                    <a:pt x="2168" y="2817"/>
                  </a:lnTo>
                  <a:lnTo>
                    <a:pt x="2204" y="2958"/>
                  </a:lnTo>
                  <a:lnTo>
                    <a:pt x="2250" y="3098"/>
                  </a:lnTo>
                  <a:lnTo>
                    <a:pt x="2306" y="3231"/>
                  </a:lnTo>
                  <a:lnTo>
                    <a:pt x="2372" y="3363"/>
                  </a:lnTo>
                  <a:lnTo>
                    <a:pt x="2445" y="3488"/>
                  </a:lnTo>
                  <a:lnTo>
                    <a:pt x="2529" y="3608"/>
                  </a:lnTo>
                  <a:lnTo>
                    <a:pt x="2623" y="3724"/>
                  </a:lnTo>
                  <a:lnTo>
                    <a:pt x="2725" y="3833"/>
                  </a:lnTo>
                  <a:lnTo>
                    <a:pt x="2834" y="3935"/>
                  </a:lnTo>
                  <a:lnTo>
                    <a:pt x="2950" y="4029"/>
                  </a:lnTo>
                  <a:lnTo>
                    <a:pt x="3070" y="4112"/>
                  </a:lnTo>
                  <a:lnTo>
                    <a:pt x="3195" y="4186"/>
                  </a:lnTo>
                  <a:lnTo>
                    <a:pt x="3327" y="4252"/>
                  </a:lnTo>
                  <a:lnTo>
                    <a:pt x="3461" y="4308"/>
                  </a:lnTo>
                  <a:lnTo>
                    <a:pt x="3600" y="4353"/>
                  </a:lnTo>
                  <a:lnTo>
                    <a:pt x="3742" y="4389"/>
                  </a:lnTo>
                  <a:lnTo>
                    <a:pt x="3887" y="4415"/>
                  </a:lnTo>
                  <a:lnTo>
                    <a:pt x="4035" y="4431"/>
                  </a:lnTo>
                  <a:lnTo>
                    <a:pt x="4183" y="4437"/>
                  </a:lnTo>
                  <a:lnTo>
                    <a:pt x="4332" y="4431"/>
                  </a:lnTo>
                  <a:lnTo>
                    <a:pt x="4480" y="4415"/>
                  </a:lnTo>
                  <a:lnTo>
                    <a:pt x="4625" y="4389"/>
                  </a:lnTo>
                  <a:lnTo>
                    <a:pt x="4767" y="4353"/>
                  </a:lnTo>
                  <a:lnTo>
                    <a:pt x="4905" y="4308"/>
                  </a:lnTo>
                  <a:lnTo>
                    <a:pt x="5040" y="4252"/>
                  </a:lnTo>
                  <a:lnTo>
                    <a:pt x="5170" y="4186"/>
                  </a:lnTo>
                  <a:lnTo>
                    <a:pt x="5297" y="4112"/>
                  </a:lnTo>
                  <a:lnTo>
                    <a:pt x="5417" y="4029"/>
                  </a:lnTo>
                  <a:lnTo>
                    <a:pt x="5533" y="3935"/>
                  </a:lnTo>
                  <a:lnTo>
                    <a:pt x="5643" y="3833"/>
                  </a:lnTo>
                  <a:lnTo>
                    <a:pt x="5742" y="3726"/>
                  </a:lnTo>
                  <a:lnTo>
                    <a:pt x="5834" y="3612"/>
                  </a:lnTo>
                  <a:lnTo>
                    <a:pt x="5916" y="3494"/>
                  </a:lnTo>
                  <a:lnTo>
                    <a:pt x="5990" y="3373"/>
                  </a:lnTo>
                  <a:lnTo>
                    <a:pt x="6053" y="3247"/>
                  </a:lnTo>
                  <a:lnTo>
                    <a:pt x="6107" y="3120"/>
                  </a:lnTo>
                  <a:lnTo>
                    <a:pt x="6153" y="2988"/>
                  </a:lnTo>
                  <a:lnTo>
                    <a:pt x="6189" y="2854"/>
                  </a:lnTo>
                  <a:lnTo>
                    <a:pt x="6217" y="2719"/>
                  </a:lnTo>
                  <a:lnTo>
                    <a:pt x="6235" y="2581"/>
                  </a:lnTo>
                  <a:lnTo>
                    <a:pt x="6245" y="2444"/>
                  </a:lnTo>
                  <a:lnTo>
                    <a:pt x="6245" y="2306"/>
                  </a:lnTo>
                  <a:lnTo>
                    <a:pt x="6235" y="2169"/>
                  </a:lnTo>
                  <a:lnTo>
                    <a:pt x="6217" y="2031"/>
                  </a:lnTo>
                  <a:lnTo>
                    <a:pt x="6189" y="1896"/>
                  </a:lnTo>
                  <a:lnTo>
                    <a:pt x="6153" y="1762"/>
                  </a:lnTo>
                  <a:lnTo>
                    <a:pt x="6107" y="1631"/>
                  </a:lnTo>
                  <a:lnTo>
                    <a:pt x="6053" y="1503"/>
                  </a:lnTo>
                  <a:lnTo>
                    <a:pt x="5990" y="1377"/>
                  </a:lnTo>
                  <a:lnTo>
                    <a:pt x="5916" y="1256"/>
                  </a:lnTo>
                  <a:lnTo>
                    <a:pt x="5834" y="1138"/>
                  </a:lnTo>
                  <a:lnTo>
                    <a:pt x="5742" y="1025"/>
                  </a:lnTo>
                  <a:lnTo>
                    <a:pt x="5643" y="917"/>
                  </a:lnTo>
                  <a:lnTo>
                    <a:pt x="5533" y="815"/>
                  </a:lnTo>
                  <a:lnTo>
                    <a:pt x="5417" y="722"/>
                  </a:lnTo>
                  <a:lnTo>
                    <a:pt x="5297" y="638"/>
                  </a:lnTo>
                  <a:lnTo>
                    <a:pt x="5170" y="564"/>
                  </a:lnTo>
                  <a:lnTo>
                    <a:pt x="5040" y="498"/>
                  </a:lnTo>
                  <a:lnTo>
                    <a:pt x="4905" y="443"/>
                  </a:lnTo>
                  <a:lnTo>
                    <a:pt x="4767" y="397"/>
                  </a:lnTo>
                  <a:lnTo>
                    <a:pt x="4625" y="361"/>
                  </a:lnTo>
                  <a:lnTo>
                    <a:pt x="4480" y="335"/>
                  </a:lnTo>
                  <a:lnTo>
                    <a:pt x="4332" y="319"/>
                  </a:lnTo>
                  <a:lnTo>
                    <a:pt x="4183" y="313"/>
                  </a:lnTo>
                  <a:close/>
                  <a:moveTo>
                    <a:pt x="4183" y="0"/>
                  </a:moveTo>
                  <a:lnTo>
                    <a:pt x="4342" y="6"/>
                  </a:lnTo>
                  <a:lnTo>
                    <a:pt x="4498" y="20"/>
                  </a:lnTo>
                  <a:lnTo>
                    <a:pt x="4651" y="46"/>
                  </a:lnTo>
                  <a:lnTo>
                    <a:pt x="4801" y="82"/>
                  </a:lnTo>
                  <a:lnTo>
                    <a:pt x="4948" y="126"/>
                  </a:lnTo>
                  <a:lnTo>
                    <a:pt x="5094" y="179"/>
                  </a:lnTo>
                  <a:lnTo>
                    <a:pt x="5234" y="243"/>
                  </a:lnTo>
                  <a:lnTo>
                    <a:pt x="5369" y="317"/>
                  </a:lnTo>
                  <a:lnTo>
                    <a:pt x="5501" y="399"/>
                  </a:lnTo>
                  <a:lnTo>
                    <a:pt x="5627" y="488"/>
                  </a:lnTo>
                  <a:lnTo>
                    <a:pt x="5748" y="588"/>
                  </a:lnTo>
                  <a:lnTo>
                    <a:pt x="5864" y="696"/>
                  </a:lnTo>
                  <a:lnTo>
                    <a:pt x="5972" y="811"/>
                  </a:lnTo>
                  <a:lnTo>
                    <a:pt x="6071" y="933"/>
                  </a:lnTo>
                  <a:lnTo>
                    <a:pt x="6161" y="1058"/>
                  </a:lnTo>
                  <a:lnTo>
                    <a:pt x="6243" y="1190"/>
                  </a:lnTo>
                  <a:lnTo>
                    <a:pt x="6317" y="1326"/>
                  </a:lnTo>
                  <a:lnTo>
                    <a:pt x="6381" y="1465"/>
                  </a:lnTo>
                  <a:lnTo>
                    <a:pt x="6434" y="1611"/>
                  </a:lnTo>
                  <a:lnTo>
                    <a:pt x="6478" y="1758"/>
                  </a:lnTo>
                  <a:lnTo>
                    <a:pt x="6514" y="1908"/>
                  </a:lnTo>
                  <a:lnTo>
                    <a:pt x="6540" y="2061"/>
                  </a:lnTo>
                  <a:lnTo>
                    <a:pt x="6554" y="2217"/>
                  </a:lnTo>
                  <a:lnTo>
                    <a:pt x="6560" y="2376"/>
                  </a:lnTo>
                  <a:lnTo>
                    <a:pt x="6554" y="2534"/>
                  </a:lnTo>
                  <a:lnTo>
                    <a:pt x="6540" y="2689"/>
                  </a:lnTo>
                  <a:lnTo>
                    <a:pt x="6514" y="2842"/>
                  </a:lnTo>
                  <a:lnTo>
                    <a:pt x="6478" y="2992"/>
                  </a:lnTo>
                  <a:lnTo>
                    <a:pt x="6434" y="3139"/>
                  </a:lnTo>
                  <a:lnTo>
                    <a:pt x="6381" y="3285"/>
                  </a:lnTo>
                  <a:lnTo>
                    <a:pt x="6317" y="3425"/>
                  </a:lnTo>
                  <a:lnTo>
                    <a:pt x="6243" y="3560"/>
                  </a:lnTo>
                  <a:lnTo>
                    <a:pt x="6161" y="3692"/>
                  </a:lnTo>
                  <a:lnTo>
                    <a:pt x="6071" y="3817"/>
                  </a:lnTo>
                  <a:lnTo>
                    <a:pt x="5972" y="3939"/>
                  </a:lnTo>
                  <a:lnTo>
                    <a:pt x="5864" y="4054"/>
                  </a:lnTo>
                  <a:lnTo>
                    <a:pt x="5748" y="4162"/>
                  </a:lnTo>
                  <a:lnTo>
                    <a:pt x="5627" y="4262"/>
                  </a:lnTo>
                  <a:lnTo>
                    <a:pt x="5501" y="4351"/>
                  </a:lnTo>
                  <a:lnTo>
                    <a:pt x="5369" y="4433"/>
                  </a:lnTo>
                  <a:lnTo>
                    <a:pt x="5234" y="4507"/>
                  </a:lnTo>
                  <a:lnTo>
                    <a:pt x="5094" y="4571"/>
                  </a:lnTo>
                  <a:lnTo>
                    <a:pt x="4948" y="4625"/>
                  </a:lnTo>
                  <a:lnTo>
                    <a:pt x="4801" y="4668"/>
                  </a:lnTo>
                  <a:lnTo>
                    <a:pt x="4651" y="4704"/>
                  </a:lnTo>
                  <a:lnTo>
                    <a:pt x="4498" y="4730"/>
                  </a:lnTo>
                  <a:lnTo>
                    <a:pt x="4342" y="4744"/>
                  </a:lnTo>
                  <a:lnTo>
                    <a:pt x="4183" y="4750"/>
                  </a:lnTo>
                  <a:lnTo>
                    <a:pt x="4025" y="4744"/>
                  </a:lnTo>
                  <a:lnTo>
                    <a:pt x="3869" y="4730"/>
                  </a:lnTo>
                  <a:lnTo>
                    <a:pt x="3716" y="4704"/>
                  </a:lnTo>
                  <a:lnTo>
                    <a:pt x="3564" y="4668"/>
                  </a:lnTo>
                  <a:lnTo>
                    <a:pt x="3417" y="4625"/>
                  </a:lnTo>
                  <a:lnTo>
                    <a:pt x="3273" y="4571"/>
                  </a:lnTo>
                  <a:lnTo>
                    <a:pt x="3133" y="4507"/>
                  </a:lnTo>
                  <a:lnTo>
                    <a:pt x="2996" y="4433"/>
                  </a:lnTo>
                  <a:lnTo>
                    <a:pt x="2866" y="4351"/>
                  </a:lnTo>
                  <a:lnTo>
                    <a:pt x="2738" y="4262"/>
                  </a:lnTo>
                  <a:lnTo>
                    <a:pt x="2617" y="4162"/>
                  </a:lnTo>
                  <a:lnTo>
                    <a:pt x="2316" y="4463"/>
                  </a:lnTo>
                  <a:lnTo>
                    <a:pt x="2615" y="4762"/>
                  </a:lnTo>
                  <a:lnTo>
                    <a:pt x="2637" y="4790"/>
                  </a:lnTo>
                  <a:lnTo>
                    <a:pt x="2653" y="4822"/>
                  </a:lnTo>
                  <a:lnTo>
                    <a:pt x="2659" y="4856"/>
                  </a:lnTo>
                  <a:lnTo>
                    <a:pt x="2659" y="4890"/>
                  </a:lnTo>
                  <a:lnTo>
                    <a:pt x="2653" y="4924"/>
                  </a:lnTo>
                  <a:lnTo>
                    <a:pt x="2637" y="4955"/>
                  </a:lnTo>
                  <a:lnTo>
                    <a:pt x="2615" y="4983"/>
                  </a:lnTo>
                  <a:lnTo>
                    <a:pt x="1257" y="6341"/>
                  </a:lnTo>
                  <a:lnTo>
                    <a:pt x="1193" y="6399"/>
                  </a:lnTo>
                  <a:lnTo>
                    <a:pt x="1123" y="6446"/>
                  </a:lnTo>
                  <a:lnTo>
                    <a:pt x="1051" y="6486"/>
                  </a:lnTo>
                  <a:lnTo>
                    <a:pt x="975" y="6516"/>
                  </a:lnTo>
                  <a:lnTo>
                    <a:pt x="896" y="6538"/>
                  </a:lnTo>
                  <a:lnTo>
                    <a:pt x="816" y="6552"/>
                  </a:lnTo>
                  <a:lnTo>
                    <a:pt x="736" y="6556"/>
                  </a:lnTo>
                  <a:lnTo>
                    <a:pt x="654" y="6552"/>
                  </a:lnTo>
                  <a:lnTo>
                    <a:pt x="574" y="6538"/>
                  </a:lnTo>
                  <a:lnTo>
                    <a:pt x="497" y="6516"/>
                  </a:lnTo>
                  <a:lnTo>
                    <a:pt x="421" y="6486"/>
                  </a:lnTo>
                  <a:lnTo>
                    <a:pt x="349" y="6446"/>
                  </a:lnTo>
                  <a:lnTo>
                    <a:pt x="279" y="6399"/>
                  </a:lnTo>
                  <a:lnTo>
                    <a:pt x="215" y="6341"/>
                  </a:lnTo>
                  <a:lnTo>
                    <a:pt x="158" y="6277"/>
                  </a:lnTo>
                  <a:lnTo>
                    <a:pt x="110" y="6207"/>
                  </a:lnTo>
                  <a:lnTo>
                    <a:pt x="70" y="6135"/>
                  </a:lnTo>
                  <a:lnTo>
                    <a:pt x="40" y="6060"/>
                  </a:lnTo>
                  <a:lnTo>
                    <a:pt x="18" y="5982"/>
                  </a:lnTo>
                  <a:lnTo>
                    <a:pt x="4" y="5902"/>
                  </a:lnTo>
                  <a:lnTo>
                    <a:pt x="0" y="5821"/>
                  </a:lnTo>
                  <a:lnTo>
                    <a:pt x="4" y="5741"/>
                  </a:lnTo>
                  <a:lnTo>
                    <a:pt x="18" y="5661"/>
                  </a:lnTo>
                  <a:lnTo>
                    <a:pt x="40" y="5581"/>
                  </a:lnTo>
                  <a:lnTo>
                    <a:pt x="70" y="5506"/>
                  </a:lnTo>
                  <a:lnTo>
                    <a:pt x="110" y="5434"/>
                  </a:lnTo>
                  <a:lnTo>
                    <a:pt x="158" y="5364"/>
                  </a:lnTo>
                  <a:lnTo>
                    <a:pt x="215" y="5300"/>
                  </a:lnTo>
                  <a:lnTo>
                    <a:pt x="1574" y="3943"/>
                  </a:lnTo>
                  <a:lnTo>
                    <a:pt x="1606" y="3919"/>
                  </a:lnTo>
                  <a:lnTo>
                    <a:pt x="1643" y="3903"/>
                  </a:lnTo>
                  <a:lnTo>
                    <a:pt x="1685" y="3897"/>
                  </a:lnTo>
                  <a:lnTo>
                    <a:pt x="1725" y="3903"/>
                  </a:lnTo>
                  <a:lnTo>
                    <a:pt x="1763" y="3919"/>
                  </a:lnTo>
                  <a:lnTo>
                    <a:pt x="1795" y="3943"/>
                  </a:lnTo>
                  <a:lnTo>
                    <a:pt x="2094" y="4242"/>
                  </a:lnTo>
                  <a:lnTo>
                    <a:pt x="2395" y="3941"/>
                  </a:lnTo>
                  <a:lnTo>
                    <a:pt x="2296" y="3819"/>
                  </a:lnTo>
                  <a:lnTo>
                    <a:pt x="2206" y="3692"/>
                  </a:lnTo>
                  <a:lnTo>
                    <a:pt x="2124" y="3562"/>
                  </a:lnTo>
                  <a:lnTo>
                    <a:pt x="2050" y="3425"/>
                  </a:lnTo>
                  <a:lnTo>
                    <a:pt x="1987" y="3285"/>
                  </a:lnTo>
                  <a:lnTo>
                    <a:pt x="1933" y="3141"/>
                  </a:lnTo>
                  <a:lnTo>
                    <a:pt x="1889" y="2994"/>
                  </a:lnTo>
                  <a:lnTo>
                    <a:pt x="1853" y="2842"/>
                  </a:lnTo>
                  <a:lnTo>
                    <a:pt x="1827" y="2689"/>
                  </a:lnTo>
                  <a:lnTo>
                    <a:pt x="1813" y="2534"/>
                  </a:lnTo>
                  <a:lnTo>
                    <a:pt x="1807" y="2376"/>
                  </a:lnTo>
                  <a:lnTo>
                    <a:pt x="1813" y="2217"/>
                  </a:lnTo>
                  <a:lnTo>
                    <a:pt x="1827" y="2061"/>
                  </a:lnTo>
                  <a:lnTo>
                    <a:pt x="1853" y="1908"/>
                  </a:lnTo>
                  <a:lnTo>
                    <a:pt x="1889" y="1758"/>
                  </a:lnTo>
                  <a:lnTo>
                    <a:pt x="1933" y="1611"/>
                  </a:lnTo>
                  <a:lnTo>
                    <a:pt x="1987" y="1465"/>
                  </a:lnTo>
                  <a:lnTo>
                    <a:pt x="2050" y="1326"/>
                  </a:lnTo>
                  <a:lnTo>
                    <a:pt x="2124" y="1190"/>
                  </a:lnTo>
                  <a:lnTo>
                    <a:pt x="2206" y="1058"/>
                  </a:lnTo>
                  <a:lnTo>
                    <a:pt x="2296" y="933"/>
                  </a:lnTo>
                  <a:lnTo>
                    <a:pt x="2395" y="811"/>
                  </a:lnTo>
                  <a:lnTo>
                    <a:pt x="2503" y="696"/>
                  </a:lnTo>
                  <a:lnTo>
                    <a:pt x="2619" y="588"/>
                  </a:lnTo>
                  <a:lnTo>
                    <a:pt x="2740" y="488"/>
                  </a:lnTo>
                  <a:lnTo>
                    <a:pt x="2866" y="399"/>
                  </a:lnTo>
                  <a:lnTo>
                    <a:pt x="2998" y="317"/>
                  </a:lnTo>
                  <a:lnTo>
                    <a:pt x="3133" y="243"/>
                  </a:lnTo>
                  <a:lnTo>
                    <a:pt x="3273" y="179"/>
                  </a:lnTo>
                  <a:lnTo>
                    <a:pt x="3419" y="126"/>
                  </a:lnTo>
                  <a:lnTo>
                    <a:pt x="3566" y="82"/>
                  </a:lnTo>
                  <a:lnTo>
                    <a:pt x="3716" y="46"/>
                  </a:lnTo>
                  <a:lnTo>
                    <a:pt x="3869" y="20"/>
                  </a:lnTo>
                  <a:lnTo>
                    <a:pt x="4025" y="6"/>
                  </a:lnTo>
                  <a:lnTo>
                    <a:pt x="41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71" name="Freeform 46"/>
            <p:cNvSpPr>
              <a:spLocks noEditPoints="1"/>
            </p:cNvSpPr>
            <p:nvPr/>
          </p:nvSpPr>
          <p:spPr bwMode="auto">
            <a:xfrm>
              <a:off x="12982575" y="-1168400"/>
              <a:ext cx="2606675" cy="2601913"/>
            </a:xfrm>
            <a:custGeom>
              <a:avLst/>
              <a:gdLst>
                <a:gd name="T0" fmla="*/ 1416 w 3285"/>
                <a:gd name="T1" fmla="*/ 330 h 3279"/>
                <a:gd name="T2" fmla="*/ 1089 w 3285"/>
                <a:gd name="T3" fmla="*/ 432 h 3279"/>
                <a:gd name="T4" fmla="*/ 792 w 3285"/>
                <a:gd name="T5" fmla="*/ 619 h 3279"/>
                <a:gd name="T6" fmla="*/ 553 w 3285"/>
                <a:gd name="T7" fmla="*/ 879 h 3279"/>
                <a:gd name="T8" fmla="*/ 393 w 3285"/>
                <a:gd name="T9" fmla="*/ 1184 h 3279"/>
                <a:gd name="T10" fmla="*/ 319 w 3285"/>
                <a:gd name="T11" fmla="*/ 1522 h 3279"/>
                <a:gd name="T12" fmla="*/ 333 w 3285"/>
                <a:gd name="T13" fmla="*/ 1871 h 3279"/>
                <a:gd name="T14" fmla="*/ 437 w 3285"/>
                <a:gd name="T15" fmla="*/ 2200 h 3279"/>
                <a:gd name="T16" fmla="*/ 624 w 3285"/>
                <a:gd name="T17" fmla="*/ 2491 h 3279"/>
                <a:gd name="T18" fmla="*/ 888 w 3285"/>
                <a:gd name="T19" fmla="*/ 2730 h 3279"/>
                <a:gd name="T20" fmla="*/ 1197 w 3285"/>
                <a:gd name="T21" fmla="*/ 2890 h 3279"/>
                <a:gd name="T22" fmla="*/ 1530 w 3285"/>
                <a:gd name="T23" fmla="*/ 2962 h 3279"/>
                <a:gd name="T24" fmla="*/ 1869 w 3285"/>
                <a:gd name="T25" fmla="*/ 2948 h 3279"/>
                <a:gd name="T26" fmla="*/ 2196 w 3285"/>
                <a:gd name="T27" fmla="*/ 2846 h 3279"/>
                <a:gd name="T28" fmla="*/ 2493 w 3285"/>
                <a:gd name="T29" fmla="*/ 2659 h 3279"/>
                <a:gd name="T30" fmla="*/ 2733 w 3285"/>
                <a:gd name="T31" fmla="*/ 2399 h 3279"/>
                <a:gd name="T32" fmla="*/ 2892 w 3285"/>
                <a:gd name="T33" fmla="*/ 2095 h 3279"/>
                <a:gd name="T34" fmla="*/ 2966 w 3285"/>
                <a:gd name="T35" fmla="*/ 1756 h 3279"/>
                <a:gd name="T36" fmla="*/ 2950 w 3285"/>
                <a:gd name="T37" fmla="*/ 1407 h 3279"/>
                <a:gd name="T38" fmla="*/ 2848 w 3285"/>
                <a:gd name="T39" fmla="*/ 1078 h 3279"/>
                <a:gd name="T40" fmla="*/ 2661 w 3285"/>
                <a:gd name="T41" fmla="*/ 787 h 3279"/>
                <a:gd name="T42" fmla="*/ 2397 w 3285"/>
                <a:gd name="T43" fmla="*/ 548 h 3279"/>
                <a:gd name="T44" fmla="*/ 2088 w 3285"/>
                <a:gd name="T45" fmla="*/ 388 h 3279"/>
                <a:gd name="T46" fmla="*/ 1755 w 3285"/>
                <a:gd name="T47" fmla="*/ 316 h 3279"/>
                <a:gd name="T48" fmla="*/ 1769 w 3285"/>
                <a:gd name="T49" fmla="*/ 4 h 3279"/>
                <a:gd name="T50" fmla="*/ 2140 w 3285"/>
                <a:gd name="T51" fmla="*/ 75 h 3279"/>
                <a:gd name="T52" fmla="*/ 2491 w 3285"/>
                <a:gd name="T53" fmla="*/ 235 h 3279"/>
                <a:gd name="T54" fmla="*/ 2804 w 3285"/>
                <a:gd name="T55" fmla="*/ 478 h 3279"/>
                <a:gd name="T56" fmla="*/ 3044 w 3285"/>
                <a:gd name="T57" fmla="*/ 783 h 3279"/>
                <a:gd name="T58" fmla="*/ 3205 w 3285"/>
                <a:gd name="T59" fmla="*/ 1130 h 3279"/>
                <a:gd name="T60" fmla="*/ 3279 w 3285"/>
                <a:gd name="T61" fmla="*/ 1508 h 3279"/>
                <a:gd name="T62" fmla="*/ 3263 w 3285"/>
                <a:gd name="T63" fmla="*/ 1899 h 3279"/>
                <a:gd name="T64" fmla="*/ 3159 w 3285"/>
                <a:gd name="T65" fmla="*/ 2268 h 3279"/>
                <a:gd name="T66" fmla="*/ 2972 w 3285"/>
                <a:gd name="T67" fmla="*/ 2601 h 3279"/>
                <a:gd name="T68" fmla="*/ 2705 w 3285"/>
                <a:gd name="T69" fmla="*/ 2890 h 3279"/>
                <a:gd name="T70" fmla="*/ 2378 w 3285"/>
                <a:gd name="T71" fmla="*/ 3107 h 3279"/>
                <a:gd name="T72" fmla="*/ 2019 w 3285"/>
                <a:gd name="T73" fmla="*/ 3237 h 3279"/>
                <a:gd name="T74" fmla="*/ 1642 w 3285"/>
                <a:gd name="T75" fmla="*/ 3279 h 3279"/>
                <a:gd name="T76" fmla="*/ 1267 w 3285"/>
                <a:gd name="T77" fmla="*/ 3237 h 3279"/>
                <a:gd name="T78" fmla="*/ 908 w 3285"/>
                <a:gd name="T79" fmla="*/ 3107 h 3279"/>
                <a:gd name="T80" fmla="*/ 580 w 3285"/>
                <a:gd name="T81" fmla="*/ 2890 h 3279"/>
                <a:gd name="T82" fmla="*/ 313 w 3285"/>
                <a:gd name="T83" fmla="*/ 2601 h 3279"/>
                <a:gd name="T84" fmla="*/ 126 w 3285"/>
                <a:gd name="T85" fmla="*/ 2268 h 3279"/>
                <a:gd name="T86" fmla="*/ 20 w 3285"/>
                <a:gd name="T87" fmla="*/ 1899 h 3279"/>
                <a:gd name="T88" fmla="*/ 6 w 3285"/>
                <a:gd name="T89" fmla="*/ 1508 h 3279"/>
                <a:gd name="T90" fmla="*/ 80 w 3285"/>
                <a:gd name="T91" fmla="*/ 1130 h 3279"/>
                <a:gd name="T92" fmla="*/ 241 w 3285"/>
                <a:gd name="T93" fmla="*/ 783 h 3279"/>
                <a:gd name="T94" fmla="*/ 481 w 3285"/>
                <a:gd name="T95" fmla="*/ 478 h 3279"/>
                <a:gd name="T96" fmla="*/ 794 w 3285"/>
                <a:gd name="T97" fmla="*/ 235 h 3279"/>
                <a:gd name="T98" fmla="*/ 1145 w 3285"/>
                <a:gd name="T99" fmla="*/ 75 h 3279"/>
                <a:gd name="T100" fmla="*/ 1516 w 3285"/>
                <a:gd name="T101" fmla="*/ 4 h 3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85" h="3279">
                  <a:moveTo>
                    <a:pt x="1642" y="312"/>
                  </a:moveTo>
                  <a:lnTo>
                    <a:pt x="1530" y="316"/>
                  </a:lnTo>
                  <a:lnTo>
                    <a:pt x="1416" y="330"/>
                  </a:lnTo>
                  <a:lnTo>
                    <a:pt x="1304" y="354"/>
                  </a:lnTo>
                  <a:lnTo>
                    <a:pt x="1197" y="388"/>
                  </a:lnTo>
                  <a:lnTo>
                    <a:pt x="1089" y="432"/>
                  </a:lnTo>
                  <a:lnTo>
                    <a:pt x="985" y="484"/>
                  </a:lnTo>
                  <a:lnTo>
                    <a:pt x="888" y="548"/>
                  </a:lnTo>
                  <a:lnTo>
                    <a:pt x="792" y="619"/>
                  </a:lnTo>
                  <a:lnTo>
                    <a:pt x="702" y="701"/>
                  </a:lnTo>
                  <a:lnTo>
                    <a:pt x="624" y="787"/>
                  </a:lnTo>
                  <a:lnTo>
                    <a:pt x="553" y="879"/>
                  </a:lnTo>
                  <a:lnTo>
                    <a:pt x="491" y="976"/>
                  </a:lnTo>
                  <a:lnTo>
                    <a:pt x="437" y="1078"/>
                  </a:lnTo>
                  <a:lnTo>
                    <a:pt x="393" y="1184"/>
                  </a:lnTo>
                  <a:lnTo>
                    <a:pt x="359" y="1293"/>
                  </a:lnTo>
                  <a:lnTo>
                    <a:pt x="333" y="1407"/>
                  </a:lnTo>
                  <a:lnTo>
                    <a:pt x="319" y="1522"/>
                  </a:lnTo>
                  <a:lnTo>
                    <a:pt x="313" y="1640"/>
                  </a:lnTo>
                  <a:lnTo>
                    <a:pt x="319" y="1756"/>
                  </a:lnTo>
                  <a:lnTo>
                    <a:pt x="333" y="1871"/>
                  </a:lnTo>
                  <a:lnTo>
                    <a:pt x="359" y="1985"/>
                  </a:lnTo>
                  <a:lnTo>
                    <a:pt x="393" y="2095"/>
                  </a:lnTo>
                  <a:lnTo>
                    <a:pt x="437" y="2200"/>
                  </a:lnTo>
                  <a:lnTo>
                    <a:pt x="491" y="2302"/>
                  </a:lnTo>
                  <a:lnTo>
                    <a:pt x="553" y="2399"/>
                  </a:lnTo>
                  <a:lnTo>
                    <a:pt x="624" y="2491"/>
                  </a:lnTo>
                  <a:lnTo>
                    <a:pt x="702" y="2579"/>
                  </a:lnTo>
                  <a:lnTo>
                    <a:pt x="792" y="2659"/>
                  </a:lnTo>
                  <a:lnTo>
                    <a:pt x="888" y="2730"/>
                  </a:lnTo>
                  <a:lnTo>
                    <a:pt x="985" y="2794"/>
                  </a:lnTo>
                  <a:lnTo>
                    <a:pt x="1089" y="2846"/>
                  </a:lnTo>
                  <a:lnTo>
                    <a:pt x="1197" y="2890"/>
                  </a:lnTo>
                  <a:lnTo>
                    <a:pt x="1304" y="2924"/>
                  </a:lnTo>
                  <a:lnTo>
                    <a:pt x="1416" y="2948"/>
                  </a:lnTo>
                  <a:lnTo>
                    <a:pt x="1530" y="2962"/>
                  </a:lnTo>
                  <a:lnTo>
                    <a:pt x="1642" y="2966"/>
                  </a:lnTo>
                  <a:lnTo>
                    <a:pt x="1755" y="2962"/>
                  </a:lnTo>
                  <a:lnTo>
                    <a:pt x="1869" y="2948"/>
                  </a:lnTo>
                  <a:lnTo>
                    <a:pt x="1981" y="2924"/>
                  </a:lnTo>
                  <a:lnTo>
                    <a:pt x="2088" y="2890"/>
                  </a:lnTo>
                  <a:lnTo>
                    <a:pt x="2196" y="2846"/>
                  </a:lnTo>
                  <a:lnTo>
                    <a:pt x="2300" y="2794"/>
                  </a:lnTo>
                  <a:lnTo>
                    <a:pt x="2397" y="2730"/>
                  </a:lnTo>
                  <a:lnTo>
                    <a:pt x="2493" y="2659"/>
                  </a:lnTo>
                  <a:lnTo>
                    <a:pt x="2581" y="2579"/>
                  </a:lnTo>
                  <a:lnTo>
                    <a:pt x="2661" y="2491"/>
                  </a:lnTo>
                  <a:lnTo>
                    <a:pt x="2733" y="2399"/>
                  </a:lnTo>
                  <a:lnTo>
                    <a:pt x="2794" y="2302"/>
                  </a:lnTo>
                  <a:lnTo>
                    <a:pt x="2848" y="2200"/>
                  </a:lnTo>
                  <a:lnTo>
                    <a:pt x="2892" y="2095"/>
                  </a:lnTo>
                  <a:lnTo>
                    <a:pt x="2926" y="1985"/>
                  </a:lnTo>
                  <a:lnTo>
                    <a:pt x="2950" y="1871"/>
                  </a:lnTo>
                  <a:lnTo>
                    <a:pt x="2966" y="1756"/>
                  </a:lnTo>
                  <a:lnTo>
                    <a:pt x="2972" y="1640"/>
                  </a:lnTo>
                  <a:lnTo>
                    <a:pt x="2966" y="1522"/>
                  </a:lnTo>
                  <a:lnTo>
                    <a:pt x="2950" y="1407"/>
                  </a:lnTo>
                  <a:lnTo>
                    <a:pt x="2926" y="1293"/>
                  </a:lnTo>
                  <a:lnTo>
                    <a:pt x="2892" y="1184"/>
                  </a:lnTo>
                  <a:lnTo>
                    <a:pt x="2848" y="1078"/>
                  </a:lnTo>
                  <a:lnTo>
                    <a:pt x="2794" y="976"/>
                  </a:lnTo>
                  <a:lnTo>
                    <a:pt x="2733" y="879"/>
                  </a:lnTo>
                  <a:lnTo>
                    <a:pt x="2661" y="787"/>
                  </a:lnTo>
                  <a:lnTo>
                    <a:pt x="2581" y="701"/>
                  </a:lnTo>
                  <a:lnTo>
                    <a:pt x="2493" y="619"/>
                  </a:lnTo>
                  <a:lnTo>
                    <a:pt x="2397" y="548"/>
                  </a:lnTo>
                  <a:lnTo>
                    <a:pt x="2300" y="484"/>
                  </a:lnTo>
                  <a:lnTo>
                    <a:pt x="2196" y="432"/>
                  </a:lnTo>
                  <a:lnTo>
                    <a:pt x="2088" y="388"/>
                  </a:lnTo>
                  <a:lnTo>
                    <a:pt x="1981" y="354"/>
                  </a:lnTo>
                  <a:lnTo>
                    <a:pt x="1869" y="330"/>
                  </a:lnTo>
                  <a:lnTo>
                    <a:pt x="1755" y="316"/>
                  </a:lnTo>
                  <a:lnTo>
                    <a:pt x="1642" y="312"/>
                  </a:lnTo>
                  <a:close/>
                  <a:moveTo>
                    <a:pt x="1642" y="0"/>
                  </a:moveTo>
                  <a:lnTo>
                    <a:pt x="1769" y="4"/>
                  </a:lnTo>
                  <a:lnTo>
                    <a:pt x="1895" y="17"/>
                  </a:lnTo>
                  <a:lnTo>
                    <a:pt x="2019" y="41"/>
                  </a:lnTo>
                  <a:lnTo>
                    <a:pt x="2140" y="75"/>
                  </a:lnTo>
                  <a:lnTo>
                    <a:pt x="2260" y="119"/>
                  </a:lnTo>
                  <a:lnTo>
                    <a:pt x="2378" y="171"/>
                  </a:lnTo>
                  <a:lnTo>
                    <a:pt x="2491" y="235"/>
                  </a:lnTo>
                  <a:lnTo>
                    <a:pt x="2601" y="306"/>
                  </a:lnTo>
                  <a:lnTo>
                    <a:pt x="2705" y="388"/>
                  </a:lnTo>
                  <a:lnTo>
                    <a:pt x="2804" y="478"/>
                  </a:lnTo>
                  <a:lnTo>
                    <a:pt x="2892" y="576"/>
                  </a:lnTo>
                  <a:lnTo>
                    <a:pt x="2972" y="677"/>
                  </a:lnTo>
                  <a:lnTo>
                    <a:pt x="3044" y="783"/>
                  </a:lnTo>
                  <a:lnTo>
                    <a:pt x="3108" y="895"/>
                  </a:lnTo>
                  <a:lnTo>
                    <a:pt x="3159" y="1010"/>
                  </a:lnTo>
                  <a:lnTo>
                    <a:pt x="3205" y="1130"/>
                  </a:lnTo>
                  <a:lnTo>
                    <a:pt x="3239" y="1253"/>
                  </a:lnTo>
                  <a:lnTo>
                    <a:pt x="3263" y="1379"/>
                  </a:lnTo>
                  <a:lnTo>
                    <a:pt x="3279" y="1508"/>
                  </a:lnTo>
                  <a:lnTo>
                    <a:pt x="3285" y="1640"/>
                  </a:lnTo>
                  <a:lnTo>
                    <a:pt x="3279" y="1770"/>
                  </a:lnTo>
                  <a:lnTo>
                    <a:pt x="3263" y="1899"/>
                  </a:lnTo>
                  <a:lnTo>
                    <a:pt x="3239" y="2025"/>
                  </a:lnTo>
                  <a:lnTo>
                    <a:pt x="3205" y="2148"/>
                  </a:lnTo>
                  <a:lnTo>
                    <a:pt x="3159" y="2268"/>
                  </a:lnTo>
                  <a:lnTo>
                    <a:pt x="3108" y="2384"/>
                  </a:lnTo>
                  <a:lnTo>
                    <a:pt x="3044" y="2495"/>
                  </a:lnTo>
                  <a:lnTo>
                    <a:pt x="2972" y="2601"/>
                  </a:lnTo>
                  <a:lnTo>
                    <a:pt x="2892" y="2702"/>
                  </a:lnTo>
                  <a:lnTo>
                    <a:pt x="2804" y="2800"/>
                  </a:lnTo>
                  <a:lnTo>
                    <a:pt x="2705" y="2890"/>
                  </a:lnTo>
                  <a:lnTo>
                    <a:pt x="2601" y="2972"/>
                  </a:lnTo>
                  <a:lnTo>
                    <a:pt x="2491" y="3043"/>
                  </a:lnTo>
                  <a:lnTo>
                    <a:pt x="2378" y="3107"/>
                  </a:lnTo>
                  <a:lnTo>
                    <a:pt x="2260" y="3159"/>
                  </a:lnTo>
                  <a:lnTo>
                    <a:pt x="2140" y="3203"/>
                  </a:lnTo>
                  <a:lnTo>
                    <a:pt x="2019" y="3237"/>
                  </a:lnTo>
                  <a:lnTo>
                    <a:pt x="1895" y="3261"/>
                  </a:lnTo>
                  <a:lnTo>
                    <a:pt x="1769" y="3275"/>
                  </a:lnTo>
                  <a:lnTo>
                    <a:pt x="1642" y="3279"/>
                  </a:lnTo>
                  <a:lnTo>
                    <a:pt x="1516" y="3275"/>
                  </a:lnTo>
                  <a:lnTo>
                    <a:pt x="1390" y="3261"/>
                  </a:lnTo>
                  <a:lnTo>
                    <a:pt x="1267" y="3237"/>
                  </a:lnTo>
                  <a:lnTo>
                    <a:pt x="1145" y="3203"/>
                  </a:lnTo>
                  <a:lnTo>
                    <a:pt x="1025" y="3159"/>
                  </a:lnTo>
                  <a:lnTo>
                    <a:pt x="908" y="3107"/>
                  </a:lnTo>
                  <a:lnTo>
                    <a:pt x="794" y="3043"/>
                  </a:lnTo>
                  <a:lnTo>
                    <a:pt x="684" y="2972"/>
                  </a:lnTo>
                  <a:lnTo>
                    <a:pt x="580" y="2890"/>
                  </a:lnTo>
                  <a:lnTo>
                    <a:pt x="481" y="2800"/>
                  </a:lnTo>
                  <a:lnTo>
                    <a:pt x="393" y="2702"/>
                  </a:lnTo>
                  <a:lnTo>
                    <a:pt x="313" y="2601"/>
                  </a:lnTo>
                  <a:lnTo>
                    <a:pt x="241" y="2495"/>
                  </a:lnTo>
                  <a:lnTo>
                    <a:pt x="178" y="2384"/>
                  </a:lnTo>
                  <a:lnTo>
                    <a:pt x="126" y="2268"/>
                  </a:lnTo>
                  <a:lnTo>
                    <a:pt x="80" y="2148"/>
                  </a:lnTo>
                  <a:lnTo>
                    <a:pt x="46" y="2025"/>
                  </a:lnTo>
                  <a:lnTo>
                    <a:pt x="20" y="1899"/>
                  </a:lnTo>
                  <a:lnTo>
                    <a:pt x="6" y="1770"/>
                  </a:lnTo>
                  <a:lnTo>
                    <a:pt x="0" y="1640"/>
                  </a:lnTo>
                  <a:lnTo>
                    <a:pt x="6" y="1508"/>
                  </a:lnTo>
                  <a:lnTo>
                    <a:pt x="20" y="1379"/>
                  </a:lnTo>
                  <a:lnTo>
                    <a:pt x="46" y="1253"/>
                  </a:lnTo>
                  <a:lnTo>
                    <a:pt x="80" y="1130"/>
                  </a:lnTo>
                  <a:lnTo>
                    <a:pt x="126" y="1010"/>
                  </a:lnTo>
                  <a:lnTo>
                    <a:pt x="178" y="895"/>
                  </a:lnTo>
                  <a:lnTo>
                    <a:pt x="241" y="783"/>
                  </a:lnTo>
                  <a:lnTo>
                    <a:pt x="313" y="677"/>
                  </a:lnTo>
                  <a:lnTo>
                    <a:pt x="393" y="576"/>
                  </a:lnTo>
                  <a:lnTo>
                    <a:pt x="481" y="478"/>
                  </a:lnTo>
                  <a:lnTo>
                    <a:pt x="580" y="388"/>
                  </a:lnTo>
                  <a:lnTo>
                    <a:pt x="684" y="306"/>
                  </a:lnTo>
                  <a:lnTo>
                    <a:pt x="794" y="235"/>
                  </a:lnTo>
                  <a:lnTo>
                    <a:pt x="908" y="171"/>
                  </a:lnTo>
                  <a:lnTo>
                    <a:pt x="1025" y="119"/>
                  </a:lnTo>
                  <a:lnTo>
                    <a:pt x="1145" y="75"/>
                  </a:lnTo>
                  <a:lnTo>
                    <a:pt x="1267" y="41"/>
                  </a:lnTo>
                  <a:lnTo>
                    <a:pt x="1390" y="17"/>
                  </a:lnTo>
                  <a:lnTo>
                    <a:pt x="1516" y="4"/>
                  </a:lnTo>
                  <a:lnTo>
                    <a:pt x="16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72" name="Freeform 47"/>
            <p:cNvSpPr>
              <a:spLocks/>
            </p:cNvSpPr>
            <p:nvPr/>
          </p:nvSpPr>
          <p:spPr bwMode="auto">
            <a:xfrm>
              <a:off x="13755688" y="7938"/>
              <a:ext cx="1058863" cy="249238"/>
            </a:xfrm>
            <a:custGeom>
              <a:avLst/>
              <a:gdLst>
                <a:gd name="T0" fmla="*/ 156 w 1335"/>
                <a:gd name="T1" fmla="*/ 0 h 313"/>
                <a:gd name="T2" fmla="*/ 1179 w 1335"/>
                <a:gd name="T3" fmla="*/ 0 h 313"/>
                <a:gd name="T4" fmla="*/ 1219 w 1335"/>
                <a:gd name="T5" fmla="*/ 6 h 313"/>
                <a:gd name="T6" fmla="*/ 1257 w 1335"/>
                <a:gd name="T7" fmla="*/ 21 h 313"/>
                <a:gd name="T8" fmla="*/ 1289 w 1335"/>
                <a:gd name="T9" fmla="*/ 45 h 313"/>
                <a:gd name="T10" fmla="*/ 1313 w 1335"/>
                <a:gd name="T11" fmla="*/ 77 h 313"/>
                <a:gd name="T12" fmla="*/ 1329 w 1335"/>
                <a:gd name="T13" fmla="*/ 115 h 313"/>
                <a:gd name="T14" fmla="*/ 1335 w 1335"/>
                <a:gd name="T15" fmla="*/ 157 h 313"/>
                <a:gd name="T16" fmla="*/ 1329 w 1335"/>
                <a:gd name="T17" fmla="*/ 197 h 313"/>
                <a:gd name="T18" fmla="*/ 1313 w 1335"/>
                <a:gd name="T19" fmla="*/ 235 h 313"/>
                <a:gd name="T20" fmla="*/ 1289 w 1335"/>
                <a:gd name="T21" fmla="*/ 267 h 313"/>
                <a:gd name="T22" fmla="*/ 1257 w 1335"/>
                <a:gd name="T23" fmla="*/ 291 h 313"/>
                <a:gd name="T24" fmla="*/ 1219 w 1335"/>
                <a:gd name="T25" fmla="*/ 307 h 313"/>
                <a:gd name="T26" fmla="*/ 1179 w 1335"/>
                <a:gd name="T27" fmla="*/ 313 h 313"/>
                <a:gd name="T28" fmla="*/ 156 w 1335"/>
                <a:gd name="T29" fmla="*/ 313 h 313"/>
                <a:gd name="T30" fmla="*/ 114 w 1335"/>
                <a:gd name="T31" fmla="*/ 307 h 313"/>
                <a:gd name="T32" fmla="*/ 78 w 1335"/>
                <a:gd name="T33" fmla="*/ 291 h 313"/>
                <a:gd name="T34" fmla="*/ 46 w 1335"/>
                <a:gd name="T35" fmla="*/ 267 h 313"/>
                <a:gd name="T36" fmla="*/ 22 w 1335"/>
                <a:gd name="T37" fmla="*/ 235 h 313"/>
                <a:gd name="T38" fmla="*/ 6 w 1335"/>
                <a:gd name="T39" fmla="*/ 197 h 313"/>
                <a:gd name="T40" fmla="*/ 0 w 1335"/>
                <a:gd name="T41" fmla="*/ 157 h 313"/>
                <a:gd name="T42" fmla="*/ 6 w 1335"/>
                <a:gd name="T43" fmla="*/ 115 h 313"/>
                <a:gd name="T44" fmla="*/ 22 w 1335"/>
                <a:gd name="T45" fmla="*/ 77 h 313"/>
                <a:gd name="T46" fmla="*/ 46 w 1335"/>
                <a:gd name="T47" fmla="*/ 45 h 313"/>
                <a:gd name="T48" fmla="*/ 78 w 1335"/>
                <a:gd name="T49" fmla="*/ 21 h 313"/>
                <a:gd name="T50" fmla="*/ 114 w 1335"/>
                <a:gd name="T51" fmla="*/ 6 h 313"/>
                <a:gd name="T52" fmla="*/ 156 w 1335"/>
                <a:gd name="T53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35" h="313">
                  <a:moveTo>
                    <a:pt x="156" y="0"/>
                  </a:moveTo>
                  <a:lnTo>
                    <a:pt x="1179" y="0"/>
                  </a:lnTo>
                  <a:lnTo>
                    <a:pt x="1219" y="6"/>
                  </a:lnTo>
                  <a:lnTo>
                    <a:pt x="1257" y="21"/>
                  </a:lnTo>
                  <a:lnTo>
                    <a:pt x="1289" y="45"/>
                  </a:lnTo>
                  <a:lnTo>
                    <a:pt x="1313" y="77"/>
                  </a:lnTo>
                  <a:lnTo>
                    <a:pt x="1329" y="115"/>
                  </a:lnTo>
                  <a:lnTo>
                    <a:pt x="1335" y="157"/>
                  </a:lnTo>
                  <a:lnTo>
                    <a:pt x="1329" y="197"/>
                  </a:lnTo>
                  <a:lnTo>
                    <a:pt x="1313" y="235"/>
                  </a:lnTo>
                  <a:lnTo>
                    <a:pt x="1289" y="267"/>
                  </a:lnTo>
                  <a:lnTo>
                    <a:pt x="1257" y="291"/>
                  </a:lnTo>
                  <a:lnTo>
                    <a:pt x="1219" y="307"/>
                  </a:lnTo>
                  <a:lnTo>
                    <a:pt x="1179" y="313"/>
                  </a:lnTo>
                  <a:lnTo>
                    <a:pt x="156" y="313"/>
                  </a:lnTo>
                  <a:lnTo>
                    <a:pt x="114" y="307"/>
                  </a:lnTo>
                  <a:lnTo>
                    <a:pt x="78" y="291"/>
                  </a:lnTo>
                  <a:lnTo>
                    <a:pt x="46" y="267"/>
                  </a:lnTo>
                  <a:lnTo>
                    <a:pt x="22" y="235"/>
                  </a:lnTo>
                  <a:lnTo>
                    <a:pt x="6" y="197"/>
                  </a:lnTo>
                  <a:lnTo>
                    <a:pt x="0" y="157"/>
                  </a:lnTo>
                  <a:lnTo>
                    <a:pt x="6" y="115"/>
                  </a:lnTo>
                  <a:lnTo>
                    <a:pt x="22" y="77"/>
                  </a:lnTo>
                  <a:lnTo>
                    <a:pt x="46" y="45"/>
                  </a:lnTo>
                  <a:lnTo>
                    <a:pt x="78" y="21"/>
                  </a:lnTo>
                  <a:lnTo>
                    <a:pt x="114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813832" y="1745061"/>
            <a:ext cx="1836683" cy="1029154"/>
            <a:chOff x="765820" y="1446026"/>
            <a:chExt cx="2448273" cy="1371848"/>
          </a:xfrm>
        </p:grpSpPr>
        <p:sp>
          <p:nvSpPr>
            <p:cNvPr id="86" name="Rectangle 85"/>
            <p:cNvSpPr/>
            <p:nvPr/>
          </p:nvSpPr>
          <p:spPr>
            <a:xfrm>
              <a:off x="765821" y="1956324"/>
              <a:ext cx="244827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65820" y="1446026"/>
              <a:ext cx="2448273" cy="492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Channel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813832" y="4450170"/>
            <a:ext cx="1836683" cy="1029154"/>
            <a:chOff x="765820" y="1446026"/>
            <a:chExt cx="2448273" cy="1371848"/>
          </a:xfrm>
        </p:grpSpPr>
        <p:sp>
          <p:nvSpPr>
            <p:cNvPr id="84" name="Rectangle 83"/>
            <p:cNvSpPr/>
            <p:nvPr/>
          </p:nvSpPr>
          <p:spPr>
            <a:xfrm>
              <a:off x="765821" y="1956324"/>
              <a:ext cx="244827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65820" y="1446026"/>
              <a:ext cx="2448273" cy="492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Promotion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813832" y="3097615"/>
            <a:ext cx="1836683" cy="1029154"/>
            <a:chOff x="765820" y="1446026"/>
            <a:chExt cx="2448273" cy="1371848"/>
          </a:xfrm>
        </p:grpSpPr>
        <p:sp>
          <p:nvSpPr>
            <p:cNvPr id="89" name="Rectangle 88"/>
            <p:cNvSpPr/>
            <p:nvPr/>
          </p:nvSpPr>
          <p:spPr>
            <a:xfrm>
              <a:off x="765821" y="1956324"/>
              <a:ext cx="244827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65820" y="1446026"/>
              <a:ext cx="2448273" cy="492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Target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450469" y="2158684"/>
            <a:ext cx="268786" cy="268786"/>
            <a:chOff x="8227884" y="1718516"/>
            <a:chExt cx="392630" cy="392630"/>
          </a:xfrm>
        </p:grpSpPr>
        <p:sp>
          <p:nvSpPr>
            <p:cNvPr id="91" name="Oval 90"/>
            <p:cNvSpPr/>
            <p:nvPr/>
          </p:nvSpPr>
          <p:spPr>
            <a:xfrm>
              <a:off x="8227884" y="1718516"/>
              <a:ext cx="392630" cy="39263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2" name="Oval 91"/>
            <p:cNvSpPr/>
            <p:nvPr/>
          </p:nvSpPr>
          <p:spPr>
            <a:xfrm>
              <a:off x="8318107" y="1808739"/>
              <a:ext cx="212184" cy="2121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450469" y="3486277"/>
            <a:ext cx="268786" cy="268786"/>
            <a:chOff x="8227884" y="1718516"/>
            <a:chExt cx="392630" cy="392630"/>
          </a:xfrm>
        </p:grpSpPr>
        <p:sp>
          <p:nvSpPr>
            <p:cNvPr id="95" name="Oval 94"/>
            <p:cNvSpPr/>
            <p:nvPr/>
          </p:nvSpPr>
          <p:spPr>
            <a:xfrm>
              <a:off x="8227884" y="1718516"/>
              <a:ext cx="392630" cy="39263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6" name="Oval 95"/>
            <p:cNvSpPr/>
            <p:nvPr/>
          </p:nvSpPr>
          <p:spPr>
            <a:xfrm>
              <a:off x="8318107" y="1808739"/>
              <a:ext cx="212184" cy="21218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450469" y="4847841"/>
            <a:ext cx="268786" cy="268786"/>
            <a:chOff x="8227884" y="1718516"/>
            <a:chExt cx="392630" cy="392630"/>
          </a:xfrm>
        </p:grpSpPr>
        <p:sp>
          <p:nvSpPr>
            <p:cNvPr id="98" name="Oval 97"/>
            <p:cNvSpPr/>
            <p:nvPr/>
          </p:nvSpPr>
          <p:spPr>
            <a:xfrm>
              <a:off x="8227884" y="1718516"/>
              <a:ext cx="392630" cy="39263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9" name="Oval 98"/>
            <p:cNvSpPr/>
            <p:nvPr/>
          </p:nvSpPr>
          <p:spPr>
            <a:xfrm>
              <a:off x="8318107" y="1808739"/>
              <a:ext cx="212184" cy="21218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93485" y="2317676"/>
            <a:ext cx="1836683" cy="1029154"/>
            <a:chOff x="765820" y="1446026"/>
            <a:chExt cx="2448273" cy="1371848"/>
          </a:xfrm>
        </p:grpSpPr>
        <p:sp>
          <p:nvSpPr>
            <p:cNvPr id="74" name="Rectangle 73"/>
            <p:cNvSpPr/>
            <p:nvPr/>
          </p:nvSpPr>
          <p:spPr>
            <a:xfrm>
              <a:off x="765821" y="1956324"/>
              <a:ext cx="244827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65820" y="1446026"/>
              <a:ext cx="2448273" cy="492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Plan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93485" y="4028121"/>
            <a:ext cx="1836683" cy="1029154"/>
            <a:chOff x="765820" y="1446026"/>
            <a:chExt cx="2448273" cy="1371848"/>
          </a:xfrm>
        </p:grpSpPr>
        <p:sp>
          <p:nvSpPr>
            <p:cNvPr id="78" name="Rectangle 77"/>
            <p:cNvSpPr/>
            <p:nvPr/>
          </p:nvSpPr>
          <p:spPr>
            <a:xfrm>
              <a:off x="765821" y="1956324"/>
              <a:ext cx="244827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65820" y="1446026"/>
              <a:ext cx="2448273" cy="492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b="1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Research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459320" y="2740727"/>
            <a:ext cx="268786" cy="268786"/>
            <a:chOff x="8227884" y="1718516"/>
            <a:chExt cx="392630" cy="392630"/>
          </a:xfrm>
        </p:grpSpPr>
        <p:sp>
          <p:nvSpPr>
            <p:cNvPr id="101" name="Oval 100"/>
            <p:cNvSpPr/>
            <p:nvPr/>
          </p:nvSpPr>
          <p:spPr>
            <a:xfrm>
              <a:off x="8227884" y="1718516"/>
              <a:ext cx="392630" cy="39263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2" name="Oval 101"/>
            <p:cNvSpPr/>
            <p:nvPr/>
          </p:nvSpPr>
          <p:spPr>
            <a:xfrm>
              <a:off x="8318108" y="1808740"/>
              <a:ext cx="212184" cy="21218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459320" y="4424492"/>
            <a:ext cx="268786" cy="268786"/>
            <a:chOff x="8227884" y="1718516"/>
            <a:chExt cx="392630" cy="392630"/>
          </a:xfrm>
        </p:grpSpPr>
        <p:sp>
          <p:nvSpPr>
            <p:cNvPr id="104" name="Oval 103"/>
            <p:cNvSpPr/>
            <p:nvPr/>
          </p:nvSpPr>
          <p:spPr>
            <a:xfrm>
              <a:off x="8227884" y="1718516"/>
              <a:ext cx="392630" cy="392630"/>
            </a:xfrm>
            <a:prstGeom prst="ellipse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8318107" y="1808739"/>
              <a:ext cx="212184" cy="21218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</p:spTree>
    <p:extLst>
      <p:ext uri="{BB962C8B-B14F-4D97-AF65-F5344CB8AC3E}">
        <p14:creationId xmlns:p14="http://schemas.microsoft.com/office/powerpoint/2010/main" val="723554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 Perspectives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907878" y="2040086"/>
            <a:ext cx="3583341" cy="3384908"/>
            <a:chOff x="1207675" y="1387446"/>
            <a:chExt cx="5089216" cy="4807394"/>
          </a:xfrm>
        </p:grpSpPr>
        <p:sp>
          <p:nvSpPr>
            <p:cNvPr id="3" name="Rectangle 2"/>
            <p:cNvSpPr/>
            <p:nvPr/>
          </p:nvSpPr>
          <p:spPr>
            <a:xfrm>
              <a:off x="2833926" y="2793456"/>
              <a:ext cx="1028283" cy="10282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852549" y="2793456"/>
              <a:ext cx="1028283" cy="10282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833926" y="3835387"/>
              <a:ext cx="1028283" cy="102828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852549" y="3835387"/>
              <a:ext cx="1028283" cy="102828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07675" y="1387446"/>
              <a:ext cx="1758482" cy="1694207"/>
            </a:xfrm>
            <a:custGeom>
              <a:avLst/>
              <a:gdLst>
                <a:gd name="T0" fmla="*/ 2134 w 2134"/>
                <a:gd name="T1" fmla="*/ 0 h 2056"/>
                <a:gd name="T2" fmla="*/ 2081 w 2134"/>
                <a:gd name="T3" fmla="*/ 2056 h 2056"/>
                <a:gd name="T4" fmla="*/ 0 w 2134"/>
                <a:gd name="T5" fmla="*/ 2056 h 2056"/>
                <a:gd name="T6" fmla="*/ 141 w 2134"/>
                <a:gd name="T7" fmla="*/ 217 h 2056"/>
                <a:gd name="T8" fmla="*/ 2134 w 2134"/>
                <a:gd name="T9" fmla="*/ 0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4" h="2056">
                  <a:moveTo>
                    <a:pt x="2134" y="0"/>
                  </a:moveTo>
                  <a:lnTo>
                    <a:pt x="2081" y="2056"/>
                  </a:lnTo>
                  <a:lnTo>
                    <a:pt x="0" y="2056"/>
                  </a:lnTo>
                  <a:lnTo>
                    <a:pt x="141" y="217"/>
                  </a:lnTo>
                  <a:lnTo>
                    <a:pt x="2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4951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922484" y="1387446"/>
              <a:ext cx="580942" cy="2113639"/>
            </a:xfrm>
            <a:custGeom>
              <a:avLst/>
              <a:gdLst>
                <a:gd name="T0" fmla="*/ 53 w 705"/>
                <a:gd name="T1" fmla="*/ 0 h 2565"/>
                <a:gd name="T2" fmla="*/ 705 w 705"/>
                <a:gd name="T3" fmla="*/ 2099 h 2565"/>
                <a:gd name="T4" fmla="*/ 705 w 705"/>
                <a:gd name="T5" fmla="*/ 2565 h 2565"/>
                <a:gd name="T6" fmla="*/ 0 w 705"/>
                <a:gd name="T7" fmla="*/ 2056 h 2565"/>
                <a:gd name="T8" fmla="*/ 53 w 705"/>
                <a:gd name="T9" fmla="*/ 0 h 2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5" h="2565">
                  <a:moveTo>
                    <a:pt x="53" y="0"/>
                  </a:moveTo>
                  <a:lnTo>
                    <a:pt x="705" y="2099"/>
                  </a:lnTo>
                  <a:lnTo>
                    <a:pt x="705" y="2565"/>
                  </a:lnTo>
                  <a:lnTo>
                    <a:pt x="0" y="205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1207675" y="3081653"/>
              <a:ext cx="2295751" cy="419432"/>
            </a:xfrm>
            <a:custGeom>
              <a:avLst/>
              <a:gdLst>
                <a:gd name="T0" fmla="*/ 0 w 2786"/>
                <a:gd name="T1" fmla="*/ 0 h 509"/>
                <a:gd name="T2" fmla="*/ 2081 w 2786"/>
                <a:gd name="T3" fmla="*/ 0 h 509"/>
                <a:gd name="T4" fmla="*/ 2786 w 2786"/>
                <a:gd name="T5" fmla="*/ 509 h 509"/>
                <a:gd name="T6" fmla="*/ 2433 w 2786"/>
                <a:gd name="T7" fmla="*/ 509 h 509"/>
                <a:gd name="T8" fmla="*/ 0 w 2786"/>
                <a:gd name="T9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6" h="509">
                  <a:moveTo>
                    <a:pt x="0" y="0"/>
                  </a:moveTo>
                  <a:lnTo>
                    <a:pt x="2081" y="0"/>
                  </a:lnTo>
                  <a:lnTo>
                    <a:pt x="2786" y="509"/>
                  </a:lnTo>
                  <a:lnTo>
                    <a:pt x="2433" y="5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4850717" y="1851375"/>
              <a:ext cx="1142107" cy="1105849"/>
            </a:xfrm>
            <a:custGeom>
              <a:avLst/>
              <a:gdLst>
                <a:gd name="T0" fmla="*/ 0 w 1386"/>
                <a:gd name="T1" fmla="*/ 0 h 1342"/>
                <a:gd name="T2" fmla="*/ 1311 w 1386"/>
                <a:gd name="T3" fmla="*/ 109 h 1342"/>
                <a:gd name="T4" fmla="*/ 1386 w 1386"/>
                <a:gd name="T5" fmla="*/ 1342 h 1342"/>
                <a:gd name="T6" fmla="*/ 0 w 1386"/>
                <a:gd name="T7" fmla="*/ 1342 h 1342"/>
                <a:gd name="T8" fmla="*/ 0 w 1386"/>
                <a:gd name="T9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6" h="1342">
                  <a:moveTo>
                    <a:pt x="0" y="0"/>
                  </a:moveTo>
                  <a:lnTo>
                    <a:pt x="1311" y="109"/>
                  </a:lnTo>
                  <a:lnTo>
                    <a:pt x="1386" y="1342"/>
                  </a:lnTo>
                  <a:lnTo>
                    <a:pt x="0" y="1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3601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4189844" y="1851375"/>
              <a:ext cx="660873" cy="1649709"/>
            </a:xfrm>
            <a:custGeom>
              <a:avLst/>
              <a:gdLst>
                <a:gd name="T0" fmla="*/ 802 w 802"/>
                <a:gd name="T1" fmla="*/ 0 h 2002"/>
                <a:gd name="T2" fmla="*/ 802 w 802"/>
                <a:gd name="T3" fmla="*/ 1342 h 2002"/>
                <a:gd name="T4" fmla="*/ 0 w 802"/>
                <a:gd name="T5" fmla="*/ 2002 h 2002"/>
                <a:gd name="T6" fmla="*/ 0 w 802"/>
                <a:gd name="T7" fmla="*/ 1634 h 2002"/>
                <a:gd name="T8" fmla="*/ 802 w 802"/>
                <a:gd name="T9" fmla="*/ 0 h 2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2002">
                  <a:moveTo>
                    <a:pt x="802" y="0"/>
                  </a:moveTo>
                  <a:lnTo>
                    <a:pt x="802" y="1342"/>
                  </a:lnTo>
                  <a:lnTo>
                    <a:pt x="0" y="2002"/>
                  </a:lnTo>
                  <a:lnTo>
                    <a:pt x="0" y="1634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4189844" y="2957224"/>
              <a:ext cx="1802980" cy="543860"/>
            </a:xfrm>
            <a:custGeom>
              <a:avLst/>
              <a:gdLst>
                <a:gd name="T0" fmla="*/ 802 w 2188"/>
                <a:gd name="T1" fmla="*/ 0 h 660"/>
                <a:gd name="T2" fmla="*/ 2188 w 2188"/>
                <a:gd name="T3" fmla="*/ 0 h 660"/>
                <a:gd name="T4" fmla="*/ 358 w 2188"/>
                <a:gd name="T5" fmla="*/ 660 h 660"/>
                <a:gd name="T6" fmla="*/ 0 w 2188"/>
                <a:gd name="T7" fmla="*/ 660 h 660"/>
                <a:gd name="T8" fmla="*/ 802 w 2188"/>
                <a:gd name="T9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8" h="660">
                  <a:moveTo>
                    <a:pt x="802" y="0"/>
                  </a:moveTo>
                  <a:lnTo>
                    <a:pt x="2188" y="0"/>
                  </a:lnTo>
                  <a:lnTo>
                    <a:pt x="358" y="660"/>
                  </a:lnTo>
                  <a:lnTo>
                    <a:pt x="0" y="660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2172616" y="4410814"/>
              <a:ext cx="927859" cy="881713"/>
            </a:xfrm>
            <a:custGeom>
              <a:avLst/>
              <a:gdLst>
                <a:gd name="T0" fmla="*/ 0 w 1126"/>
                <a:gd name="T1" fmla="*/ 0 h 1070"/>
                <a:gd name="T2" fmla="*/ 1126 w 1126"/>
                <a:gd name="T3" fmla="*/ 0 h 1070"/>
                <a:gd name="T4" fmla="*/ 1126 w 1126"/>
                <a:gd name="T5" fmla="*/ 1070 h 1070"/>
                <a:gd name="T6" fmla="*/ 0 w 1126"/>
                <a:gd name="T7" fmla="*/ 1027 h 1070"/>
                <a:gd name="T8" fmla="*/ 0 w 1126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6" h="1070">
                  <a:moveTo>
                    <a:pt x="0" y="0"/>
                  </a:moveTo>
                  <a:lnTo>
                    <a:pt x="1126" y="0"/>
                  </a:lnTo>
                  <a:lnTo>
                    <a:pt x="1126" y="1070"/>
                  </a:lnTo>
                  <a:lnTo>
                    <a:pt x="0" y="10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3601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3100475" y="4178437"/>
              <a:ext cx="402951" cy="1114089"/>
            </a:xfrm>
            <a:custGeom>
              <a:avLst/>
              <a:gdLst>
                <a:gd name="T0" fmla="*/ 489 w 489"/>
                <a:gd name="T1" fmla="*/ 0 h 1352"/>
                <a:gd name="T2" fmla="*/ 489 w 489"/>
                <a:gd name="T3" fmla="*/ 380 h 1352"/>
                <a:gd name="T4" fmla="*/ 0 w 489"/>
                <a:gd name="T5" fmla="*/ 1352 h 1352"/>
                <a:gd name="T6" fmla="*/ 0 w 489"/>
                <a:gd name="T7" fmla="*/ 282 h 1352"/>
                <a:gd name="T8" fmla="*/ 489 w 489"/>
                <a:gd name="T9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1352">
                  <a:moveTo>
                    <a:pt x="489" y="0"/>
                  </a:moveTo>
                  <a:lnTo>
                    <a:pt x="489" y="380"/>
                  </a:lnTo>
                  <a:lnTo>
                    <a:pt x="0" y="1352"/>
                  </a:lnTo>
                  <a:lnTo>
                    <a:pt x="0" y="282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2172616" y="4178437"/>
              <a:ext cx="1330810" cy="232377"/>
            </a:xfrm>
            <a:custGeom>
              <a:avLst/>
              <a:gdLst>
                <a:gd name="T0" fmla="*/ 1214 w 1615"/>
                <a:gd name="T1" fmla="*/ 0 h 282"/>
                <a:gd name="T2" fmla="*/ 1615 w 1615"/>
                <a:gd name="T3" fmla="*/ 0 h 282"/>
                <a:gd name="T4" fmla="*/ 1126 w 1615"/>
                <a:gd name="T5" fmla="*/ 282 h 282"/>
                <a:gd name="T6" fmla="*/ 0 w 1615"/>
                <a:gd name="T7" fmla="*/ 282 h 282"/>
                <a:gd name="T8" fmla="*/ 1214 w 1615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5" h="282">
                  <a:moveTo>
                    <a:pt x="1214" y="0"/>
                  </a:moveTo>
                  <a:lnTo>
                    <a:pt x="1615" y="0"/>
                  </a:lnTo>
                  <a:lnTo>
                    <a:pt x="1126" y="282"/>
                  </a:lnTo>
                  <a:lnTo>
                    <a:pt x="0" y="282"/>
                  </a:lnTo>
                  <a:lnTo>
                    <a:pt x="12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4520280" y="4472616"/>
              <a:ext cx="1776611" cy="1722224"/>
            </a:xfrm>
            <a:custGeom>
              <a:avLst/>
              <a:gdLst>
                <a:gd name="T0" fmla="*/ 2156 w 2156"/>
                <a:gd name="T1" fmla="*/ 0 h 2090"/>
                <a:gd name="T2" fmla="*/ 1973 w 2156"/>
                <a:gd name="T3" fmla="*/ 1851 h 2090"/>
                <a:gd name="T4" fmla="*/ 0 w 2156"/>
                <a:gd name="T5" fmla="*/ 2090 h 2090"/>
                <a:gd name="T6" fmla="*/ 0 w 2156"/>
                <a:gd name="T7" fmla="*/ 54 h 2090"/>
                <a:gd name="T8" fmla="*/ 2156 w 2156"/>
                <a:gd name="T9" fmla="*/ 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6" h="2090">
                  <a:moveTo>
                    <a:pt x="2156" y="0"/>
                  </a:moveTo>
                  <a:lnTo>
                    <a:pt x="1973" y="1851"/>
                  </a:lnTo>
                  <a:lnTo>
                    <a:pt x="0" y="2090"/>
                  </a:lnTo>
                  <a:lnTo>
                    <a:pt x="0" y="5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4951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36281" y="4178437"/>
              <a:ext cx="2160610" cy="338677"/>
            </a:xfrm>
            <a:custGeom>
              <a:avLst/>
              <a:gdLst>
                <a:gd name="T0" fmla="*/ 0 w 2622"/>
                <a:gd name="T1" fmla="*/ 0 h 411"/>
                <a:gd name="T2" fmla="*/ 564 w 2622"/>
                <a:gd name="T3" fmla="*/ 0 h 411"/>
                <a:gd name="T4" fmla="*/ 2622 w 2622"/>
                <a:gd name="T5" fmla="*/ 357 h 411"/>
                <a:gd name="T6" fmla="*/ 466 w 2622"/>
                <a:gd name="T7" fmla="*/ 411 h 411"/>
                <a:gd name="T8" fmla="*/ 0 w 2622"/>
                <a:gd name="T9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2" h="411">
                  <a:moveTo>
                    <a:pt x="0" y="0"/>
                  </a:moveTo>
                  <a:lnTo>
                    <a:pt x="564" y="0"/>
                  </a:lnTo>
                  <a:lnTo>
                    <a:pt x="2622" y="357"/>
                  </a:lnTo>
                  <a:lnTo>
                    <a:pt x="466" y="4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4136281" y="4178437"/>
              <a:ext cx="383998" cy="2016403"/>
            </a:xfrm>
            <a:custGeom>
              <a:avLst/>
              <a:gdLst>
                <a:gd name="T0" fmla="*/ 0 w 466"/>
                <a:gd name="T1" fmla="*/ 0 h 2447"/>
                <a:gd name="T2" fmla="*/ 466 w 466"/>
                <a:gd name="T3" fmla="*/ 411 h 2447"/>
                <a:gd name="T4" fmla="*/ 466 w 466"/>
                <a:gd name="T5" fmla="*/ 2447 h 2447"/>
                <a:gd name="T6" fmla="*/ 0 w 466"/>
                <a:gd name="T7" fmla="*/ 357 h 2447"/>
                <a:gd name="T8" fmla="*/ 0 w 466"/>
                <a:gd name="T9" fmla="*/ 0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447">
                  <a:moveTo>
                    <a:pt x="0" y="0"/>
                  </a:moveTo>
                  <a:lnTo>
                    <a:pt x="466" y="411"/>
                  </a:lnTo>
                  <a:lnTo>
                    <a:pt x="466" y="2447"/>
                  </a:lnTo>
                  <a:lnTo>
                    <a:pt x="0" y="3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004161" y="2017322"/>
            <a:ext cx="530403" cy="530403"/>
            <a:chOff x="7361235" y="1635177"/>
            <a:chExt cx="853440" cy="853440"/>
          </a:xfrm>
        </p:grpSpPr>
        <p:sp>
          <p:nvSpPr>
            <p:cNvPr id="115" name="Oval 114"/>
            <p:cNvSpPr/>
            <p:nvPr/>
          </p:nvSpPr>
          <p:spPr>
            <a:xfrm>
              <a:off x="7361235" y="1635177"/>
              <a:ext cx="853440" cy="8534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7574709" y="1868675"/>
              <a:ext cx="426492" cy="386444"/>
              <a:chOff x="6980238" y="-87313"/>
              <a:chExt cx="5207000" cy="4718051"/>
            </a:xfrm>
            <a:solidFill>
              <a:schemeClr val="bg1"/>
            </a:solidFill>
          </p:grpSpPr>
          <p:sp>
            <p:nvSpPr>
              <p:cNvPr id="53" name="Freeform 28"/>
              <p:cNvSpPr>
                <a:spLocks/>
              </p:cNvSpPr>
              <p:nvPr/>
            </p:nvSpPr>
            <p:spPr bwMode="auto">
              <a:xfrm>
                <a:off x="6980238" y="-87313"/>
                <a:ext cx="5207000" cy="3365501"/>
              </a:xfrm>
              <a:custGeom>
                <a:avLst/>
                <a:gdLst>
                  <a:gd name="T0" fmla="*/ 1120 w 6560"/>
                  <a:gd name="T1" fmla="*/ 0 h 4240"/>
                  <a:gd name="T2" fmla="*/ 1210 w 6560"/>
                  <a:gd name="T3" fmla="*/ 16 h 4240"/>
                  <a:gd name="T4" fmla="*/ 1285 w 6560"/>
                  <a:gd name="T5" fmla="*/ 64 h 4240"/>
                  <a:gd name="T6" fmla="*/ 1339 w 6560"/>
                  <a:gd name="T7" fmla="*/ 135 h 4240"/>
                  <a:gd name="T8" fmla="*/ 2346 w 6560"/>
                  <a:gd name="T9" fmla="*/ 3755 h 4240"/>
                  <a:gd name="T10" fmla="*/ 5945 w 6560"/>
                  <a:gd name="T11" fmla="*/ 1697 h 4240"/>
                  <a:gd name="T12" fmla="*/ 2903 w 6560"/>
                  <a:gd name="T13" fmla="*/ 1691 h 4240"/>
                  <a:gd name="T14" fmla="*/ 2817 w 6560"/>
                  <a:gd name="T15" fmla="*/ 1655 h 4240"/>
                  <a:gd name="T16" fmla="*/ 2752 w 6560"/>
                  <a:gd name="T17" fmla="*/ 1589 h 4240"/>
                  <a:gd name="T18" fmla="*/ 2714 w 6560"/>
                  <a:gd name="T19" fmla="*/ 1502 h 4240"/>
                  <a:gd name="T20" fmla="*/ 2714 w 6560"/>
                  <a:gd name="T21" fmla="*/ 1405 h 4240"/>
                  <a:gd name="T22" fmla="*/ 2752 w 6560"/>
                  <a:gd name="T23" fmla="*/ 1319 h 4240"/>
                  <a:gd name="T24" fmla="*/ 2817 w 6560"/>
                  <a:gd name="T25" fmla="*/ 1254 h 4240"/>
                  <a:gd name="T26" fmla="*/ 2903 w 6560"/>
                  <a:gd name="T27" fmla="*/ 1216 h 4240"/>
                  <a:gd name="T28" fmla="*/ 6317 w 6560"/>
                  <a:gd name="T29" fmla="*/ 1212 h 4240"/>
                  <a:gd name="T30" fmla="*/ 6411 w 6560"/>
                  <a:gd name="T31" fmla="*/ 1230 h 4240"/>
                  <a:gd name="T32" fmla="*/ 6488 w 6560"/>
                  <a:gd name="T33" fmla="*/ 1283 h 4240"/>
                  <a:gd name="T34" fmla="*/ 6542 w 6560"/>
                  <a:gd name="T35" fmla="*/ 1363 h 4240"/>
                  <a:gd name="T36" fmla="*/ 6560 w 6560"/>
                  <a:gd name="T37" fmla="*/ 1456 h 4240"/>
                  <a:gd name="T38" fmla="*/ 6540 w 6560"/>
                  <a:gd name="T39" fmla="*/ 1550 h 4240"/>
                  <a:gd name="T40" fmla="*/ 5408 w 6560"/>
                  <a:gd name="T41" fmla="*/ 4136 h 4240"/>
                  <a:gd name="T42" fmla="*/ 5342 w 6560"/>
                  <a:gd name="T43" fmla="*/ 4200 h 4240"/>
                  <a:gd name="T44" fmla="*/ 5257 w 6560"/>
                  <a:gd name="T45" fmla="*/ 4236 h 4240"/>
                  <a:gd name="T46" fmla="*/ 2163 w 6560"/>
                  <a:gd name="T47" fmla="*/ 4240 h 4240"/>
                  <a:gd name="T48" fmla="*/ 2075 w 6560"/>
                  <a:gd name="T49" fmla="*/ 4224 h 4240"/>
                  <a:gd name="T50" fmla="*/ 2000 w 6560"/>
                  <a:gd name="T51" fmla="*/ 4176 h 4240"/>
                  <a:gd name="T52" fmla="*/ 1946 w 6560"/>
                  <a:gd name="T53" fmla="*/ 4104 h 4240"/>
                  <a:gd name="T54" fmla="*/ 939 w 6560"/>
                  <a:gd name="T55" fmla="*/ 485 h 4240"/>
                  <a:gd name="T56" fmla="*/ 193 w 6560"/>
                  <a:gd name="T57" fmla="*/ 479 h 4240"/>
                  <a:gd name="T58" fmla="*/ 107 w 6560"/>
                  <a:gd name="T59" fmla="*/ 443 h 4240"/>
                  <a:gd name="T60" fmla="*/ 42 w 6560"/>
                  <a:gd name="T61" fmla="*/ 377 h 4240"/>
                  <a:gd name="T62" fmla="*/ 4 w 6560"/>
                  <a:gd name="T63" fmla="*/ 290 h 4240"/>
                  <a:gd name="T64" fmla="*/ 4 w 6560"/>
                  <a:gd name="T65" fmla="*/ 193 h 4240"/>
                  <a:gd name="T66" fmla="*/ 42 w 6560"/>
                  <a:gd name="T67" fmla="*/ 107 h 4240"/>
                  <a:gd name="T68" fmla="*/ 107 w 6560"/>
                  <a:gd name="T69" fmla="*/ 42 h 4240"/>
                  <a:gd name="T70" fmla="*/ 193 w 6560"/>
                  <a:gd name="T71" fmla="*/ 4 h 4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560" h="4240">
                    <a:moveTo>
                      <a:pt x="243" y="0"/>
                    </a:moveTo>
                    <a:lnTo>
                      <a:pt x="1120" y="0"/>
                    </a:lnTo>
                    <a:lnTo>
                      <a:pt x="1166" y="4"/>
                    </a:lnTo>
                    <a:lnTo>
                      <a:pt x="1210" y="16"/>
                    </a:lnTo>
                    <a:lnTo>
                      <a:pt x="1250" y="36"/>
                    </a:lnTo>
                    <a:lnTo>
                      <a:pt x="1285" y="64"/>
                    </a:lnTo>
                    <a:lnTo>
                      <a:pt x="1315" y="97"/>
                    </a:lnTo>
                    <a:lnTo>
                      <a:pt x="1339" y="135"/>
                    </a:lnTo>
                    <a:lnTo>
                      <a:pt x="1355" y="177"/>
                    </a:lnTo>
                    <a:lnTo>
                      <a:pt x="2346" y="3755"/>
                    </a:lnTo>
                    <a:lnTo>
                      <a:pt x="5048" y="3755"/>
                    </a:lnTo>
                    <a:lnTo>
                      <a:pt x="5945" y="1697"/>
                    </a:lnTo>
                    <a:lnTo>
                      <a:pt x="2953" y="1697"/>
                    </a:lnTo>
                    <a:lnTo>
                      <a:pt x="2903" y="1691"/>
                    </a:lnTo>
                    <a:lnTo>
                      <a:pt x="2859" y="1677"/>
                    </a:lnTo>
                    <a:lnTo>
                      <a:pt x="2817" y="1655"/>
                    </a:lnTo>
                    <a:lnTo>
                      <a:pt x="2782" y="1625"/>
                    </a:lnTo>
                    <a:lnTo>
                      <a:pt x="2752" y="1589"/>
                    </a:lnTo>
                    <a:lnTo>
                      <a:pt x="2730" y="1548"/>
                    </a:lnTo>
                    <a:lnTo>
                      <a:pt x="2714" y="1502"/>
                    </a:lnTo>
                    <a:lnTo>
                      <a:pt x="2710" y="1454"/>
                    </a:lnTo>
                    <a:lnTo>
                      <a:pt x="2714" y="1405"/>
                    </a:lnTo>
                    <a:lnTo>
                      <a:pt x="2730" y="1359"/>
                    </a:lnTo>
                    <a:lnTo>
                      <a:pt x="2752" y="1319"/>
                    </a:lnTo>
                    <a:lnTo>
                      <a:pt x="2782" y="1283"/>
                    </a:lnTo>
                    <a:lnTo>
                      <a:pt x="2817" y="1254"/>
                    </a:lnTo>
                    <a:lnTo>
                      <a:pt x="2859" y="1230"/>
                    </a:lnTo>
                    <a:lnTo>
                      <a:pt x="2903" y="1216"/>
                    </a:lnTo>
                    <a:lnTo>
                      <a:pt x="2953" y="1212"/>
                    </a:lnTo>
                    <a:lnTo>
                      <a:pt x="6317" y="1212"/>
                    </a:lnTo>
                    <a:lnTo>
                      <a:pt x="6365" y="1216"/>
                    </a:lnTo>
                    <a:lnTo>
                      <a:pt x="6411" y="1230"/>
                    </a:lnTo>
                    <a:lnTo>
                      <a:pt x="6453" y="1252"/>
                    </a:lnTo>
                    <a:lnTo>
                      <a:pt x="6488" y="1283"/>
                    </a:lnTo>
                    <a:lnTo>
                      <a:pt x="6520" y="1321"/>
                    </a:lnTo>
                    <a:lnTo>
                      <a:pt x="6542" y="1363"/>
                    </a:lnTo>
                    <a:lnTo>
                      <a:pt x="6556" y="1409"/>
                    </a:lnTo>
                    <a:lnTo>
                      <a:pt x="6560" y="1456"/>
                    </a:lnTo>
                    <a:lnTo>
                      <a:pt x="6554" y="1504"/>
                    </a:lnTo>
                    <a:lnTo>
                      <a:pt x="6540" y="1550"/>
                    </a:lnTo>
                    <a:lnTo>
                      <a:pt x="5432" y="4095"/>
                    </a:lnTo>
                    <a:lnTo>
                      <a:pt x="5408" y="4136"/>
                    </a:lnTo>
                    <a:lnTo>
                      <a:pt x="5378" y="4172"/>
                    </a:lnTo>
                    <a:lnTo>
                      <a:pt x="5342" y="4200"/>
                    </a:lnTo>
                    <a:lnTo>
                      <a:pt x="5301" y="4222"/>
                    </a:lnTo>
                    <a:lnTo>
                      <a:pt x="5257" y="4236"/>
                    </a:lnTo>
                    <a:lnTo>
                      <a:pt x="5209" y="4240"/>
                    </a:lnTo>
                    <a:lnTo>
                      <a:pt x="2163" y="4240"/>
                    </a:lnTo>
                    <a:lnTo>
                      <a:pt x="2117" y="4236"/>
                    </a:lnTo>
                    <a:lnTo>
                      <a:pt x="2075" y="4224"/>
                    </a:lnTo>
                    <a:lnTo>
                      <a:pt x="2035" y="4204"/>
                    </a:lnTo>
                    <a:lnTo>
                      <a:pt x="2000" y="4176"/>
                    </a:lnTo>
                    <a:lnTo>
                      <a:pt x="1970" y="4144"/>
                    </a:lnTo>
                    <a:lnTo>
                      <a:pt x="1946" y="4104"/>
                    </a:lnTo>
                    <a:lnTo>
                      <a:pt x="1930" y="4063"/>
                    </a:lnTo>
                    <a:lnTo>
                      <a:pt x="939" y="485"/>
                    </a:lnTo>
                    <a:lnTo>
                      <a:pt x="243" y="485"/>
                    </a:lnTo>
                    <a:lnTo>
                      <a:pt x="193" y="479"/>
                    </a:lnTo>
                    <a:lnTo>
                      <a:pt x="149" y="465"/>
                    </a:lnTo>
                    <a:lnTo>
                      <a:pt x="107" y="443"/>
                    </a:lnTo>
                    <a:lnTo>
                      <a:pt x="72" y="413"/>
                    </a:lnTo>
                    <a:lnTo>
                      <a:pt x="42" y="377"/>
                    </a:lnTo>
                    <a:lnTo>
                      <a:pt x="20" y="336"/>
                    </a:lnTo>
                    <a:lnTo>
                      <a:pt x="4" y="290"/>
                    </a:lnTo>
                    <a:lnTo>
                      <a:pt x="0" y="242"/>
                    </a:lnTo>
                    <a:lnTo>
                      <a:pt x="4" y="193"/>
                    </a:lnTo>
                    <a:lnTo>
                      <a:pt x="20" y="149"/>
                    </a:lnTo>
                    <a:lnTo>
                      <a:pt x="42" y="107"/>
                    </a:lnTo>
                    <a:lnTo>
                      <a:pt x="72" y="71"/>
                    </a:lnTo>
                    <a:lnTo>
                      <a:pt x="107" y="42"/>
                    </a:lnTo>
                    <a:lnTo>
                      <a:pt x="149" y="20"/>
                    </a:lnTo>
                    <a:lnTo>
                      <a:pt x="193" y="4"/>
                    </a:lnTo>
                    <a:lnTo>
                      <a:pt x="2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800"/>
              </a:p>
            </p:txBody>
          </p:sp>
          <p:sp>
            <p:nvSpPr>
              <p:cNvPr id="54" name="Freeform 29"/>
              <p:cNvSpPr>
                <a:spLocks/>
              </p:cNvSpPr>
              <p:nvPr/>
            </p:nvSpPr>
            <p:spPr bwMode="auto">
              <a:xfrm>
                <a:off x="8077201" y="3759200"/>
                <a:ext cx="874713" cy="871538"/>
              </a:xfrm>
              <a:custGeom>
                <a:avLst/>
                <a:gdLst>
                  <a:gd name="T0" fmla="*/ 551 w 1100"/>
                  <a:gd name="T1" fmla="*/ 0 h 1099"/>
                  <a:gd name="T2" fmla="*/ 631 w 1100"/>
                  <a:gd name="T3" fmla="*/ 6 h 1099"/>
                  <a:gd name="T4" fmla="*/ 708 w 1100"/>
                  <a:gd name="T5" fmla="*/ 24 h 1099"/>
                  <a:gd name="T6" fmla="*/ 782 w 1100"/>
                  <a:gd name="T7" fmla="*/ 52 h 1099"/>
                  <a:gd name="T8" fmla="*/ 849 w 1100"/>
                  <a:gd name="T9" fmla="*/ 90 h 1099"/>
                  <a:gd name="T10" fmla="*/ 911 w 1100"/>
                  <a:gd name="T11" fmla="*/ 136 h 1099"/>
                  <a:gd name="T12" fmla="*/ 965 w 1100"/>
                  <a:gd name="T13" fmla="*/ 189 h 1099"/>
                  <a:gd name="T14" fmla="*/ 1011 w 1100"/>
                  <a:gd name="T15" fmla="*/ 251 h 1099"/>
                  <a:gd name="T16" fmla="*/ 1048 w 1100"/>
                  <a:gd name="T17" fmla="*/ 318 h 1099"/>
                  <a:gd name="T18" fmla="*/ 1076 w 1100"/>
                  <a:gd name="T19" fmla="*/ 392 h 1099"/>
                  <a:gd name="T20" fmla="*/ 1094 w 1100"/>
                  <a:gd name="T21" fmla="*/ 469 h 1099"/>
                  <a:gd name="T22" fmla="*/ 1100 w 1100"/>
                  <a:gd name="T23" fmla="*/ 551 h 1099"/>
                  <a:gd name="T24" fmla="*/ 1094 w 1100"/>
                  <a:gd name="T25" fmla="*/ 630 h 1099"/>
                  <a:gd name="T26" fmla="*/ 1076 w 1100"/>
                  <a:gd name="T27" fmla="*/ 708 h 1099"/>
                  <a:gd name="T28" fmla="*/ 1048 w 1100"/>
                  <a:gd name="T29" fmla="*/ 781 h 1099"/>
                  <a:gd name="T30" fmla="*/ 1011 w 1100"/>
                  <a:gd name="T31" fmla="*/ 849 h 1099"/>
                  <a:gd name="T32" fmla="*/ 965 w 1100"/>
                  <a:gd name="T33" fmla="*/ 910 h 1099"/>
                  <a:gd name="T34" fmla="*/ 911 w 1100"/>
                  <a:gd name="T35" fmla="*/ 964 h 1099"/>
                  <a:gd name="T36" fmla="*/ 849 w 1100"/>
                  <a:gd name="T37" fmla="*/ 1010 h 1099"/>
                  <a:gd name="T38" fmla="*/ 782 w 1100"/>
                  <a:gd name="T39" fmla="*/ 1047 h 1099"/>
                  <a:gd name="T40" fmla="*/ 708 w 1100"/>
                  <a:gd name="T41" fmla="*/ 1075 h 1099"/>
                  <a:gd name="T42" fmla="*/ 631 w 1100"/>
                  <a:gd name="T43" fmla="*/ 1093 h 1099"/>
                  <a:gd name="T44" fmla="*/ 551 w 1100"/>
                  <a:gd name="T45" fmla="*/ 1099 h 1099"/>
                  <a:gd name="T46" fmla="*/ 469 w 1100"/>
                  <a:gd name="T47" fmla="*/ 1093 h 1099"/>
                  <a:gd name="T48" fmla="*/ 392 w 1100"/>
                  <a:gd name="T49" fmla="*/ 1075 h 1099"/>
                  <a:gd name="T50" fmla="*/ 318 w 1100"/>
                  <a:gd name="T51" fmla="*/ 1047 h 1099"/>
                  <a:gd name="T52" fmla="*/ 251 w 1100"/>
                  <a:gd name="T53" fmla="*/ 1010 h 1099"/>
                  <a:gd name="T54" fmla="*/ 189 w 1100"/>
                  <a:gd name="T55" fmla="*/ 964 h 1099"/>
                  <a:gd name="T56" fmla="*/ 135 w 1100"/>
                  <a:gd name="T57" fmla="*/ 910 h 1099"/>
                  <a:gd name="T58" fmla="*/ 89 w 1100"/>
                  <a:gd name="T59" fmla="*/ 849 h 1099"/>
                  <a:gd name="T60" fmla="*/ 52 w 1100"/>
                  <a:gd name="T61" fmla="*/ 781 h 1099"/>
                  <a:gd name="T62" fmla="*/ 24 w 1100"/>
                  <a:gd name="T63" fmla="*/ 708 h 1099"/>
                  <a:gd name="T64" fmla="*/ 6 w 1100"/>
                  <a:gd name="T65" fmla="*/ 630 h 1099"/>
                  <a:gd name="T66" fmla="*/ 0 w 1100"/>
                  <a:gd name="T67" fmla="*/ 551 h 1099"/>
                  <a:gd name="T68" fmla="*/ 6 w 1100"/>
                  <a:gd name="T69" fmla="*/ 469 h 1099"/>
                  <a:gd name="T70" fmla="*/ 24 w 1100"/>
                  <a:gd name="T71" fmla="*/ 392 h 1099"/>
                  <a:gd name="T72" fmla="*/ 52 w 1100"/>
                  <a:gd name="T73" fmla="*/ 318 h 1099"/>
                  <a:gd name="T74" fmla="*/ 89 w 1100"/>
                  <a:gd name="T75" fmla="*/ 251 h 1099"/>
                  <a:gd name="T76" fmla="*/ 135 w 1100"/>
                  <a:gd name="T77" fmla="*/ 189 h 1099"/>
                  <a:gd name="T78" fmla="*/ 189 w 1100"/>
                  <a:gd name="T79" fmla="*/ 136 h 1099"/>
                  <a:gd name="T80" fmla="*/ 251 w 1100"/>
                  <a:gd name="T81" fmla="*/ 90 h 1099"/>
                  <a:gd name="T82" fmla="*/ 318 w 1100"/>
                  <a:gd name="T83" fmla="*/ 52 h 1099"/>
                  <a:gd name="T84" fmla="*/ 392 w 1100"/>
                  <a:gd name="T85" fmla="*/ 24 h 1099"/>
                  <a:gd name="T86" fmla="*/ 469 w 1100"/>
                  <a:gd name="T87" fmla="*/ 6 h 1099"/>
                  <a:gd name="T88" fmla="*/ 551 w 1100"/>
                  <a:gd name="T89" fmla="*/ 0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00" h="1099">
                    <a:moveTo>
                      <a:pt x="551" y="0"/>
                    </a:moveTo>
                    <a:lnTo>
                      <a:pt x="631" y="6"/>
                    </a:lnTo>
                    <a:lnTo>
                      <a:pt x="708" y="24"/>
                    </a:lnTo>
                    <a:lnTo>
                      <a:pt x="782" y="52"/>
                    </a:lnTo>
                    <a:lnTo>
                      <a:pt x="849" y="90"/>
                    </a:lnTo>
                    <a:lnTo>
                      <a:pt x="911" y="136"/>
                    </a:lnTo>
                    <a:lnTo>
                      <a:pt x="965" y="189"/>
                    </a:lnTo>
                    <a:lnTo>
                      <a:pt x="1011" y="251"/>
                    </a:lnTo>
                    <a:lnTo>
                      <a:pt x="1048" y="318"/>
                    </a:lnTo>
                    <a:lnTo>
                      <a:pt x="1076" y="392"/>
                    </a:lnTo>
                    <a:lnTo>
                      <a:pt x="1094" y="469"/>
                    </a:lnTo>
                    <a:lnTo>
                      <a:pt x="1100" y="551"/>
                    </a:lnTo>
                    <a:lnTo>
                      <a:pt x="1094" y="630"/>
                    </a:lnTo>
                    <a:lnTo>
                      <a:pt x="1076" y="708"/>
                    </a:lnTo>
                    <a:lnTo>
                      <a:pt x="1048" y="781"/>
                    </a:lnTo>
                    <a:lnTo>
                      <a:pt x="1011" y="849"/>
                    </a:lnTo>
                    <a:lnTo>
                      <a:pt x="965" y="910"/>
                    </a:lnTo>
                    <a:lnTo>
                      <a:pt x="911" y="964"/>
                    </a:lnTo>
                    <a:lnTo>
                      <a:pt x="849" y="1010"/>
                    </a:lnTo>
                    <a:lnTo>
                      <a:pt x="782" y="1047"/>
                    </a:lnTo>
                    <a:lnTo>
                      <a:pt x="708" y="1075"/>
                    </a:lnTo>
                    <a:lnTo>
                      <a:pt x="631" y="1093"/>
                    </a:lnTo>
                    <a:lnTo>
                      <a:pt x="551" y="1099"/>
                    </a:lnTo>
                    <a:lnTo>
                      <a:pt x="469" y="1093"/>
                    </a:lnTo>
                    <a:lnTo>
                      <a:pt x="392" y="1075"/>
                    </a:lnTo>
                    <a:lnTo>
                      <a:pt x="318" y="1047"/>
                    </a:lnTo>
                    <a:lnTo>
                      <a:pt x="251" y="1010"/>
                    </a:lnTo>
                    <a:lnTo>
                      <a:pt x="189" y="964"/>
                    </a:lnTo>
                    <a:lnTo>
                      <a:pt x="135" y="910"/>
                    </a:lnTo>
                    <a:lnTo>
                      <a:pt x="89" y="849"/>
                    </a:lnTo>
                    <a:lnTo>
                      <a:pt x="52" y="781"/>
                    </a:lnTo>
                    <a:lnTo>
                      <a:pt x="24" y="708"/>
                    </a:lnTo>
                    <a:lnTo>
                      <a:pt x="6" y="630"/>
                    </a:lnTo>
                    <a:lnTo>
                      <a:pt x="0" y="551"/>
                    </a:lnTo>
                    <a:lnTo>
                      <a:pt x="6" y="469"/>
                    </a:lnTo>
                    <a:lnTo>
                      <a:pt x="24" y="392"/>
                    </a:lnTo>
                    <a:lnTo>
                      <a:pt x="52" y="318"/>
                    </a:lnTo>
                    <a:lnTo>
                      <a:pt x="89" y="251"/>
                    </a:lnTo>
                    <a:lnTo>
                      <a:pt x="135" y="189"/>
                    </a:lnTo>
                    <a:lnTo>
                      <a:pt x="189" y="136"/>
                    </a:lnTo>
                    <a:lnTo>
                      <a:pt x="251" y="90"/>
                    </a:lnTo>
                    <a:lnTo>
                      <a:pt x="318" y="52"/>
                    </a:lnTo>
                    <a:lnTo>
                      <a:pt x="392" y="24"/>
                    </a:lnTo>
                    <a:lnTo>
                      <a:pt x="469" y="6"/>
                    </a:lnTo>
                    <a:lnTo>
                      <a:pt x="5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800"/>
              </a:p>
            </p:txBody>
          </p:sp>
          <p:sp>
            <p:nvSpPr>
              <p:cNvPr id="55" name="Freeform 30"/>
              <p:cNvSpPr>
                <a:spLocks/>
              </p:cNvSpPr>
              <p:nvPr/>
            </p:nvSpPr>
            <p:spPr bwMode="auto">
              <a:xfrm>
                <a:off x="10810876" y="3759200"/>
                <a:ext cx="869950" cy="871538"/>
              </a:xfrm>
              <a:custGeom>
                <a:avLst/>
                <a:gdLst>
                  <a:gd name="T0" fmla="*/ 509 w 1096"/>
                  <a:gd name="T1" fmla="*/ 0 h 1099"/>
                  <a:gd name="T2" fmla="*/ 591 w 1096"/>
                  <a:gd name="T3" fmla="*/ 0 h 1099"/>
                  <a:gd name="T4" fmla="*/ 671 w 1096"/>
                  <a:gd name="T5" fmla="*/ 14 h 1099"/>
                  <a:gd name="T6" fmla="*/ 744 w 1096"/>
                  <a:gd name="T7" fmla="*/ 36 h 1099"/>
                  <a:gd name="T8" fmla="*/ 816 w 1096"/>
                  <a:gd name="T9" fmla="*/ 70 h 1099"/>
                  <a:gd name="T10" fmla="*/ 879 w 1096"/>
                  <a:gd name="T11" fmla="*/ 112 h 1099"/>
                  <a:gd name="T12" fmla="*/ 937 w 1096"/>
                  <a:gd name="T13" fmla="*/ 161 h 1099"/>
                  <a:gd name="T14" fmla="*/ 987 w 1096"/>
                  <a:gd name="T15" fmla="*/ 219 h 1099"/>
                  <a:gd name="T16" fmla="*/ 1029 w 1096"/>
                  <a:gd name="T17" fmla="*/ 285 h 1099"/>
                  <a:gd name="T18" fmla="*/ 1063 w 1096"/>
                  <a:gd name="T19" fmla="*/ 354 h 1099"/>
                  <a:gd name="T20" fmla="*/ 1084 w 1096"/>
                  <a:gd name="T21" fmla="*/ 430 h 1099"/>
                  <a:gd name="T22" fmla="*/ 1096 w 1096"/>
                  <a:gd name="T23" fmla="*/ 509 h 1099"/>
                  <a:gd name="T24" fmla="*/ 1096 w 1096"/>
                  <a:gd name="T25" fmla="*/ 583 h 1099"/>
                  <a:gd name="T26" fmla="*/ 1086 w 1096"/>
                  <a:gd name="T27" fmla="*/ 656 h 1099"/>
                  <a:gd name="T28" fmla="*/ 1068 w 1096"/>
                  <a:gd name="T29" fmla="*/ 726 h 1099"/>
                  <a:gd name="T30" fmla="*/ 1043 w 1096"/>
                  <a:gd name="T31" fmla="*/ 791 h 1099"/>
                  <a:gd name="T32" fmla="*/ 1007 w 1096"/>
                  <a:gd name="T33" fmla="*/ 853 h 1099"/>
                  <a:gd name="T34" fmla="*/ 963 w 1096"/>
                  <a:gd name="T35" fmla="*/ 910 h 1099"/>
                  <a:gd name="T36" fmla="*/ 911 w 1096"/>
                  <a:gd name="T37" fmla="*/ 962 h 1099"/>
                  <a:gd name="T38" fmla="*/ 854 w 1096"/>
                  <a:gd name="T39" fmla="*/ 1006 h 1099"/>
                  <a:gd name="T40" fmla="*/ 792 w 1096"/>
                  <a:gd name="T41" fmla="*/ 1041 h 1099"/>
                  <a:gd name="T42" fmla="*/ 726 w 1096"/>
                  <a:gd name="T43" fmla="*/ 1069 h 1099"/>
                  <a:gd name="T44" fmla="*/ 659 w 1096"/>
                  <a:gd name="T45" fmla="*/ 1089 h 1099"/>
                  <a:gd name="T46" fmla="*/ 587 w 1096"/>
                  <a:gd name="T47" fmla="*/ 1099 h 1099"/>
                  <a:gd name="T48" fmla="*/ 545 w 1096"/>
                  <a:gd name="T49" fmla="*/ 1099 h 1099"/>
                  <a:gd name="T50" fmla="*/ 470 w 1096"/>
                  <a:gd name="T51" fmla="*/ 1093 h 1099"/>
                  <a:gd name="T52" fmla="*/ 396 w 1096"/>
                  <a:gd name="T53" fmla="*/ 1077 h 1099"/>
                  <a:gd name="T54" fmla="*/ 326 w 1096"/>
                  <a:gd name="T55" fmla="*/ 1051 h 1099"/>
                  <a:gd name="T56" fmla="*/ 261 w 1096"/>
                  <a:gd name="T57" fmla="*/ 1018 h 1099"/>
                  <a:gd name="T58" fmla="*/ 201 w 1096"/>
                  <a:gd name="T59" fmla="*/ 974 h 1099"/>
                  <a:gd name="T60" fmla="*/ 147 w 1096"/>
                  <a:gd name="T61" fmla="*/ 924 h 1099"/>
                  <a:gd name="T62" fmla="*/ 101 w 1096"/>
                  <a:gd name="T63" fmla="*/ 867 h 1099"/>
                  <a:gd name="T64" fmla="*/ 62 w 1096"/>
                  <a:gd name="T65" fmla="*/ 803 h 1099"/>
                  <a:gd name="T66" fmla="*/ 32 w 1096"/>
                  <a:gd name="T67" fmla="*/ 736 h 1099"/>
                  <a:gd name="T68" fmla="*/ 10 w 1096"/>
                  <a:gd name="T69" fmla="*/ 662 h 1099"/>
                  <a:gd name="T70" fmla="*/ 0 w 1096"/>
                  <a:gd name="T71" fmla="*/ 587 h 1099"/>
                  <a:gd name="T72" fmla="*/ 0 w 1096"/>
                  <a:gd name="T73" fmla="*/ 513 h 1099"/>
                  <a:gd name="T74" fmla="*/ 10 w 1096"/>
                  <a:gd name="T75" fmla="*/ 442 h 1099"/>
                  <a:gd name="T76" fmla="*/ 28 w 1096"/>
                  <a:gd name="T77" fmla="*/ 372 h 1099"/>
                  <a:gd name="T78" fmla="*/ 56 w 1096"/>
                  <a:gd name="T79" fmla="*/ 306 h 1099"/>
                  <a:gd name="T80" fmla="*/ 92 w 1096"/>
                  <a:gd name="T81" fmla="*/ 245 h 1099"/>
                  <a:gd name="T82" fmla="*/ 133 w 1096"/>
                  <a:gd name="T83" fmla="*/ 189 h 1099"/>
                  <a:gd name="T84" fmla="*/ 183 w 1096"/>
                  <a:gd name="T85" fmla="*/ 140 h 1099"/>
                  <a:gd name="T86" fmla="*/ 239 w 1096"/>
                  <a:gd name="T87" fmla="*/ 96 h 1099"/>
                  <a:gd name="T88" fmla="*/ 298 w 1096"/>
                  <a:gd name="T89" fmla="*/ 58 h 1099"/>
                  <a:gd name="T90" fmla="*/ 366 w 1096"/>
                  <a:gd name="T91" fmla="*/ 30 h 1099"/>
                  <a:gd name="T92" fmla="*/ 436 w 1096"/>
                  <a:gd name="T93" fmla="*/ 10 h 1099"/>
                  <a:gd name="T94" fmla="*/ 509 w 1096"/>
                  <a:gd name="T95" fmla="*/ 0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96" h="1099">
                    <a:moveTo>
                      <a:pt x="509" y="0"/>
                    </a:moveTo>
                    <a:lnTo>
                      <a:pt x="591" y="0"/>
                    </a:lnTo>
                    <a:lnTo>
                      <a:pt x="671" y="14"/>
                    </a:lnTo>
                    <a:lnTo>
                      <a:pt x="744" y="36"/>
                    </a:lnTo>
                    <a:lnTo>
                      <a:pt x="816" y="70"/>
                    </a:lnTo>
                    <a:lnTo>
                      <a:pt x="879" y="112"/>
                    </a:lnTo>
                    <a:lnTo>
                      <a:pt x="937" y="161"/>
                    </a:lnTo>
                    <a:lnTo>
                      <a:pt x="987" y="219"/>
                    </a:lnTo>
                    <a:lnTo>
                      <a:pt x="1029" y="285"/>
                    </a:lnTo>
                    <a:lnTo>
                      <a:pt x="1063" y="354"/>
                    </a:lnTo>
                    <a:lnTo>
                      <a:pt x="1084" y="430"/>
                    </a:lnTo>
                    <a:lnTo>
                      <a:pt x="1096" y="509"/>
                    </a:lnTo>
                    <a:lnTo>
                      <a:pt x="1096" y="583"/>
                    </a:lnTo>
                    <a:lnTo>
                      <a:pt x="1086" y="656"/>
                    </a:lnTo>
                    <a:lnTo>
                      <a:pt x="1068" y="726"/>
                    </a:lnTo>
                    <a:lnTo>
                      <a:pt x="1043" y="791"/>
                    </a:lnTo>
                    <a:lnTo>
                      <a:pt x="1007" y="853"/>
                    </a:lnTo>
                    <a:lnTo>
                      <a:pt x="963" y="910"/>
                    </a:lnTo>
                    <a:lnTo>
                      <a:pt x="911" y="962"/>
                    </a:lnTo>
                    <a:lnTo>
                      <a:pt x="854" y="1006"/>
                    </a:lnTo>
                    <a:lnTo>
                      <a:pt x="792" y="1041"/>
                    </a:lnTo>
                    <a:lnTo>
                      <a:pt x="726" y="1069"/>
                    </a:lnTo>
                    <a:lnTo>
                      <a:pt x="659" y="1089"/>
                    </a:lnTo>
                    <a:lnTo>
                      <a:pt x="587" y="1099"/>
                    </a:lnTo>
                    <a:lnTo>
                      <a:pt x="545" y="1099"/>
                    </a:lnTo>
                    <a:lnTo>
                      <a:pt x="470" y="1093"/>
                    </a:lnTo>
                    <a:lnTo>
                      <a:pt x="396" y="1077"/>
                    </a:lnTo>
                    <a:lnTo>
                      <a:pt x="326" y="1051"/>
                    </a:lnTo>
                    <a:lnTo>
                      <a:pt x="261" y="1018"/>
                    </a:lnTo>
                    <a:lnTo>
                      <a:pt x="201" y="974"/>
                    </a:lnTo>
                    <a:lnTo>
                      <a:pt x="147" y="924"/>
                    </a:lnTo>
                    <a:lnTo>
                      <a:pt x="101" y="867"/>
                    </a:lnTo>
                    <a:lnTo>
                      <a:pt x="62" y="803"/>
                    </a:lnTo>
                    <a:lnTo>
                      <a:pt x="32" y="736"/>
                    </a:lnTo>
                    <a:lnTo>
                      <a:pt x="10" y="662"/>
                    </a:lnTo>
                    <a:lnTo>
                      <a:pt x="0" y="587"/>
                    </a:lnTo>
                    <a:lnTo>
                      <a:pt x="0" y="513"/>
                    </a:lnTo>
                    <a:lnTo>
                      <a:pt x="10" y="442"/>
                    </a:lnTo>
                    <a:lnTo>
                      <a:pt x="28" y="372"/>
                    </a:lnTo>
                    <a:lnTo>
                      <a:pt x="56" y="306"/>
                    </a:lnTo>
                    <a:lnTo>
                      <a:pt x="92" y="245"/>
                    </a:lnTo>
                    <a:lnTo>
                      <a:pt x="133" y="189"/>
                    </a:lnTo>
                    <a:lnTo>
                      <a:pt x="183" y="140"/>
                    </a:lnTo>
                    <a:lnTo>
                      <a:pt x="239" y="96"/>
                    </a:lnTo>
                    <a:lnTo>
                      <a:pt x="298" y="58"/>
                    </a:lnTo>
                    <a:lnTo>
                      <a:pt x="366" y="30"/>
                    </a:lnTo>
                    <a:lnTo>
                      <a:pt x="436" y="10"/>
                    </a:lnTo>
                    <a:lnTo>
                      <a:pt x="5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800"/>
              </a:p>
            </p:txBody>
          </p:sp>
        </p:grpSp>
      </p:grpSp>
      <p:grpSp>
        <p:nvGrpSpPr>
          <p:cNvPr id="128" name="Group 127"/>
          <p:cNvGrpSpPr/>
          <p:nvPr/>
        </p:nvGrpSpPr>
        <p:grpSpPr>
          <a:xfrm>
            <a:off x="5706421" y="1893869"/>
            <a:ext cx="2917084" cy="800279"/>
            <a:chOff x="8038628" y="1744785"/>
            <a:chExt cx="3456384" cy="1066760"/>
          </a:xfrm>
        </p:grpSpPr>
        <p:sp>
          <p:nvSpPr>
            <p:cNvPr id="130" name="Rectangle 129"/>
            <p:cNvSpPr/>
            <p:nvPr/>
          </p:nvSpPr>
          <p:spPr>
            <a:xfrm>
              <a:off x="8038629" y="2196152"/>
              <a:ext cx="3456383" cy="61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Invest </a:t>
              </a:r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 marketing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004161" y="2936176"/>
            <a:ext cx="530403" cy="530403"/>
            <a:chOff x="7361235" y="2769033"/>
            <a:chExt cx="853440" cy="853440"/>
          </a:xfrm>
        </p:grpSpPr>
        <p:sp>
          <p:nvSpPr>
            <p:cNvPr id="117" name="Oval 116"/>
            <p:cNvSpPr/>
            <p:nvPr/>
          </p:nvSpPr>
          <p:spPr>
            <a:xfrm>
              <a:off x="7361235" y="2769033"/>
              <a:ext cx="853440" cy="8534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7" name="Freeform 35"/>
            <p:cNvSpPr>
              <a:spLocks noEditPoints="1"/>
            </p:cNvSpPr>
            <p:nvPr/>
          </p:nvSpPr>
          <p:spPr bwMode="auto">
            <a:xfrm>
              <a:off x="7565344" y="2991739"/>
              <a:ext cx="445222" cy="408028"/>
            </a:xfrm>
            <a:custGeom>
              <a:avLst/>
              <a:gdLst>
                <a:gd name="T0" fmla="*/ 3673 w 6560"/>
                <a:gd name="T1" fmla="*/ 4226 h 6012"/>
                <a:gd name="T2" fmla="*/ 4001 w 6560"/>
                <a:gd name="T3" fmla="*/ 5765 h 6012"/>
                <a:gd name="T4" fmla="*/ 3657 w 6560"/>
                <a:gd name="T5" fmla="*/ 5897 h 6012"/>
                <a:gd name="T6" fmla="*/ 2638 w 6560"/>
                <a:gd name="T7" fmla="*/ 6010 h 6012"/>
                <a:gd name="T8" fmla="*/ 1361 w 6560"/>
                <a:gd name="T9" fmla="*/ 5777 h 6012"/>
                <a:gd name="T10" fmla="*/ 1616 w 6560"/>
                <a:gd name="T11" fmla="*/ 4297 h 6012"/>
                <a:gd name="T12" fmla="*/ 3639 w 6560"/>
                <a:gd name="T13" fmla="*/ 3169 h 6012"/>
                <a:gd name="T14" fmla="*/ 5026 w 6560"/>
                <a:gd name="T15" fmla="*/ 3497 h 6012"/>
                <a:gd name="T16" fmla="*/ 5277 w 6560"/>
                <a:gd name="T17" fmla="*/ 4966 h 6012"/>
                <a:gd name="T18" fmla="*/ 4857 w 6560"/>
                <a:gd name="T19" fmla="*/ 5119 h 6012"/>
                <a:gd name="T20" fmla="*/ 4160 w 6560"/>
                <a:gd name="T21" fmla="*/ 4723 h 6012"/>
                <a:gd name="T22" fmla="*/ 3558 w 6560"/>
                <a:gd name="T23" fmla="*/ 3923 h 6012"/>
                <a:gd name="T24" fmla="*/ 3631 w 6560"/>
                <a:gd name="T25" fmla="*/ 3267 h 6012"/>
                <a:gd name="T26" fmla="*/ 1848 w 6560"/>
                <a:gd name="T27" fmla="*/ 3621 h 6012"/>
                <a:gd name="T28" fmla="*/ 1448 w 6560"/>
                <a:gd name="T29" fmla="*/ 4208 h 6012"/>
                <a:gd name="T30" fmla="*/ 1033 w 6560"/>
                <a:gd name="T31" fmla="*/ 5194 h 6012"/>
                <a:gd name="T32" fmla="*/ 0 w 6560"/>
                <a:gd name="T33" fmla="*/ 4162 h 6012"/>
                <a:gd name="T34" fmla="*/ 406 w 6560"/>
                <a:gd name="T35" fmla="*/ 3362 h 6012"/>
                <a:gd name="T36" fmla="*/ 5677 w 6560"/>
                <a:gd name="T37" fmla="*/ 2395 h 6012"/>
                <a:gd name="T38" fmla="*/ 6425 w 6560"/>
                <a:gd name="T39" fmla="*/ 2883 h 6012"/>
                <a:gd name="T40" fmla="*/ 6492 w 6560"/>
                <a:gd name="T41" fmla="*/ 4218 h 6012"/>
                <a:gd name="T42" fmla="*/ 5945 w 6560"/>
                <a:gd name="T43" fmla="*/ 4379 h 6012"/>
                <a:gd name="T44" fmla="*/ 5368 w 6560"/>
                <a:gd name="T45" fmla="*/ 3720 h 6012"/>
                <a:gd name="T46" fmla="*/ 4620 w 6560"/>
                <a:gd name="T47" fmla="*/ 3056 h 6012"/>
                <a:gd name="T48" fmla="*/ 2680 w 6560"/>
                <a:gd name="T49" fmla="*/ 2367 h 6012"/>
                <a:gd name="T50" fmla="*/ 3365 w 6560"/>
                <a:gd name="T51" fmla="*/ 2777 h 6012"/>
                <a:gd name="T52" fmla="*/ 3317 w 6560"/>
                <a:gd name="T53" fmla="*/ 3585 h 6012"/>
                <a:gd name="T54" fmla="*/ 2583 w 6560"/>
                <a:gd name="T55" fmla="*/ 3911 h 6012"/>
                <a:gd name="T56" fmla="*/ 1958 w 6560"/>
                <a:gd name="T57" fmla="*/ 3422 h 6012"/>
                <a:gd name="T58" fmla="*/ 2101 w 6560"/>
                <a:gd name="T59" fmla="*/ 2628 h 6012"/>
                <a:gd name="T60" fmla="*/ 2998 w 6560"/>
                <a:gd name="T61" fmla="*/ 1739 h 6012"/>
                <a:gd name="T62" fmla="*/ 2959 w 6560"/>
                <a:gd name="T63" fmla="*/ 2222 h 6012"/>
                <a:gd name="T64" fmla="*/ 2232 w 6560"/>
                <a:gd name="T65" fmla="*/ 2194 h 6012"/>
                <a:gd name="T66" fmla="*/ 4059 w 6560"/>
                <a:gd name="T67" fmla="*/ 1574 h 6012"/>
                <a:gd name="T68" fmla="*/ 4684 w 6560"/>
                <a:gd name="T69" fmla="*/ 2063 h 6012"/>
                <a:gd name="T70" fmla="*/ 4540 w 6560"/>
                <a:gd name="T71" fmla="*/ 2857 h 6012"/>
                <a:gd name="T72" fmla="*/ 3792 w 6560"/>
                <a:gd name="T73" fmla="*/ 3098 h 6012"/>
                <a:gd name="T74" fmla="*/ 3339 w 6560"/>
                <a:gd name="T75" fmla="*/ 2447 h 6012"/>
                <a:gd name="T76" fmla="*/ 3452 w 6560"/>
                <a:gd name="T77" fmla="*/ 1761 h 6012"/>
                <a:gd name="T78" fmla="*/ 1512 w 6560"/>
                <a:gd name="T79" fmla="*/ 1592 h 6012"/>
                <a:gd name="T80" fmla="*/ 2071 w 6560"/>
                <a:gd name="T81" fmla="*/ 2151 h 6012"/>
                <a:gd name="T82" fmla="*/ 1755 w 6560"/>
                <a:gd name="T83" fmla="*/ 2893 h 6012"/>
                <a:gd name="T84" fmla="*/ 1041 w 6560"/>
                <a:gd name="T85" fmla="*/ 3064 h 6012"/>
                <a:gd name="T86" fmla="*/ 551 w 6560"/>
                <a:gd name="T87" fmla="*/ 2439 h 6012"/>
                <a:gd name="T88" fmla="*/ 877 w 6560"/>
                <a:gd name="T89" fmla="*/ 1707 h 6012"/>
                <a:gd name="T90" fmla="*/ 5519 w 6560"/>
                <a:gd name="T91" fmla="*/ 840 h 6012"/>
                <a:gd name="T92" fmla="*/ 6007 w 6560"/>
                <a:gd name="T93" fmla="*/ 1466 h 6012"/>
                <a:gd name="T94" fmla="*/ 5683 w 6560"/>
                <a:gd name="T95" fmla="*/ 2198 h 6012"/>
                <a:gd name="T96" fmla="*/ 4913 w 6560"/>
                <a:gd name="T97" fmla="*/ 2264 h 6012"/>
                <a:gd name="T98" fmla="*/ 4465 w 6560"/>
                <a:gd name="T99" fmla="*/ 1552 h 6012"/>
                <a:gd name="T100" fmla="*/ 4879 w 6560"/>
                <a:gd name="T101" fmla="*/ 877 h 6012"/>
                <a:gd name="T102" fmla="*/ 3010 w 6560"/>
                <a:gd name="T103" fmla="*/ 86 h 6012"/>
                <a:gd name="T104" fmla="*/ 3476 w 6560"/>
                <a:gd name="T105" fmla="*/ 744 h 6012"/>
                <a:gd name="T106" fmla="*/ 3168 w 6560"/>
                <a:gd name="T107" fmla="*/ 1498 h 6012"/>
                <a:gd name="T108" fmla="*/ 2358 w 6560"/>
                <a:gd name="T109" fmla="*/ 1633 h 6012"/>
                <a:gd name="T110" fmla="*/ 1823 w 6560"/>
                <a:gd name="T111" fmla="*/ 1034 h 6012"/>
                <a:gd name="T112" fmla="*/ 2047 w 6560"/>
                <a:gd name="T113" fmla="*/ 247 h 6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560" h="6012">
                  <a:moveTo>
                    <a:pt x="2352" y="3969"/>
                  </a:moveTo>
                  <a:lnTo>
                    <a:pt x="3008" y="3969"/>
                  </a:lnTo>
                  <a:lnTo>
                    <a:pt x="3116" y="3975"/>
                  </a:lnTo>
                  <a:lnTo>
                    <a:pt x="3221" y="3993"/>
                  </a:lnTo>
                  <a:lnTo>
                    <a:pt x="3323" y="4021"/>
                  </a:lnTo>
                  <a:lnTo>
                    <a:pt x="3418" y="4058"/>
                  </a:lnTo>
                  <a:lnTo>
                    <a:pt x="3510" y="4104"/>
                  </a:lnTo>
                  <a:lnTo>
                    <a:pt x="3593" y="4162"/>
                  </a:lnTo>
                  <a:lnTo>
                    <a:pt x="3673" y="4226"/>
                  </a:lnTo>
                  <a:lnTo>
                    <a:pt x="3745" y="4297"/>
                  </a:lnTo>
                  <a:lnTo>
                    <a:pt x="3808" y="4375"/>
                  </a:lnTo>
                  <a:lnTo>
                    <a:pt x="3864" y="4460"/>
                  </a:lnTo>
                  <a:lnTo>
                    <a:pt x="3912" y="4552"/>
                  </a:lnTo>
                  <a:lnTo>
                    <a:pt x="3950" y="4647"/>
                  </a:lnTo>
                  <a:lnTo>
                    <a:pt x="3977" y="4749"/>
                  </a:lnTo>
                  <a:lnTo>
                    <a:pt x="3995" y="4854"/>
                  </a:lnTo>
                  <a:lnTo>
                    <a:pt x="4001" y="4962"/>
                  </a:lnTo>
                  <a:lnTo>
                    <a:pt x="4001" y="5765"/>
                  </a:lnTo>
                  <a:lnTo>
                    <a:pt x="3995" y="5765"/>
                  </a:lnTo>
                  <a:lnTo>
                    <a:pt x="3944" y="5791"/>
                  </a:lnTo>
                  <a:lnTo>
                    <a:pt x="3934" y="5797"/>
                  </a:lnTo>
                  <a:lnTo>
                    <a:pt x="3912" y="5805"/>
                  </a:lnTo>
                  <a:lnTo>
                    <a:pt x="3880" y="5819"/>
                  </a:lnTo>
                  <a:lnTo>
                    <a:pt x="3840" y="5835"/>
                  </a:lnTo>
                  <a:lnTo>
                    <a:pt x="3788" y="5855"/>
                  </a:lnTo>
                  <a:lnTo>
                    <a:pt x="3727" y="5875"/>
                  </a:lnTo>
                  <a:lnTo>
                    <a:pt x="3657" y="5897"/>
                  </a:lnTo>
                  <a:lnTo>
                    <a:pt x="3577" y="5917"/>
                  </a:lnTo>
                  <a:lnTo>
                    <a:pt x="3488" y="5938"/>
                  </a:lnTo>
                  <a:lnTo>
                    <a:pt x="3388" y="5958"/>
                  </a:lnTo>
                  <a:lnTo>
                    <a:pt x="3281" y="5976"/>
                  </a:lnTo>
                  <a:lnTo>
                    <a:pt x="3166" y="5990"/>
                  </a:lnTo>
                  <a:lnTo>
                    <a:pt x="3040" y="6002"/>
                  </a:lnTo>
                  <a:lnTo>
                    <a:pt x="2907" y="6010"/>
                  </a:lnTo>
                  <a:lnTo>
                    <a:pt x="2766" y="6012"/>
                  </a:lnTo>
                  <a:lnTo>
                    <a:pt x="2638" y="6010"/>
                  </a:lnTo>
                  <a:lnTo>
                    <a:pt x="2505" y="6004"/>
                  </a:lnTo>
                  <a:lnTo>
                    <a:pt x="2366" y="5992"/>
                  </a:lnTo>
                  <a:lnTo>
                    <a:pt x="2220" y="5976"/>
                  </a:lnTo>
                  <a:lnTo>
                    <a:pt x="2071" y="5952"/>
                  </a:lnTo>
                  <a:lnTo>
                    <a:pt x="1916" y="5925"/>
                  </a:lnTo>
                  <a:lnTo>
                    <a:pt x="1755" y="5889"/>
                  </a:lnTo>
                  <a:lnTo>
                    <a:pt x="1588" y="5845"/>
                  </a:lnTo>
                  <a:lnTo>
                    <a:pt x="1417" y="5795"/>
                  </a:lnTo>
                  <a:lnTo>
                    <a:pt x="1361" y="5777"/>
                  </a:lnTo>
                  <a:lnTo>
                    <a:pt x="1359" y="5765"/>
                  </a:lnTo>
                  <a:lnTo>
                    <a:pt x="1359" y="4962"/>
                  </a:lnTo>
                  <a:lnTo>
                    <a:pt x="1365" y="4854"/>
                  </a:lnTo>
                  <a:lnTo>
                    <a:pt x="1383" y="4749"/>
                  </a:lnTo>
                  <a:lnTo>
                    <a:pt x="1411" y="4647"/>
                  </a:lnTo>
                  <a:lnTo>
                    <a:pt x="1448" y="4552"/>
                  </a:lnTo>
                  <a:lnTo>
                    <a:pt x="1494" y="4460"/>
                  </a:lnTo>
                  <a:lnTo>
                    <a:pt x="1552" y="4375"/>
                  </a:lnTo>
                  <a:lnTo>
                    <a:pt x="1616" y="4297"/>
                  </a:lnTo>
                  <a:lnTo>
                    <a:pt x="1687" y="4226"/>
                  </a:lnTo>
                  <a:lnTo>
                    <a:pt x="1767" y="4162"/>
                  </a:lnTo>
                  <a:lnTo>
                    <a:pt x="1850" y="4104"/>
                  </a:lnTo>
                  <a:lnTo>
                    <a:pt x="1942" y="4058"/>
                  </a:lnTo>
                  <a:lnTo>
                    <a:pt x="2037" y="4021"/>
                  </a:lnTo>
                  <a:lnTo>
                    <a:pt x="2139" y="3993"/>
                  </a:lnTo>
                  <a:lnTo>
                    <a:pt x="2244" y="3975"/>
                  </a:lnTo>
                  <a:lnTo>
                    <a:pt x="2352" y="3969"/>
                  </a:lnTo>
                  <a:close/>
                  <a:moveTo>
                    <a:pt x="3639" y="3169"/>
                  </a:moveTo>
                  <a:lnTo>
                    <a:pt x="4290" y="3169"/>
                  </a:lnTo>
                  <a:lnTo>
                    <a:pt x="4399" y="3175"/>
                  </a:lnTo>
                  <a:lnTo>
                    <a:pt x="4503" y="3193"/>
                  </a:lnTo>
                  <a:lnTo>
                    <a:pt x="4604" y="3221"/>
                  </a:lnTo>
                  <a:lnTo>
                    <a:pt x="4700" y="3259"/>
                  </a:lnTo>
                  <a:lnTo>
                    <a:pt x="4791" y="3304"/>
                  </a:lnTo>
                  <a:lnTo>
                    <a:pt x="4877" y="3362"/>
                  </a:lnTo>
                  <a:lnTo>
                    <a:pt x="4954" y="3426"/>
                  </a:lnTo>
                  <a:lnTo>
                    <a:pt x="5026" y="3497"/>
                  </a:lnTo>
                  <a:lnTo>
                    <a:pt x="5092" y="3577"/>
                  </a:lnTo>
                  <a:lnTo>
                    <a:pt x="5147" y="3661"/>
                  </a:lnTo>
                  <a:lnTo>
                    <a:pt x="5193" y="3752"/>
                  </a:lnTo>
                  <a:lnTo>
                    <a:pt x="5231" y="3848"/>
                  </a:lnTo>
                  <a:lnTo>
                    <a:pt x="5259" y="3949"/>
                  </a:lnTo>
                  <a:lnTo>
                    <a:pt x="5277" y="4052"/>
                  </a:lnTo>
                  <a:lnTo>
                    <a:pt x="5283" y="4162"/>
                  </a:lnTo>
                  <a:lnTo>
                    <a:pt x="5283" y="4966"/>
                  </a:lnTo>
                  <a:lnTo>
                    <a:pt x="5277" y="4966"/>
                  </a:lnTo>
                  <a:lnTo>
                    <a:pt x="5225" y="4991"/>
                  </a:lnTo>
                  <a:lnTo>
                    <a:pt x="5215" y="4997"/>
                  </a:lnTo>
                  <a:lnTo>
                    <a:pt x="5193" y="5007"/>
                  </a:lnTo>
                  <a:lnTo>
                    <a:pt x="5161" y="5019"/>
                  </a:lnTo>
                  <a:lnTo>
                    <a:pt x="5121" y="5035"/>
                  </a:lnTo>
                  <a:lnTo>
                    <a:pt x="5070" y="5055"/>
                  </a:lnTo>
                  <a:lnTo>
                    <a:pt x="5008" y="5075"/>
                  </a:lnTo>
                  <a:lnTo>
                    <a:pt x="4938" y="5097"/>
                  </a:lnTo>
                  <a:lnTo>
                    <a:pt x="4857" y="5119"/>
                  </a:lnTo>
                  <a:lnTo>
                    <a:pt x="4767" y="5139"/>
                  </a:lnTo>
                  <a:lnTo>
                    <a:pt x="4670" y="5159"/>
                  </a:lnTo>
                  <a:lnTo>
                    <a:pt x="4560" y="5177"/>
                  </a:lnTo>
                  <a:lnTo>
                    <a:pt x="4445" y="5190"/>
                  </a:lnTo>
                  <a:lnTo>
                    <a:pt x="4320" y="5202"/>
                  </a:lnTo>
                  <a:lnTo>
                    <a:pt x="4186" y="5210"/>
                  </a:lnTo>
                  <a:lnTo>
                    <a:pt x="4186" y="4962"/>
                  </a:lnTo>
                  <a:lnTo>
                    <a:pt x="4178" y="4840"/>
                  </a:lnTo>
                  <a:lnTo>
                    <a:pt x="4160" y="4723"/>
                  </a:lnTo>
                  <a:lnTo>
                    <a:pt x="4131" y="4610"/>
                  </a:lnTo>
                  <a:lnTo>
                    <a:pt x="4091" y="4500"/>
                  </a:lnTo>
                  <a:lnTo>
                    <a:pt x="4041" y="4397"/>
                  </a:lnTo>
                  <a:lnTo>
                    <a:pt x="3979" y="4299"/>
                  </a:lnTo>
                  <a:lnTo>
                    <a:pt x="3912" y="4208"/>
                  </a:lnTo>
                  <a:lnTo>
                    <a:pt x="3834" y="4124"/>
                  </a:lnTo>
                  <a:lnTo>
                    <a:pt x="3749" y="4048"/>
                  </a:lnTo>
                  <a:lnTo>
                    <a:pt x="3657" y="3981"/>
                  </a:lnTo>
                  <a:lnTo>
                    <a:pt x="3558" y="3923"/>
                  </a:lnTo>
                  <a:lnTo>
                    <a:pt x="3454" y="3873"/>
                  </a:lnTo>
                  <a:lnTo>
                    <a:pt x="3343" y="3834"/>
                  </a:lnTo>
                  <a:lnTo>
                    <a:pt x="3406" y="3768"/>
                  </a:lnTo>
                  <a:lnTo>
                    <a:pt x="3462" y="3696"/>
                  </a:lnTo>
                  <a:lnTo>
                    <a:pt x="3512" y="3619"/>
                  </a:lnTo>
                  <a:lnTo>
                    <a:pt x="3554" y="3537"/>
                  </a:lnTo>
                  <a:lnTo>
                    <a:pt x="3587" y="3450"/>
                  </a:lnTo>
                  <a:lnTo>
                    <a:pt x="3613" y="3360"/>
                  </a:lnTo>
                  <a:lnTo>
                    <a:pt x="3631" y="3267"/>
                  </a:lnTo>
                  <a:lnTo>
                    <a:pt x="3639" y="3169"/>
                  </a:lnTo>
                  <a:close/>
                  <a:moveTo>
                    <a:pt x="993" y="3169"/>
                  </a:moveTo>
                  <a:lnTo>
                    <a:pt x="1649" y="3169"/>
                  </a:lnTo>
                  <a:lnTo>
                    <a:pt x="1721" y="3173"/>
                  </a:lnTo>
                  <a:lnTo>
                    <a:pt x="1729" y="3269"/>
                  </a:lnTo>
                  <a:lnTo>
                    <a:pt x="1747" y="3362"/>
                  </a:lnTo>
                  <a:lnTo>
                    <a:pt x="1773" y="3452"/>
                  </a:lnTo>
                  <a:lnTo>
                    <a:pt x="1807" y="3537"/>
                  </a:lnTo>
                  <a:lnTo>
                    <a:pt x="1848" y="3621"/>
                  </a:lnTo>
                  <a:lnTo>
                    <a:pt x="1898" y="3696"/>
                  </a:lnTo>
                  <a:lnTo>
                    <a:pt x="1954" y="3768"/>
                  </a:lnTo>
                  <a:lnTo>
                    <a:pt x="2016" y="3834"/>
                  </a:lnTo>
                  <a:lnTo>
                    <a:pt x="1906" y="3873"/>
                  </a:lnTo>
                  <a:lnTo>
                    <a:pt x="1803" y="3923"/>
                  </a:lnTo>
                  <a:lnTo>
                    <a:pt x="1703" y="3981"/>
                  </a:lnTo>
                  <a:lnTo>
                    <a:pt x="1612" y="4048"/>
                  </a:lnTo>
                  <a:lnTo>
                    <a:pt x="1526" y="4124"/>
                  </a:lnTo>
                  <a:lnTo>
                    <a:pt x="1448" y="4208"/>
                  </a:lnTo>
                  <a:lnTo>
                    <a:pt x="1379" y="4299"/>
                  </a:lnTo>
                  <a:lnTo>
                    <a:pt x="1319" y="4397"/>
                  </a:lnTo>
                  <a:lnTo>
                    <a:pt x="1269" y="4500"/>
                  </a:lnTo>
                  <a:lnTo>
                    <a:pt x="1228" y="4610"/>
                  </a:lnTo>
                  <a:lnTo>
                    <a:pt x="1200" y="4723"/>
                  </a:lnTo>
                  <a:lnTo>
                    <a:pt x="1180" y="4840"/>
                  </a:lnTo>
                  <a:lnTo>
                    <a:pt x="1174" y="4962"/>
                  </a:lnTo>
                  <a:lnTo>
                    <a:pt x="1174" y="5204"/>
                  </a:lnTo>
                  <a:lnTo>
                    <a:pt x="1033" y="5194"/>
                  </a:lnTo>
                  <a:lnTo>
                    <a:pt x="883" y="5179"/>
                  </a:lnTo>
                  <a:lnTo>
                    <a:pt x="730" y="5157"/>
                  </a:lnTo>
                  <a:lnTo>
                    <a:pt x="571" y="5127"/>
                  </a:lnTo>
                  <a:lnTo>
                    <a:pt x="406" y="5091"/>
                  </a:lnTo>
                  <a:lnTo>
                    <a:pt x="235" y="5047"/>
                  </a:lnTo>
                  <a:lnTo>
                    <a:pt x="58" y="4995"/>
                  </a:lnTo>
                  <a:lnTo>
                    <a:pt x="2" y="4978"/>
                  </a:lnTo>
                  <a:lnTo>
                    <a:pt x="0" y="4966"/>
                  </a:lnTo>
                  <a:lnTo>
                    <a:pt x="0" y="4162"/>
                  </a:lnTo>
                  <a:lnTo>
                    <a:pt x="6" y="4054"/>
                  </a:lnTo>
                  <a:lnTo>
                    <a:pt x="24" y="3949"/>
                  </a:lnTo>
                  <a:lnTo>
                    <a:pt x="50" y="3848"/>
                  </a:lnTo>
                  <a:lnTo>
                    <a:pt x="88" y="3752"/>
                  </a:lnTo>
                  <a:lnTo>
                    <a:pt x="135" y="3661"/>
                  </a:lnTo>
                  <a:lnTo>
                    <a:pt x="191" y="3577"/>
                  </a:lnTo>
                  <a:lnTo>
                    <a:pt x="257" y="3497"/>
                  </a:lnTo>
                  <a:lnTo>
                    <a:pt x="328" y="3426"/>
                  </a:lnTo>
                  <a:lnTo>
                    <a:pt x="406" y="3362"/>
                  </a:lnTo>
                  <a:lnTo>
                    <a:pt x="491" y="3304"/>
                  </a:lnTo>
                  <a:lnTo>
                    <a:pt x="583" y="3259"/>
                  </a:lnTo>
                  <a:lnTo>
                    <a:pt x="678" y="3221"/>
                  </a:lnTo>
                  <a:lnTo>
                    <a:pt x="780" y="3193"/>
                  </a:lnTo>
                  <a:lnTo>
                    <a:pt x="883" y="3175"/>
                  </a:lnTo>
                  <a:lnTo>
                    <a:pt x="993" y="3169"/>
                  </a:lnTo>
                  <a:close/>
                  <a:moveTo>
                    <a:pt x="4915" y="2389"/>
                  </a:moveTo>
                  <a:lnTo>
                    <a:pt x="5567" y="2389"/>
                  </a:lnTo>
                  <a:lnTo>
                    <a:pt x="5677" y="2395"/>
                  </a:lnTo>
                  <a:lnTo>
                    <a:pt x="5780" y="2413"/>
                  </a:lnTo>
                  <a:lnTo>
                    <a:pt x="5882" y="2441"/>
                  </a:lnTo>
                  <a:lnTo>
                    <a:pt x="5977" y="2479"/>
                  </a:lnTo>
                  <a:lnTo>
                    <a:pt x="6069" y="2527"/>
                  </a:lnTo>
                  <a:lnTo>
                    <a:pt x="6154" y="2582"/>
                  </a:lnTo>
                  <a:lnTo>
                    <a:pt x="6232" y="2646"/>
                  </a:lnTo>
                  <a:lnTo>
                    <a:pt x="6303" y="2718"/>
                  </a:lnTo>
                  <a:lnTo>
                    <a:pt x="6367" y="2797"/>
                  </a:lnTo>
                  <a:lnTo>
                    <a:pt x="6425" y="2883"/>
                  </a:lnTo>
                  <a:lnTo>
                    <a:pt x="6470" y="2972"/>
                  </a:lnTo>
                  <a:lnTo>
                    <a:pt x="6508" y="3070"/>
                  </a:lnTo>
                  <a:lnTo>
                    <a:pt x="6536" y="3169"/>
                  </a:lnTo>
                  <a:lnTo>
                    <a:pt x="6554" y="3275"/>
                  </a:lnTo>
                  <a:lnTo>
                    <a:pt x="6560" y="3382"/>
                  </a:lnTo>
                  <a:lnTo>
                    <a:pt x="6560" y="4186"/>
                  </a:lnTo>
                  <a:lnTo>
                    <a:pt x="6554" y="4186"/>
                  </a:lnTo>
                  <a:lnTo>
                    <a:pt x="6502" y="4212"/>
                  </a:lnTo>
                  <a:lnTo>
                    <a:pt x="6492" y="4218"/>
                  </a:lnTo>
                  <a:lnTo>
                    <a:pt x="6470" y="4228"/>
                  </a:lnTo>
                  <a:lnTo>
                    <a:pt x="6439" y="4239"/>
                  </a:lnTo>
                  <a:lnTo>
                    <a:pt x="6399" y="4257"/>
                  </a:lnTo>
                  <a:lnTo>
                    <a:pt x="6347" y="4275"/>
                  </a:lnTo>
                  <a:lnTo>
                    <a:pt x="6285" y="4295"/>
                  </a:lnTo>
                  <a:lnTo>
                    <a:pt x="6214" y="4317"/>
                  </a:lnTo>
                  <a:lnTo>
                    <a:pt x="6134" y="4339"/>
                  </a:lnTo>
                  <a:lnTo>
                    <a:pt x="6045" y="4359"/>
                  </a:lnTo>
                  <a:lnTo>
                    <a:pt x="5945" y="4379"/>
                  </a:lnTo>
                  <a:lnTo>
                    <a:pt x="5838" y="4397"/>
                  </a:lnTo>
                  <a:lnTo>
                    <a:pt x="5722" y="4413"/>
                  </a:lnTo>
                  <a:lnTo>
                    <a:pt x="5597" y="4423"/>
                  </a:lnTo>
                  <a:lnTo>
                    <a:pt x="5462" y="4430"/>
                  </a:lnTo>
                  <a:lnTo>
                    <a:pt x="5462" y="4184"/>
                  </a:lnTo>
                  <a:lnTo>
                    <a:pt x="5456" y="4062"/>
                  </a:lnTo>
                  <a:lnTo>
                    <a:pt x="5438" y="3943"/>
                  </a:lnTo>
                  <a:lnTo>
                    <a:pt x="5408" y="3830"/>
                  </a:lnTo>
                  <a:lnTo>
                    <a:pt x="5368" y="3720"/>
                  </a:lnTo>
                  <a:lnTo>
                    <a:pt x="5318" y="3617"/>
                  </a:lnTo>
                  <a:lnTo>
                    <a:pt x="5257" y="3519"/>
                  </a:lnTo>
                  <a:lnTo>
                    <a:pt x="5189" y="3430"/>
                  </a:lnTo>
                  <a:lnTo>
                    <a:pt x="5112" y="3344"/>
                  </a:lnTo>
                  <a:lnTo>
                    <a:pt x="5026" y="3269"/>
                  </a:lnTo>
                  <a:lnTo>
                    <a:pt x="4934" y="3201"/>
                  </a:lnTo>
                  <a:lnTo>
                    <a:pt x="4835" y="3143"/>
                  </a:lnTo>
                  <a:lnTo>
                    <a:pt x="4731" y="3094"/>
                  </a:lnTo>
                  <a:lnTo>
                    <a:pt x="4620" y="3056"/>
                  </a:lnTo>
                  <a:lnTo>
                    <a:pt x="4684" y="2988"/>
                  </a:lnTo>
                  <a:lnTo>
                    <a:pt x="4739" y="2916"/>
                  </a:lnTo>
                  <a:lnTo>
                    <a:pt x="4789" y="2839"/>
                  </a:lnTo>
                  <a:lnTo>
                    <a:pt x="4831" y="2757"/>
                  </a:lnTo>
                  <a:lnTo>
                    <a:pt x="4865" y="2670"/>
                  </a:lnTo>
                  <a:lnTo>
                    <a:pt x="4891" y="2580"/>
                  </a:lnTo>
                  <a:lnTo>
                    <a:pt x="4909" y="2487"/>
                  </a:lnTo>
                  <a:lnTo>
                    <a:pt x="4915" y="2389"/>
                  </a:lnTo>
                  <a:close/>
                  <a:moveTo>
                    <a:pt x="2680" y="2367"/>
                  </a:moveTo>
                  <a:lnTo>
                    <a:pt x="2778" y="2373"/>
                  </a:lnTo>
                  <a:lnTo>
                    <a:pt x="2871" y="2391"/>
                  </a:lnTo>
                  <a:lnTo>
                    <a:pt x="2961" y="2419"/>
                  </a:lnTo>
                  <a:lnTo>
                    <a:pt x="3044" y="2459"/>
                  </a:lnTo>
                  <a:lnTo>
                    <a:pt x="3122" y="2507"/>
                  </a:lnTo>
                  <a:lnTo>
                    <a:pt x="3195" y="2562"/>
                  </a:lnTo>
                  <a:lnTo>
                    <a:pt x="3259" y="2628"/>
                  </a:lnTo>
                  <a:lnTo>
                    <a:pt x="3317" y="2700"/>
                  </a:lnTo>
                  <a:lnTo>
                    <a:pt x="3365" y="2777"/>
                  </a:lnTo>
                  <a:lnTo>
                    <a:pt x="3402" y="2863"/>
                  </a:lnTo>
                  <a:lnTo>
                    <a:pt x="3430" y="2950"/>
                  </a:lnTo>
                  <a:lnTo>
                    <a:pt x="3448" y="3044"/>
                  </a:lnTo>
                  <a:lnTo>
                    <a:pt x="3454" y="3141"/>
                  </a:lnTo>
                  <a:lnTo>
                    <a:pt x="3448" y="3239"/>
                  </a:lnTo>
                  <a:lnTo>
                    <a:pt x="3430" y="3332"/>
                  </a:lnTo>
                  <a:lnTo>
                    <a:pt x="3402" y="3422"/>
                  </a:lnTo>
                  <a:lnTo>
                    <a:pt x="3365" y="3505"/>
                  </a:lnTo>
                  <a:lnTo>
                    <a:pt x="3317" y="3585"/>
                  </a:lnTo>
                  <a:lnTo>
                    <a:pt x="3259" y="3657"/>
                  </a:lnTo>
                  <a:lnTo>
                    <a:pt x="3195" y="3720"/>
                  </a:lnTo>
                  <a:lnTo>
                    <a:pt x="3122" y="3778"/>
                  </a:lnTo>
                  <a:lnTo>
                    <a:pt x="3044" y="3826"/>
                  </a:lnTo>
                  <a:lnTo>
                    <a:pt x="2961" y="3863"/>
                  </a:lnTo>
                  <a:lnTo>
                    <a:pt x="2871" y="3893"/>
                  </a:lnTo>
                  <a:lnTo>
                    <a:pt x="2778" y="3911"/>
                  </a:lnTo>
                  <a:lnTo>
                    <a:pt x="2680" y="3917"/>
                  </a:lnTo>
                  <a:lnTo>
                    <a:pt x="2583" y="3911"/>
                  </a:lnTo>
                  <a:lnTo>
                    <a:pt x="2489" y="3893"/>
                  </a:lnTo>
                  <a:lnTo>
                    <a:pt x="2400" y="3863"/>
                  </a:lnTo>
                  <a:lnTo>
                    <a:pt x="2316" y="3826"/>
                  </a:lnTo>
                  <a:lnTo>
                    <a:pt x="2238" y="3778"/>
                  </a:lnTo>
                  <a:lnTo>
                    <a:pt x="2165" y="3720"/>
                  </a:lnTo>
                  <a:lnTo>
                    <a:pt x="2101" y="3657"/>
                  </a:lnTo>
                  <a:lnTo>
                    <a:pt x="2043" y="3585"/>
                  </a:lnTo>
                  <a:lnTo>
                    <a:pt x="1996" y="3505"/>
                  </a:lnTo>
                  <a:lnTo>
                    <a:pt x="1958" y="3422"/>
                  </a:lnTo>
                  <a:lnTo>
                    <a:pt x="1928" y="3332"/>
                  </a:lnTo>
                  <a:lnTo>
                    <a:pt x="1912" y="3239"/>
                  </a:lnTo>
                  <a:lnTo>
                    <a:pt x="1906" y="3141"/>
                  </a:lnTo>
                  <a:lnTo>
                    <a:pt x="1912" y="3044"/>
                  </a:lnTo>
                  <a:lnTo>
                    <a:pt x="1928" y="2950"/>
                  </a:lnTo>
                  <a:lnTo>
                    <a:pt x="1958" y="2863"/>
                  </a:lnTo>
                  <a:lnTo>
                    <a:pt x="1996" y="2777"/>
                  </a:lnTo>
                  <a:lnTo>
                    <a:pt x="2043" y="2700"/>
                  </a:lnTo>
                  <a:lnTo>
                    <a:pt x="2101" y="2628"/>
                  </a:lnTo>
                  <a:lnTo>
                    <a:pt x="2165" y="2562"/>
                  </a:lnTo>
                  <a:lnTo>
                    <a:pt x="2238" y="2507"/>
                  </a:lnTo>
                  <a:lnTo>
                    <a:pt x="2316" y="2459"/>
                  </a:lnTo>
                  <a:lnTo>
                    <a:pt x="2400" y="2419"/>
                  </a:lnTo>
                  <a:lnTo>
                    <a:pt x="2489" y="2391"/>
                  </a:lnTo>
                  <a:lnTo>
                    <a:pt x="2583" y="2373"/>
                  </a:lnTo>
                  <a:lnTo>
                    <a:pt x="2680" y="2367"/>
                  </a:lnTo>
                  <a:close/>
                  <a:moveTo>
                    <a:pt x="2284" y="1739"/>
                  </a:moveTo>
                  <a:lnTo>
                    <a:pt x="2998" y="1739"/>
                  </a:lnTo>
                  <a:lnTo>
                    <a:pt x="3110" y="1745"/>
                  </a:lnTo>
                  <a:lnTo>
                    <a:pt x="3217" y="1763"/>
                  </a:lnTo>
                  <a:lnTo>
                    <a:pt x="3172" y="1834"/>
                  </a:lnTo>
                  <a:lnTo>
                    <a:pt x="3130" y="1912"/>
                  </a:lnTo>
                  <a:lnTo>
                    <a:pt x="3096" y="1993"/>
                  </a:lnTo>
                  <a:lnTo>
                    <a:pt x="3072" y="2077"/>
                  </a:lnTo>
                  <a:lnTo>
                    <a:pt x="3054" y="2164"/>
                  </a:lnTo>
                  <a:lnTo>
                    <a:pt x="3046" y="2254"/>
                  </a:lnTo>
                  <a:lnTo>
                    <a:pt x="2959" y="2222"/>
                  </a:lnTo>
                  <a:lnTo>
                    <a:pt x="2869" y="2198"/>
                  </a:lnTo>
                  <a:lnTo>
                    <a:pt x="2776" y="2184"/>
                  </a:lnTo>
                  <a:lnTo>
                    <a:pt x="2680" y="2178"/>
                  </a:lnTo>
                  <a:lnTo>
                    <a:pt x="2585" y="2184"/>
                  </a:lnTo>
                  <a:lnTo>
                    <a:pt x="2493" y="2198"/>
                  </a:lnTo>
                  <a:lnTo>
                    <a:pt x="2406" y="2222"/>
                  </a:lnTo>
                  <a:lnTo>
                    <a:pt x="2320" y="2252"/>
                  </a:lnTo>
                  <a:lnTo>
                    <a:pt x="2238" y="2292"/>
                  </a:lnTo>
                  <a:lnTo>
                    <a:pt x="2232" y="2194"/>
                  </a:lnTo>
                  <a:lnTo>
                    <a:pt x="2217" y="2101"/>
                  </a:lnTo>
                  <a:lnTo>
                    <a:pt x="2193" y="2009"/>
                  </a:lnTo>
                  <a:lnTo>
                    <a:pt x="2157" y="1922"/>
                  </a:lnTo>
                  <a:lnTo>
                    <a:pt x="2115" y="1840"/>
                  </a:lnTo>
                  <a:lnTo>
                    <a:pt x="2065" y="1763"/>
                  </a:lnTo>
                  <a:lnTo>
                    <a:pt x="2173" y="1745"/>
                  </a:lnTo>
                  <a:lnTo>
                    <a:pt x="2284" y="1739"/>
                  </a:lnTo>
                  <a:close/>
                  <a:moveTo>
                    <a:pt x="3961" y="1568"/>
                  </a:moveTo>
                  <a:lnTo>
                    <a:pt x="4059" y="1574"/>
                  </a:lnTo>
                  <a:lnTo>
                    <a:pt x="4152" y="1592"/>
                  </a:lnTo>
                  <a:lnTo>
                    <a:pt x="4242" y="1619"/>
                  </a:lnTo>
                  <a:lnTo>
                    <a:pt x="4326" y="1659"/>
                  </a:lnTo>
                  <a:lnTo>
                    <a:pt x="4405" y="1707"/>
                  </a:lnTo>
                  <a:lnTo>
                    <a:pt x="4477" y="1763"/>
                  </a:lnTo>
                  <a:lnTo>
                    <a:pt x="4540" y="1828"/>
                  </a:lnTo>
                  <a:lnTo>
                    <a:pt x="4598" y="1900"/>
                  </a:lnTo>
                  <a:lnTo>
                    <a:pt x="4646" y="1977"/>
                  </a:lnTo>
                  <a:lnTo>
                    <a:pt x="4684" y="2063"/>
                  </a:lnTo>
                  <a:lnTo>
                    <a:pt x="4714" y="2151"/>
                  </a:lnTo>
                  <a:lnTo>
                    <a:pt x="4730" y="2244"/>
                  </a:lnTo>
                  <a:lnTo>
                    <a:pt x="4735" y="2342"/>
                  </a:lnTo>
                  <a:lnTo>
                    <a:pt x="4730" y="2439"/>
                  </a:lnTo>
                  <a:lnTo>
                    <a:pt x="4714" y="2533"/>
                  </a:lnTo>
                  <a:lnTo>
                    <a:pt x="4684" y="2622"/>
                  </a:lnTo>
                  <a:lnTo>
                    <a:pt x="4646" y="2706"/>
                  </a:lnTo>
                  <a:lnTo>
                    <a:pt x="4598" y="2785"/>
                  </a:lnTo>
                  <a:lnTo>
                    <a:pt x="4540" y="2857"/>
                  </a:lnTo>
                  <a:lnTo>
                    <a:pt x="4477" y="2920"/>
                  </a:lnTo>
                  <a:lnTo>
                    <a:pt x="4405" y="2978"/>
                  </a:lnTo>
                  <a:lnTo>
                    <a:pt x="4326" y="3026"/>
                  </a:lnTo>
                  <a:lnTo>
                    <a:pt x="4242" y="3064"/>
                  </a:lnTo>
                  <a:lnTo>
                    <a:pt x="4152" y="3094"/>
                  </a:lnTo>
                  <a:lnTo>
                    <a:pt x="4059" y="3111"/>
                  </a:lnTo>
                  <a:lnTo>
                    <a:pt x="3961" y="3117"/>
                  </a:lnTo>
                  <a:lnTo>
                    <a:pt x="3876" y="3111"/>
                  </a:lnTo>
                  <a:lnTo>
                    <a:pt x="3792" y="3098"/>
                  </a:lnTo>
                  <a:lnTo>
                    <a:pt x="3711" y="3074"/>
                  </a:lnTo>
                  <a:lnTo>
                    <a:pt x="3635" y="3044"/>
                  </a:lnTo>
                  <a:lnTo>
                    <a:pt x="3619" y="2944"/>
                  </a:lnTo>
                  <a:lnTo>
                    <a:pt x="3593" y="2849"/>
                  </a:lnTo>
                  <a:lnTo>
                    <a:pt x="3560" y="2759"/>
                  </a:lnTo>
                  <a:lnTo>
                    <a:pt x="3516" y="2672"/>
                  </a:lnTo>
                  <a:lnTo>
                    <a:pt x="3464" y="2592"/>
                  </a:lnTo>
                  <a:lnTo>
                    <a:pt x="3404" y="2517"/>
                  </a:lnTo>
                  <a:lnTo>
                    <a:pt x="3339" y="2447"/>
                  </a:lnTo>
                  <a:lnTo>
                    <a:pt x="3267" y="2385"/>
                  </a:lnTo>
                  <a:lnTo>
                    <a:pt x="3187" y="2330"/>
                  </a:lnTo>
                  <a:lnTo>
                    <a:pt x="3195" y="2234"/>
                  </a:lnTo>
                  <a:lnTo>
                    <a:pt x="3213" y="2143"/>
                  </a:lnTo>
                  <a:lnTo>
                    <a:pt x="3243" y="2055"/>
                  </a:lnTo>
                  <a:lnTo>
                    <a:pt x="3281" y="1972"/>
                  </a:lnTo>
                  <a:lnTo>
                    <a:pt x="3331" y="1894"/>
                  </a:lnTo>
                  <a:lnTo>
                    <a:pt x="3386" y="1824"/>
                  </a:lnTo>
                  <a:lnTo>
                    <a:pt x="3452" y="1761"/>
                  </a:lnTo>
                  <a:lnTo>
                    <a:pt x="3524" y="1705"/>
                  </a:lnTo>
                  <a:lnTo>
                    <a:pt x="3601" y="1657"/>
                  </a:lnTo>
                  <a:lnTo>
                    <a:pt x="3685" y="1619"/>
                  </a:lnTo>
                  <a:lnTo>
                    <a:pt x="3772" y="1592"/>
                  </a:lnTo>
                  <a:lnTo>
                    <a:pt x="3866" y="1574"/>
                  </a:lnTo>
                  <a:lnTo>
                    <a:pt x="3961" y="1568"/>
                  </a:lnTo>
                  <a:close/>
                  <a:moveTo>
                    <a:pt x="1321" y="1568"/>
                  </a:moveTo>
                  <a:lnTo>
                    <a:pt x="1419" y="1574"/>
                  </a:lnTo>
                  <a:lnTo>
                    <a:pt x="1512" y="1592"/>
                  </a:lnTo>
                  <a:lnTo>
                    <a:pt x="1600" y="1619"/>
                  </a:lnTo>
                  <a:lnTo>
                    <a:pt x="1685" y="1659"/>
                  </a:lnTo>
                  <a:lnTo>
                    <a:pt x="1763" y="1707"/>
                  </a:lnTo>
                  <a:lnTo>
                    <a:pt x="1834" y="1763"/>
                  </a:lnTo>
                  <a:lnTo>
                    <a:pt x="1900" y="1828"/>
                  </a:lnTo>
                  <a:lnTo>
                    <a:pt x="1956" y="1900"/>
                  </a:lnTo>
                  <a:lnTo>
                    <a:pt x="2004" y="1977"/>
                  </a:lnTo>
                  <a:lnTo>
                    <a:pt x="2043" y="2063"/>
                  </a:lnTo>
                  <a:lnTo>
                    <a:pt x="2071" y="2151"/>
                  </a:lnTo>
                  <a:lnTo>
                    <a:pt x="2089" y="2244"/>
                  </a:lnTo>
                  <a:lnTo>
                    <a:pt x="2095" y="2342"/>
                  </a:lnTo>
                  <a:lnTo>
                    <a:pt x="2093" y="2385"/>
                  </a:lnTo>
                  <a:lnTo>
                    <a:pt x="2016" y="2453"/>
                  </a:lnTo>
                  <a:lnTo>
                    <a:pt x="1946" y="2529"/>
                  </a:lnTo>
                  <a:lnTo>
                    <a:pt x="1884" y="2610"/>
                  </a:lnTo>
                  <a:lnTo>
                    <a:pt x="1831" y="2700"/>
                  </a:lnTo>
                  <a:lnTo>
                    <a:pt x="1787" y="2793"/>
                  </a:lnTo>
                  <a:lnTo>
                    <a:pt x="1755" y="2893"/>
                  </a:lnTo>
                  <a:lnTo>
                    <a:pt x="1733" y="2998"/>
                  </a:lnTo>
                  <a:lnTo>
                    <a:pt x="1659" y="3038"/>
                  </a:lnTo>
                  <a:lnTo>
                    <a:pt x="1580" y="3072"/>
                  </a:lnTo>
                  <a:lnTo>
                    <a:pt x="1496" y="3096"/>
                  </a:lnTo>
                  <a:lnTo>
                    <a:pt x="1411" y="3111"/>
                  </a:lnTo>
                  <a:lnTo>
                    <a:pt x="1321" y="3117"/>
                  </a:lnTo>
                  <a:lnTo>
                    <a:pt x="1224" y="3111"/>
                  </a:lnTo>
                  <a:lnTo>
                    <a:pt x="1130" y="3094"/>
                  </a:lnTo>
                  <a:lnTo>
                    <a:pt x="1041" y="3064"/>
                  </a:lnTo>
                  <a:lnTo>
                    <a:pt x="957" y="3026"/>
                  </a:lnTo>
                  <a:lnTo>
                    <a:pt x="877" y="2978"/>
                  </a:lnTo>
                  <a:lnTo>
                    <a:pt x="806" y="2920"/>
                  </a:lnTo>
                  <a:lnTo>
                    <a:pt x="742" y="2857"/>
                  </a:lnTo>
                  <a:lnTo>
                    <a:pt x="684" y="2785"/>
                  </a:lnTo>
                  <a:lnTo>
                    <a:pt x="637" y="2706"/>
                  </a:lnTo>
                  <a:lnTo>
                    <a:pt x="599" y="2622"/>
                  </a:lnTo>
                  <a:lnTo>
                    <a:pt x="569" y="2533"/>
                  </a:lnTo>
                  <a:lnTo>
                    <a:pt x="551" y="2439"/>
                  </a:lnTo>
                  <a:lnTo>
                    <a:pt x="545" y="2342"/>
                  </a:lnTo>
                  <a:lnTo>
                    <a:pt x="551" y="2244"/>
                  </a:lnTo>
                  <a:lnTo>
                    <a:pt x="569" y="2151"/>
                  </a:lnTo>
                  <a:lnTo>
                    <a:pt x="599" y="2063"/>
                  </a:lnTo>
                  <a:lnTo>
                    <a:pt x="637" y="1977"/>
                  </a:lnTo>
                  <a:lnTo>
                    <a:pt x="684" y="1900"/>
                  </a:lnTo>
                  <a:lnTo>
                    <a:pt x="742" y="1828"/>
                  </a:lnTo>
                  <a:lnTo>
                    <a:pt x="806" y="1763"/>
                  </a:lnTo>
                  <a:lnTo>
                    <a:pt x="877" y="1707"/>
                  </a:lnTo>
                  <a:lnTo>
                    <a:pt x="957" y="1659"/>
                  </a:lnTo>
                  <a:lnTo>
                    <a:pt x="1041" y="1619"/>
                  </a:lnTo>
                  <a:lnTo>
                    <a:pt x="1130" y="1592"/>
                  </a:lnTo>
                  <a:lnTo>
                    <a:pt x="1224" y="1574"/>
                  </a:lnTo>
                  <a:lnTo>
                    <a:pt x="1321" y="1568"/>
                  </a:lnTo>
                  <a:close/>
                  <a:moveTo>
                    <a:pt x="5239" y="788"/>
                  </a:moveTo>
                  <a:lnTo>
                    <a:pt x="5336" y="794"/>
                  </a:lnTo>
                  <a:lnTo>
                    <a:pt x="5430" y="812"/>
                  </a:lnTo>
                  <a:lnTo>
                    <a:pt x="5519" y="840"/>
                  </a:lnTo>
                  <a:lnTo>
                    <a:pt x="5603" y="879"/>
                  </a:lnTo>
                  <a:lnTo>
                    <a:pt x="5683" y="927"/>
                  </a:lnTo>
                  <a:lnTo>
                    <a:pt x="5754" y="983"/>
                  </a:lnTo>
                  <a:lnTo>
                    <a:pt x="5818" y="1048"/>
                  </a:lnTo>
                  <a:lnTo>
                    <a:pt x="5876" y="1120"/>
                  </a:lnTo>
                  <a:lnTo>
                    <a:pt x="5923" y="1200"/>
                  </a:lnTo>
                  <a:lnTo>
                    <a:pt x="5961" y="1283"/>
                  </a:lnTo>
                  <a:lnTo>
                    <a:pt x="5991" y="1373"/>
                  </a:lnTo>
                  <a:lnTo>
                    <a:pt x="6007" y="1466"/>
                  </a:lnTo>
                  <a:lnTo>
                    <a:pt x="6013" y="1564"/>
                  </a:lnTo>
                  <a:lnTo>
                    <a:pt x="6007" y="1659"/>
                  </a:lnTo>
                  <a:lnTo>
                    <a:pt x="5991" y="1753"/>
                  </a:lnTo>
                  <a:lnTo>
                    <a:pt x="5961" y="1842"/>
                  </a:lnTo>
                  <a:lnTo>
                    <a:pt x="5923" y="1928"/>
                  </a:lnTo>
                  <a:lnTo>
                    <a:pt x="5876" y="2005"/>
                  </a:lnTo>
                  <a:lnTo>
                    <a:pt x="5818" y="2077"/>
                  </a:lnTo>
                  <a:lnTo>
                    <a:pt x="5754" y="2143"/>
                  </a:lnTo>
                  <a:lnTo>
                    <a:pt x="5683" y="2198"/>
                  </a:lnTo>
                  <a:lnTo>
                    <a:pt x="5603" y="2246"/>
                  </a:lnTo>
                  <a:lnTo>
                    <a:pt x="5519" y="2286"/>
                  </a:lnTo>
                  <a:lnTo>
                    <a:pt x="5430" y="2314"/>
                  </a:lnTo>
                  <a:lnTo>
                    <a:pt x="5336" y="2332"/>
                  </a:lnTo>
                  <a:lnTo>
                    <a:pt x="5239" y="2338"/>
                  </a:lnTo>
                  <a:lnTo>
                    <a:pt x="5153" y="2332"/>
                  </a:lnTo>
                  <a:lnTo>
                    <a:pt x="5068" y="2318"/>
                  </a:lnTo>
                  <a:lnTo>
                    <a:pt x="4988" y="2296"/>
                  </a:lnTo>
                  <a:lnTo>
                    <a:pt x="4913" y="2264"/>
                  </a:lnTo>
                  <a:lnTo>
                    <a:pt x="4897" y="2164"/>
                  </a:lnTo>
                  <a:lnTo>
                    <a:pt x="4871" y="2071"/>
                  </a:lnTo>
                  <a:lnTo>
                    <a:pt x="4837" y="1979"/>
                  </a:lnTo>
                  <a:lnTo>
                    <a:pt x="4793" y="1894"/>
                  </a:lnTo>
                  <a:lnTo>
                    <a:pt x="4741" y="1812"/>
                  </a:lnTo>
                  <a:lnTo>
                    <a:pt x="4682" y="1737"/>
                  </a:lnTo>
                  <a:lnTo>
                    <a:pt x="4616" y="1669"/>
                  </a:lnTo>
                  <a:lnTo>
                    <a:pt x="4544" y="1605"/>
                  </a:lnTo>
                  <a:lnTo>
                    <a:pt x="4465" y="1552"/>
                  </a:lnTo>
                  <a:lnTo>
                    <a:pt x="4473" y="1454"/>
                  </a:lnTo>
                  <a:lnTo>
                    <a:pt x="4491" y="1363"/>
                  </a:lnTo>
                  <a:lnTo>
                    <a:pt x="4521" y="1275"/>
                  </a:lnTo>
                  <a:lnTo>
                    <a:pt x="4558" y="1192"/>
                  </a:lnTo>
                  <a:lnTo>
                    <a:pt x="4608" y="1114"/>
                  </a:lnTo>
                  <a:lnTo>
                    <a:pt x="4664" y="1044"/>
                  </a:lnTo>
                  <a:lnTo>
                    <a:pt x="4730" y="981"/>
                  </a:lnTo>
                  <a:lnTo>
                    <a:pt x="4799" y="925"/>
                  </a:lnTo>
                  <a:lnTo>
                    <a:pt x="4879" y="877"/>
                  </a:lnTo>
                  <a:lnTo>
                    <a:pt x="4962" y="840"/>
                  </a:lnTo>
                  <a:lnTo>
                    <a:pt x="5050" y="812"/>
                  </a:lnTo>
                  <a:lnTo>
                    <a:pt x="5143" y="794"/>
                  </a:lnTo>
                  <a:lnTo>
                    <a:pt x="5239" y="788"/>
                  </a:lnTo>
                  <a:close/>
                  <a:moveTo>
                    <a:pt x="2640" y="0"/>
                  </a:moveTo>
                  <a:lnTo>
                    <a:pt x="2740" y="6"/>
                  </a:lnTo>
                  <a:lnTo>
                    <a:pt x="2833" y="24"/>
                  </a:lnTo>
                  <a:lnTo>
                    <a:pt x="2925" y="50"/>
                  </a:lnTo>
                  <a:lnTo>
                    <a:pt x="3010" y="86"/>
                  </a:lnTo>
                  <a:lnTo>
                    <a:pt x="3092" y="131"/>
                  </a:lnTo>
                  <a:lnTo>
                    <a:pt x="3168" y="185"/>
                  </a:lnTo>
                  <a:lnTo>
                    <a:pt x="3235" y="247"/>
                  </a:lnTo>
                  <a:lnTo>
                    <a:pt x="3297" y="316"/>
                  </a:lnTo>
                  <a:lnTo>
                    <a:pt x="3351" y="390"/>
                  </a:lnTo>
                  <a:lnTo>
                    <a:pt x="3396" y="471"/>
                  </a:lnTo>
                  <a:lnTo>
                    <a:pt x="3432" y="557"/>
                  </a:lnTo>
                  <a:lnTo>
                    <a:pt x="3460" y="649"/>
                  </a:lnTo>
                  <a:lnTo>
                    <a:pt x="3476" y="744"/>
                  </a:lnTo>
                  <a:lnTo>
                    <a:pt x="3482" y="841"/>
                  </a:lnTo>
                  <a:lnTo>
                    <a:pt x="3476" y="939"/>
                  </a:lnTo>
                  <a:lnTo>
                    <a:pt x="3460" y="1034"/>
                  </a:lnTo>
                  <a:lnTo>
                    <a:pt x="3432" y="1126"/>
                  </a:lnTo>
                  <a:lnTo>
                    <a:pt x="3396" y="1212"/>
                  </a:lnTo>
                  <a:lnTo>
                    <a:pt x="3351" y="1293"/>
                  </a:lnTo>
                  <a:lnTo>
                    <a:pt x="3297" y="1367"/>
                  </a:lnTo>
                  <a:lnTo>
                    <a:pt x="3235" y="1436"/>
                  </a:lnTo>
                  <a:lnTo>
                    <a:pt x="3168" y="1498"/>
                  </a:lnTo>
                  <a:lnTo>
                    <a:pt x="3092" y="1552"/>
                  </a:lnTo>
                  <a:lnTo>
                    <a:pt x="3010" y="1597"/>
                  </a:lnTo>
                  <a:lnTo>
                    <a:pt x="2925" y="1633"/>
                  </a:lnTo>
                  <a:lnTo>
                    <a:pt x="2833" y="1659"/>
                  </a:lnTo>
                  <a:lnTo>
                    <a:pt x="2740" y="1677"/>
                  </a:lnTo>
                  <a:lnTo>
                    <a:pt x="2640" y="1683"/>
                  </a:lnTo>
                  <a:lnTo>
                    <a:pt x="2543" y="1677"/>
                  </a:lnTo>
                  <a:lnTo>
                    <a:pt x="2449" y="1659"/>
                  </a:lnTo>
                  <a:lnTo>
                    <a:pt x="2358" y="1633"/>
                  </a:lnTo>
                  <a:lnTo>
                    <a:pt x="2272" y="1597"/>
                  </a:lnTo>
                  <a:lnTo>
                    <a:pt x="2191" y="1552"/>
                  </a:lnTo>
                  <a:lnTo>
                    <a:pt x="2115" y="1498"/>
                  </a:lnTo>
                  <a:lnTo>
                    <a:pt x="2047" y="1436"/>
                  </a:lnTo>
                  <a:lnTo>
                    <a:pt x="1986" y="1367"/>
                  </a:lnTo>
                  <a:lnTo>
                    <a:pt x="1932" y="1293"/>
                  </a:lnTo>
                  <a:lnTo>
                    <a:pt x="1886" y="1212"/>
                  </a:lnTo>
                  <a:lnTo>
                    <a:pt x="1848" y="1126"/>
                  </a:lnTo>
                  <a:lnTo>
                    <a:pt x="1823" y="1034"/>
                  </a:lnTo>
                  <a:lnTo>
                    <a:pt x="1807" y="939"/>
                  </a:lnTo>
                  <a:lnTo>
                    <a:pt x="1801" y="841"/>
                  </a:lnTo>
                  <a:lnTo>
                    <a:pt x="1807" y="744"/>
                  </a:lnTo>
                  <a:lnTo>
                    <a:pt x="1823" y="649"/>
                  </a:lnTo>
                  <a:lnTo>
                    <a:pt x="1848" y="557"/>
                  </a:lnTo>
                  <a:lnTo>
                    <a:pt x="1886" y="471"/>
                  </a:lnTo>
                  <a:lnTo>
                    <a:pt x="1932" y="390"/>
                  </a:lnTo>
                  <a:lnTo>
                    <a:pt x="1986" y="316"/>
                  </a:lnTo>
                  <a:lnTo>
                    <a:pt x="2047" y="247"/>
                  </a:lnTo>
                  <a:lnTo>
                    <a:pt x="2115" y="185"/>
                  </a:lnTo>
                  <a:lnTo>
                    <a:pt x="2191" y="131"/>
                  </a:lnTo>
                  <a:lnTo>
                    <a:pt x="2272" y="86"/>
                  </a:lnTo>
                  <a:lnTo>
                    <a:pt x="2358" y="50"/>
                  </a:lnTo>
                  <a:lnTo>
                    <a:pt x="2449" y="24"/>
                  </a:lnTo>
                  <a:lnTo>
                    <a:pt x="2543" y="6"/>
                  </a:lnTo>
                  <a:lnTo>
                    <a:pt x="264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706421" y="2812724"/>
            <a:ext cx="2917084" cy="800279"/>
            <a:chOff x="8038628" y="1744785"/>
            <a:chExt cx="3456384" cy="1066760"/>
          </a:xfrm>
        </p:grpSpPr>
        <p:sp>
          <p:nvSpPr>
            <p:cNvPr id="134" name="Rectangle 133"/>
            <p:cNvSpPr/>
            <p:nvPr/>
          </p:nvSpPr>
          <p:spPr>
            <a:xfrm>
              <a:off x="8038629" y="2196152"/>
              <a:ext cx="3456383" cy="61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Activate </a:t>
              </a:r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</a:t>
              </a:r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loyal costumers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004161" y="3855031"/>
            <a:ext cx="530403" cy="530403"/>
            <a:chOff x="7361235" y="3902889"/>
            <a:chExt cx="853440" cy="853440"/>
          </a:xfrm>
        </p:grpSpPr>
        <p:sp>
          <p:nvSpPr>
            <p:cNvPr id="118" name="Oval 117"/>
            <p:cNvSpPr/>
            <p:nvPr/>
          </p:nvSpPr>
          <p:spPr>
            <a:xfrm>
              <a:off x="7361235" y="3902889"/>
              <a:ext cx="853440" cy="8534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7546903" y="4097891"/>
              <a:ext cx="482104" cy="463436"/>
              <a:chOff x="8686800" y="211138"/>
              <a:chExt cx="5207000" cy="5005388"/>
            </a:xfrm>
            <a:solidFill>
              <a:schemeClr val="bg1"/>
            </a:solidFill>
          </p:grpSpPr>
          <p:sp>
            <p:nvSpPr>
              <p:cNvPr id="111" name="Freeform 40"/>
              <p:cNvSpPr>
                <a:spLocks/>
              </p:cNvSpPr>
              <p:nvPr/>
            </p:nvSpPr>
            <p:spPr bwMode="auto">
              <a:xfrm>
                <a:off x="9888538" y="2566988"/>
                <a:ext cx="1601788" cy="2649538"/>
              </a:xfrm>
              <a:custGeom>
                <a:avLst/>
                <a:gdLst>
                  <a:gd name="T0" fmla="*/ 1849 w 2018"/>
                  <a:gd name="T1" fmla="*/ 4 h 3338"/>
                  <a:gd name="T2" fmla="*/ 2018 w 2018"/>
                  <a:gd name="T3" fmla="*/ 42 h 3338"/>
                  <a:gd name="T4" fmla="*/ 2014 w 2018"/>
                  <a:gd name="T5" fmla="*/ 2429 h 3338"/>
                  <a:gd name="T6" fmla="*/ 1976 w 2018"/>
                  <a:gd name="T7" fmla="*/ 2620 h 3338"/>
                  <a:gd name="T8" fmla="*/ 1900 w 2018"/>
                  <a:gd name="T9" fmla="*/ 2797 h 3338"/>
                  <a:gd name="T10" fmla="*/ 1789 w 2018"/>
                  <a:gd name="T11" fmla="*/ 2962 h 3338"/>
                  <a:gd name="T12" fmla="*/ 1642 w 2018"/>
                  <a:gd name="T13" fmla="*/ 3107 h 3338"/>
                  <a:gd name="T14" fmla="*/ 1478 w 2018"/>
                  <a:gd name="T15" fmla="*/ 3221 h 3338"/>
                  <a:gd name="T16" fmla="*/ 1301 w 2018"/>
                  <a:gd name="T17" fmla="*/ 3294 h 3338"/>
                  <a:gd name="T18" fmla="*/ 1110 w 2018"/>
                  <a:gd name="T19" fmla="*/ 3332 h 3338"/>
                  <a:gd name="T20" fmla="*/ 907 w 2018"/>
                  <a:gd name="T21" fmla="*/ 3332 h 3338"/>
                  <a:gd name="T22" fmla="*/ 716 w 2018"/>
                  <a:gd name="T23" fmla="*/ 3294 h 3338"/>
                  <a:gd name="T24" fmla="*/ 539 w 2018"/>
                  <a:gd name="T25" fmla="*/ 3221 h 3338"/>
                  <a:gd name="T26" fmla="*/ 376 w 2018"/>
                  <a:gd name="T27" fmla="*/ 3107 h 3338"/>
                  <a:gd name="T28" fmla="*/ 229 w 2018"/>
                  <a:gd name="T29" fmla="*/ 2962 h 3338"/>
                  <a:gd name="T30" fmla="*/ 118 w 2018"/>
                  <a:gd name="T31" fmla="*/ 2797 h 3338"/>
                  <a:gd name="T32" fmla="*/ 42 w 2018"/>
                  <a:gd name="T33" fmla="*/ 2620 h 3338"/>
                  <a:gd name="T34" fmla="*/ 4 w 2018"/>
                  <a:gd name="T35" fmla="*/ 2429 h 3338"/>
                  <a:gd name="T36" fmla="*/ 4 w 2018"/>
                  <a:gd name="T37" fmla="*/ 2280 h 3338"/>
                  <a:gd name="T38" fmla="*/ 42 w 2018"/>
                  <a:gd name="T39" fmla="*/ 2190 h 3338"/>
                  <a:gd name="T40" fmla="*/ 114 w 2018"/>
                  <a:gd name="T41" fmla="*/ 2119 h 3338"/>
                  <a:gd name="T42" fmla="*/ 203 w 2018"/>
                  <a:gd name="T43" fmla="*/ 2081 h 3338"/>
                  <a:gd name="T44" fmla="*/ 303 w 2018"/>
                  <a:gd name="T45" fmla="*/ 2081 h 3338"/>
                  <a:gd name="T46" fmla="*/ 390 w 2018"/>
                  <a:gd name="T47" fmla="*/ 2119 h 3338"/>
                  <a:gd name="T48" fmla="*/ 462 w 2018"/>
                  <a:gd name="T49" fmla="*/ 2190 h 3338"/>
                  <a:gd name="T50" fmla="*/ 500 w 2018"/>
                  <a:gd name="T51" fmla="*/ 2280 h 3338"/>
                  <a:gd name="T52" fmla="*/ 512 w 2018"/>
                  <a:gd name="T53" fmla="*/ 2405 h 3338"/>
                  <a:gd name="T54" fmla="*/ 559 w 2018"/>
                  <a:gd name="T55" fmla="*/ 2548 h 3338"/>
                  <a:gd name="T56" fmla="*/ 659 w 2018"/>
                  <a:gd name="T57" fmla="*/ 2680 h 3338"/>
                  <a:gd name="T58" fmla="*/ 788 w 2018"/>
                  <a:gd name="T59" fmla="*/ 2777 h 3338"/>
                  <a:gd name="T60" fmla="*/ 931 w 2018"/>
                  <a:gd name="T61" fmla="*/ 2827 h 3338"/>
                  <a:gd name="T62" fmla="*/ 1087 w 2018"/>
                  <a:gd name="T63" fmla="*/ 2827 h 3338"/>
                  <a:gd name="T64" fmla="*/ 1230 w 2018"/>
                  <a:gd name="T65" fmla="*/ 2777 h 3338"/>
                  <a:gd name="T66" fmla="*/ 1359 w 2018"/>
                  <a:gd name="T67" fmla="*/ 2680 h 3338"/>
                  <a:gd name="T68" fmla="*/ 1459 w 2018"/>
                  <a:gd name="T69" fmla="*/ 2548 h 3338"/>
                  <a:gd name="T70" fmla="*/ 1508 w 2018"/>
                  <a:gd name="T71" fmla="*/ 2405 h 3338"/>
                  <a:gd name="T72" fmla="*/ 1514 w 2018"/>
                  <a:gd name="T73" fmla="*/ 42 h 3338"/>
                  <a:gd name="T74" fmla="*/ 1683 w 2018"/>
                  <a:gd name="T75" fmla="*/ 4 h 3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8" h="3338">
                    <a:moveTo>
                      <a:pt x="1765" y="0"/>
                    </a:moveTo>
                    <a:lnTo>
                      <a:pt x="1849" y="4"/>
                    </a:lnTo>
                    <a:lnTo>
                      <a:pt x="1932" y="18"/>
                    </a:lnTo>
                    <a:lnTo>
                      <a:pt x="2018" y="42"/>
                    </a:lnTo>
                    <a:lnTo>
                      <a:pt x="2018" y="2328"/>
                    </a:lnTo>
                    <a:lnTo>
                      <a:pt x="2014" y="2429"/>
                    </a:lnTo>
                    <a:lnTo>
                      <a:pt x="2000" y="2526"/>
                    </a:lnTo>
                    <a:lnTo>
                      <a:pt x="1976" y="2620"/>
                    </a:lnTo>
                    <a:lnTo>
                      <a:pt x="1944" y="2711"/>
                    </a:lnTo>
                    <a:lnTo>
                      <a:pt x="1900" y="2797"/>
                    </a:lnTo>
                    <a:lnTo>
                      <a:pt x="1851" y="2881"/>
                    </a:lnTo>
                    <a:lnTo>
                      <a:pt x="1789" y="2962"/>
                    </a:lnTo>
                    <a:lnTo>
                      <a:pt x="1719" y="3038"/>
                    </a:lnTo>
                    <a:lnTo>
                      <a:pt x="1642" y="3107"/>
                    </a:lnTo>
                    <a:lnTo>
                      <a:pt x="1562" y="3169"/>
                    </a:lnTo>
                    <a:lnTo>
                      <a:pt x="1478" y="3221"/>
                    </a:lnTo>
                    <a:lnTo>
                      <a:pt x="1391" y="3262"/>
                    </a:lnTo>
                    <a:lnTo>
                      <a:pt x="1301" y="3294"/>
                    </a:lnTo>
                    <a:lnTo>
                      <a:pt x="1208" y="3318"/>
                    </a:lnTo>
                    <a:lnTo>
                      <a:pt x="1110" y="3332"/>
                    </a:lnTo>
                    <a:lnTo>
                      <a:pt x="1009" y="3338"/>
                    </a:lnTo>
                    <a:lnTo>
                      <a:pt x="907" y="3332"/>
                    </a:lnTo>
                    <a:lnTo>
                      <a:pt x="810" y="3318"/>
                    </a:lnTo>
                    <a:lnTo>
                      <a:pt x="716" y="3294"/>
                    </a:lnTo>
                    <a:lnTo>
                      <a:pt x="627" y="3262"/>
                    </a:lnTo>
                    <a:lnTo>
                      <a:pt x="539" y="3221"/>
                    </a:lnTo>
                    <a:lnTo>
                      <a:pt x="456" y="3169"/>
                    </a:lnTo>
                    <a:lnTo>
                      <a:pt x="376" y="3107"/>
                    </a:lnTo>
                    <a:lnTo>
                      <a:pt x="299" y="3038"/>
                    </a:lnTo>
                    <a:lnTo>
                      <a:pt x="229" y="2962"/>
                    </a:lnTo>
                    <a:lnTo>
                      <a:pt x="169" y="2881"/>
                    </a:lnTo>
                    <a:lnTo>
                      <a:pt x="118" y="2797"/>
                    </a:lnTo>
                    <a:lnTo>
                      <a:pt x="74" y="2711"/>
                    </a:lnTo>
                    <a:lnTo>
                      <a:pt x="42" y="2620"/>
                    </a:lnTo>
                    <a:lnTo>
                      <a:pt x="18" y="2526"/>
                    </a:lnTo>
                    <a:lnTo>
                      <a:pt x="4" y="2429"/>
                    </a:lnTo>
                    <a:lnTo>
                      <a:pt x="0" y="2328"/>
                    </a:lnTo>
                    <a:lnTo>
                      <a:pt x="4" y="2280"/>
                    </a:lnTo>
                    <a:lnTo>
                      <a:pt x="18" y="2232"/>
                    </a:lnTo>
                    <a:lnTo>
                      <a:pt x="42" y="2190"/>
                    </a:lnTo>
                    <a:lnTo>
                      <a:pt x="74" y="2150"/>
                    </a:lnTo>
                    <a:lnTo>
                      <a:pt x="114" y="2119"/>
                    </a:lnTo>
                    <a:lnTo>
                      <a:pt x="157" y="2095"/>
                    </a:lnTo>
                    <a:lnTo>
                      <a:pt x="203" y="2081"/>
                    </a:lnTo>
                    <a:lnTo>
                      <a:pt x="253" y="2077"/>
                    </a:lnTo>
                    <a:lnTo>
                      <a:pt x="303" y="2081"/>
                    </a:lnTo>
                    <a:lnTo>
                      <a:pt x="348" y="2095"/>
                    </a:lnTo>
                    <a:lnTo>
                      <a:pt x="390" y="2119"/>
                    </a:lnTo>
                    <a:lnTo>
                      <a:pt x="430" y="2150"/>
                    </a:lnTo>
                    <a:lnTo>
                      <a:pt x="462" y="2190"/>
                    </a:lnTo>
                    <a:lnTo>
                      <a:pt x="486" y="2232"/>
                    </a:lnTo>
                    <a:lnTo>
                      <a:pt x="500" y="2280"/>
                    </a:lnTo>
                    <a:lnTo>
                      <a:pt x="504" y="2328"/>
                    </a:lnTo>
                    <a:lnTo>
                      <a:pt x="512" y="2405"/>
                    </a:lnTo>
                    <a:lnTo>
                      <a:pt x="529" y="2479"/>
                    </a:lnTo>
                    <a:lnTo>
                      <a:pt x="559" y="2548"/>
                    </a:lnTo>
                    <a:lnTo>
                      <a:pt x="603" y="2616"/>
                    </a:lnTo>
                    <a:lnTo>
                      <a:pt x="659" y="2680"/>
                    </a:lnTo>
                    <a:lnTo>
                      <a:pt x="722" y="2735"/>
                    </a:lnTo>
                    <a:lnTo>
                      <a:pt x="788" y="2777"/>
                    </a:lnTo>
                    <a:lnTo>
                      <a:pt x="858" y="2809"/>
                    </a:lnTo>
                    <a:lnTo>
                      <a:pt x="931" y="2827"/>
                    </a:lnTo>
                    <a:lnTo>
                      <a:pt x="1009" y="2833"/>
                    </a:lnTo>
                    <a:lnTo>
                      <a:pt x="1087" y="2827"/>
                    </a:lnTo>
                    <a:lnTo>
                      <a:pt x="1160" y="2809"/>
                    </a:lnTo>
                    <a:lnTo>
                      <a:pt x="1230" y="2777"/>
                    </a:lnTo>
                    <a:lnTo>
                      <a:pt x="1297" y="2735"/>
                    </a:lnTo>
                    <a:lnTo>
                      <a:pt x="1359" y="2680"/>
                    </a:lnTo>
                    <a:lnTo>
                      <a:pt x="1415" y="2616"/>
                    </a:lnTo>
                    <a:lnTo>
                      <a:pt x="1459" y="2548"/>
                    </a:lnTo>
                    <a:lnTo>
                      <a:pt x="1488" y="2479"/>
                    </a:lnTo>
                    <a:lnTo>
                      <a:pt x="1508" y="2405"/>
                    </a:lnTo>
                    <a:lnTo>
                      <a:pt x="1514" y="2328"/>
                    </a:lnTo>
                    <a:lnTo>
                      <a:pt x="1514" y="42"/>
                    </a:lnTo>
                    <a:lnTo>
                      <a:pt x="1600" y="18"/>
                    </a:lnTo>
                    <a:lnTo>
                      <a:pt x="1683" y="4"/>
                    </a:lnTo>
                    <a:lnTo>
                      <a:pt x="17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800"/>
              </a:p>
            </p:txBody>
          </p:sp>
          <p:sp>
            <p:nvSpPr>
              <p:cNvPr id="112" name="Freeform 41"/>
              <p:cNvSpPr>
                <a:spLocks/>
              </p:cNvSpPr>
              <p:nvPr/>
            </p:nvSpPr>
            <p:spPr bwMode="auto">
              <a:xfrm>
                <a:off x="11090275" y="211138"/>
                <a:ext cx="400050" cy="506413"/>
              </a:xfrm>
              <a:custGeom>
                <a:avLst/>
                <a:gdLst>
                  <a:gd name="T0" fmla="*/ 251 w 504"/>
                  <a:gd name="T1" fmla="*/ 0 h 639"/>
                  <a:gd name="T2" fmla="*/ 301 w 504"/>
                  <a:gd name="T3" fmla="*/ 4 h 639"/>
                  <a:gd name="T4" fmla="*/ 347 w 504"/>
                  <a:gd name="T5" fmla="*/ 18 h 639"/>
                  <a:gd name="T6" fmla="*/ 390 w 504"/>
                  <a:gd name="T7" fmla="*/ 42 h 639"/>
                  <a:gd name="T8" fmla="*/ 430 w 504"/>
                  <a:gd name="T9" fmla="*/ 74 h 639"/>
                  <a:gd name="T10" fmla="*/ 462 w 504"/>
                  <a:gd name="T11" fmla="*/ 113 h 639"/>
                  <a:gd name="T12" fmla="*/ 486 w 504"/>
                  <a:gd name="T13" fmla="*/ 157 h 639"/>
                  <a:gd name="T14" fmla="*/ 500 w 504"/>
                  <a:gd name="T15" fmla="*/ 203 h 639"/>
                  <a:gd name="T16" fmla="*/ 504 w 504"/>
                  <a:gd name="T17" fmla="*/ 253 h 639"/>
                  <a:gd name="T18" fmla="*/ 504 w 504"/>
                  <a:gd name="T19" fmla="*/ 639 h 639"/>
                  <a:gd name="T20" fmla="*/ 426 w 504"/>
                  <a:gd name="T21" fmla="*/ 635 h 639"/>
                  <a:gd name="T22" fmla="*/ 358 w 504"/>
                  <a:gd name="T23" fmla="*/ 633 h 639"/>
                  <a:gd name="T24" fmla="*/ 301 w 504"/>
                  <a:gd name="T25" fmla="*/ 631 h 639"/>
                  <a:gd name="T26" fmla="*/ 251 w 504"/>
                  <a:gd name="T27" fmla="*/ 631 h 639"/>
                  <a:gd name="T28" fmla="*/ 203 w 504"/>
                  <a:gd name="T29" fmla="*/ 631 h 639"/>
                  <a:gd name="T30" fmla="*/ 146 w 504"/>
                  <a:gd name="T31" fmla="*/ 633 h 639"/>
                  <a:gd name="T32" fmla="*/ 78 w 504"/>
                  <a:gd name="T33" fmla="*/ 635 h 639"/>
                  <a:gd name="T34" fmla="*/ 0 w 504"/>
                  <a:gd name="T35" fmla="*/ 639 h 639"/>
                  <a:gd name="T36" fmla="*/ 0 w 504"/>
                  <a:gd name="T37" fmla="*/ 253 h 639"/>
                  <a:gd name="T38" fmla="*/ 4 w 504"/>
                  <a:gd name="T39" fmla="*/ 203 h 639"/>
                  <a:gd name="T40" fmla="*/ 18 w 504"/>
                  <a:gd name="T41" fmla="*/ 157 h 639"/>
                  <a:gd name="T42" fmla="*/ 42 w 504"/>
                  <a:gd name="T43" fmla="*/ 113 h 639"/>
                  <a:gd name="T44" fmla="*/ 74 w 504"/>
                  <a:gd name="T45" fmla="*/ 74 h 639"/>
                  <a:gd name="T46" fmla="*/ 114 w 504"/>
                  <a:gd name="T47" fmla="*/ 42 h 639"/>
                  <a:gd name="T48" fmla="*/ 156 w 504"/>
                  <a:gd name="T49" fmla="*/ 18 h 639"/>
                  <a:gd name="T50" fmla="*/ 203 w 504"/>
                  <a:gd name="T51" fmla="*/ 4 h 639"/>
                  <a:gd name="T52" fmla="*/ 251 w 504"/>
                  <a:gd name="T53" fmla="*/ 0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4" h="639">
                    <a:moveTo>
                      <a:pt x="251" y="0"/>
                    </a:moveTo>
                    <a:lnTo>
                      <a:pt x="301" y="4"/>
                    </a:lnTo>
                    <a:lnTo>
                      <a:pt x="347" y="18"/>
                    </a:lnTo>
                    <a:lnTo>
                      <a:pt x="390" y="42"/>
                    </a:lnTo>
                    <a:lnTo>
                      <a:pt x="430" y="74"/>
                    </a:lnTo>
                    <a:lnTo>
                      <a:pt x="462" y="113"/>
                    </a:lnTo>
                    <a:lnTo>
                      <a:pt x="486" y="157"/>
                    </a:lnTo>
                    <a:lnTo>
                      <a:pt x="500" y="203"/>
                    </a:lnTo>
                    <a:lnTo>
                      <a:pt x="504" y="253"/>
                    </a:lnTo>
                    <a:lnTo>
                      <a:pt x="504" y="639"/>
                    </a:lnTo>
                    <a:lnTo>
                      <a:pt x="426" y="635"/>
                    </a:lnTo>
                    <a:lnTo>
                      <a:pt x="358" y="633"/>
                    </a:lnTo>
                    <a:lnTo>
                      <a:pt x="301" y="631"/>
                    </a:lnTo>
                    <a:lnTo>
                      <a:pt x="251" y="631"/>
                    </a:lnTo>
                    <a:lnTo>
                      <a:pt x="203" y="631"/>
                    </a:lnTo>
                    <a:lnTo>
                      <a:pt x="146" y="633"/>
                    </a:lnTo>
                    <a:lnTo>
                      <a:pt x="78" y="635"/>
                    </a:lnTo>
                    <a:lnTo>
                      <a:pt x="0" y="639"/>
                    </a:lnTo>
                    <a:lnTo>
                      <a:pt x="0" y="253"/>
                    </a:lnTo>
                    <a:lnTo>
                      <a:pt x="4" y="203"/>
                    </a:lnTo>
                    <a:lnTo>
                      <a:pt x="18" y="157"/>
                    </a:lnTo>
                    <a:lnTo>
                      <a:pt x="42" y="113"/>
                    </a:lnTo>
                    <a:lnTo>
                      <a:pt x="74" y="74"/>
                    </a:lnTo>
                    <a:lnTo>
                      <a:pt x="114" y="42"/>
                    </a:lnTo>
                    <a:lnTo>
                      <a:pt x="156" y="18"/>
                    </a:lnTo>
                    <a:lnTo>
                      <a:pt x="203" y="4"/>
                    </a:lnTo>
                    <a:lnTo>
                      <a:pt x="2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800"/>
              </a:p>
            </p:txBody>
          </p:sp>
          <p:sp>
            <p:nvSpPr>
              <p:cNvPr id="113" name="Freeform 42"/>
              <p:cNvSpPr>
                <a:spLocks/>
              </p:cNvSpPr>
              <p:nvPr/>
            </p:nvSpPr>
            <p:spPr bwMode="auto">
              <a:xfrm>
                <a:off x="8686800" y="811213"/>
                <a:ext cx="5207000" cy="2289175"/>
              </a:xfrm>
              <a:custGeom>
                <a:avLst/>
                <a:gdLst>
                  <a:gd name="T0" fmla="*/ 3719 w 6560"/>
                  <a:gd name="T1" fmla="*/ 26 h 2884"/>
                  <a:gd name="T2" fmla="*/ 4361 w 6560"/>
                  <a:gd name="T3" fmla="*/ 157 h 2884"/>
                  <a:gd name="T4" fmla="*/ 4869 w 6560"/>
                  <a:gd name="T5" fmla="*/ 348 h 2884"/>
                  <a:gd name="T6" fmla="*/ 5332 w 6560"/>
                  <a:gd name="T7" fmla="*/ 605 h 2884"/>
                  <a:gd name="T8" fmla="*/ 5746 w 6560"/>
                  <a:gd name="T9" fmla="*/ 935 h 2884"/>
                  <a:gd name="T10" fmla="*/ 6100 w 6560"/>
                  <a:gd name="T11" fmla="*/ 1343 h 2884"/>
                  <a:gd name="T12" fmla="*/ 6343 w 6560"/>
                  <a:gd name="T13" fmla="*/ 1743 h 2884"/>
                  <a:gd name="T14" fmla="*/ 6514 w 6560"/>
                  <a:gd name="T15" fmla="*/ 2180 h 2884"/>
                  <a:gd name="T16" fmla="*/ 6560 w 6560"/>
                  <a:gd name="T17" fmla="*/ 2349 h 2884"/>
                  <a:gd name="T18" fmla="*/ 6542 w 6560"/>
                  <a:gd name="T19" fmla="*/ 2423 h 2884"/>
                  <a:gd name="T20" fmla="*/ 6467 w 6560"/>
                  <a:gd name="T21" fmla="*/ 2483 h 2884"/>
                  <a:gd name="T22" fmla="*/ 6373 w 6560"/>
                  <a:gd name="T23" fmla="*/ 2469 h 2884"/>
                  <a:gd name="T24" fmla="*/ 6154 w 6560"/>
                  <a:gd name="T25" fmla="*/ 2290 h 2884"/>
                  <a:gd name="T26" fmla="*/ 5905 w 6560"/>
                  <a:gd name="T27" fmla="*/ 2142 h 2884"/>
                  <a:gd name="T28" fmla="*/ 5663 w 6560"/>
                  <a:gd name="T29" fmla="*/ 2089 h 2884"/>
                  <a:gd name="T30" fmla="*/ 5364 w 6560"/>
                  <a:gd name="T31" fmla="*/ 2109 h 2884"/>
                  <a:gd name="T32" fmla="*/ 5070 w 6560"/>
                  <a:gd name="T33" fmla="*/ 2232 h 2884"/>
                  <a:gd name="T34" fmla="*/ 4809 w 6560"/>
                  <a:gd name="T35" fmla="*/ 2439 h 2884"/>
                  <a:gd name="T36" fmla="*/ 4644 w 6560"/>
                  <a:gd name="T37" fmla="*/ 2644 h 2884"/>
                  <a:gd name="T38" fmla="*/ 4576 w 6560"/>
                  <a:gd name="T39" fmla="*/ 2755 h 2884"/>
                  <a:gd name="T40" fmla="*/ 4537 w 6560"/>
                  <a:gd name="T41" fmla="*/ 2819 h 2884"/>
                  <a:gd name="T42" fmla="*/ 4459 w 6560"/>
                  <a:gd name="T43" fmla="*/ 2880 h 2884"/>
                  <a:gd name="T44" fmla="*/ 4363 w 6560"/>
                  <a:gd name="T45" fmla="*/ 2869 h 2884"/>
                  <a:gd name="T46" fmla="*/ 4304 w 6560"/>
                  <a:gd name="T47" fmla="*/ 2803 h 2884"/>
                  <a:gd name="T48" fmla="*/ 4256 w 6560"/>
                  <a:gd name="T49" fmla="*/ 2723 h 2884"/>
                  <a:gd name="T50" fmla="*/ 4186 w 6560"/>
                  <a:gd name="T51" fmla="*/ 2614 h 2884"/>
                  <a:gd name="T52" fmla="*/ 3959 w 6560"/>
                  <a:gd name="T53" fmla="*/ 2361 h 2884"/>
                  <a:gd name="T54" fmla="*/ 3687 w 6560"/>
                  <a:gd name="T55" fmla="*/ 2178 h 2884"/>
                  <a:gd name="T56" fmla="*/ 3386 w 6560"/>
                  <a:gd name="T57" fmla="*/ 2091 h 2884"/>
                  <a:gd name="T58" fmla="*/ 3070 w 6560"/>
                  <a:gd name="T59" fmla="*/ 2109 h 2884"/>
                  <a:gd name="T60" fmla="*/ 2778 w 6560"/>
                  <a:gd name="T61" fmla="*/ 2232 h 2884"/>
                  <a:gd name="T62" fmla="*/ 2519 w 6560"/>
                  <a:gd name="T63" fmla="*/ 2439 h 2884"/>
                  <a:gd name="T64" fmla="*/ 2354 w 6560"/>
                  <a:gd name="T65" fmla="*/ 2644 h 2884"/>
                  <a:gd name="T66" fmla="*/ 2284 w 6560"/>
                  <a:gd name="T67" fmla="*/ 2755 h 2884"/>
                  <a:gd name="T68" fmla="*/ 2246 w 6560"/>
                  <a:gd name="T69" fmla="*/ 2819 h 2884"/>
                  <a:gd name="T70" fmla="*/ 2167 w 6560"/>
                  <a:gd name="T71" fmla="*/ 2880 h 2884"/>
                  <a:gd name="T72" fmla="*/ 2071 w 6560"/>
                  <a:gd name="T73" fmla="*/ 2869 h 2884"/>
                  <a:gd name="T74" fmla="*/ 2014 w 6560"/>
                  <a:gd name="T75" fmla="*/ 2803 h 2884"/>
                  <a:gd name="T76" fmla="*/ 1966 w 6560"/>
                  <a:gd name="T77" fmla="*/ 2723 h 2884"/>
                  <a:gd name="T78" fmla="*/ 1896 w 6560"/>
                  <a:gd name="T79" fmla="*/ 2614 h 2884"/>
                  <a:gd name="T80" fmla="*/ 1669 w 6560"/>
                  <a:gd name="T81" fmla="*/ 2361 h 2884"/>
                  <a:gd name="T82" fmla="*/ 1395 w 6560"/>
                  <a:gd name="T83" fmla="*/ 2178 h 2884"/>
                  <a:gd name="T84" fmla="*/ 1092 w 6560"/>
                  <a:gd name="T85" fmla="*/ 2091 h 2884"/>
                  <a:gd name="T86" fmla="*/ 812 w 6560"/>
                  <a:gd name="T87" fmla="*/ 2099 h 2884"/>
                  <a:gd name="T88" fmla="*/ 583 w 6560"/>
                  <a:gd name="T89" fmla="*/ 2176 h 2884"/>
                  <a:gd name="T90" fmla="*/ 312 w 6560"/>
                  <a:gd name="T91" fmla="*/ 2363 h 2884"/>
                  <a:gd name="T92" fmla="*/ 155 w 6560"/>
                  <a:gd name="T93" fmla="*/ 2483 h 2884"/>
                  <a:gd name="T94" fmla="*/ 64 w 6560"/>
                  <a:gd name="T95" fmla="*/ 2471 h 2884"/>
                  <a:gd name="T96" fmla="*/ 4 w 6560"/>
                  <a:gd name="T97" fmla="*/ 2393 h 2884"/>
                  <a:gd name="T98" fmla="*/ 2 w 6560"/>
                  <a:gd name="T99" fmla="*/ 2339 h 2884"/>
                  <a:gd name="T100" fmla="*/ 113 w 6560"/>
                  <a:gd name="T101" fmla="*/ 1985 h 2884"/>
                  <a:gd name="T102" fmla="*/ 352 w 6560"/>
                  <a:gd name="T103" fmla="*/ 1504 h 2884"/>
                  <a:gd name="T104" fmla="*/ 684 w 6560"/>
                  <a:gd name="T105" fmla="*/ 1074 h 2884"/>
                  <a:gd name="T106" fmla="*/ 1084 w 6560"/>
                  <a:gd name="T107" fmla="*/ 708 h 2884"/>
                  <a:gd name="T108" fmla="*/ 1534 w 6560"/>
                  <a:gd name="T109" fmla="*/ 420 h 2884"/>
                  <a:gd name="T110" fmla="*/ 2051 w 6560"/>
                  <a:gd name="T111" fmla="*/ 197 h 2884"/>
                  <a:gd name="T112" fmla="*/ 2652 w 6560"/>
                  <a:gd name="T113" fmla="*/ 50 h 2884"/>
                  <a:gd name="T114" fmla="*/ 3279 w 6560"/>
                  <a:gd name="T115" fmla="*/ 0 h 2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560" h="2884">
                    <a:moveTo>
                      <a:pt x="3279" y="0"/>
                    </a:moveTo>
                    <a:lnTo>
                      <a:pt x="3500" y="6"/>
                    </a:lnTo>
                    <a:lnTo>
                      <a:pt x="3719" y="26"/>
                    </a:lnTo>
                    <a:lnTo>
                      <a:pt x="3934" y="58"/>
                    </a:lnTo>
                    <a:lnTo>
                      <a:pt x="4149" y="101"/>
                    </a:lnTo>
                    <a:lnTo>
                      <a:pt x="4361" y="157"/>
                    </a:lnTo>
                    <a:lnTo>
                      <a:pt x="4537" y="215"/>
                    </a:lnTo>
                    <a:lnTo>
                      <a:pt x="4706" y="278"/>
                    </a:lnTo>
                    <a:lnTo>
                      <a:pt x="4869" y="348"/>
                    </a:lnTo>
                    <a:lnTo>
                      <a:pt x="5030" y="428"/>
                    </a:lnTo>
                    <a:lnTo>
                      <a:pt x="5183" y="513"/>
                    </a:lnTo>
                    <a:lnTo>
                      <a:pt x="5332" y="605"/>
                    </a:lnTo>
                    <a:lnTo>
                      <a:pt x="5478" y="706"/>
                    </a:lnTo>
                    <a:lnTo>
                      <a:pt x="5615" y="816"/>
                    </a:lnTo>
                    <a:lnTo>
                      <a:pt x="5746" y="935"/>
                    </a:lnTo>
                    <a:lnTo>
                      <a:pt x="5870" y="1062"/>
                    </a:lnTo>
                    <a:lnTo>
                      <a:pt x="5989" y="1197"/>
                    </a:lnTo>
                    <a:lnTo>
                      <a:pt x="6100" y="1343"/>
                    </a:lnTo>
                    <a:lnTo>
                      <a:pt x="6190" y="1472"/>
                    </a:lnTo>
                    <a:lnTo>
                      <a:pt x="6270" y="1605"/>
                    </a:lnTo>
                    <a:lnTo>
                      <a:pt x="6343" y="1743"/>
                    </a:lnTo>
                    <a:lnTo>
                      <a:pt x="6409" y="1886"/>
                    </a:lnTo>
                    <a:lnTo>
                      <a:pt x="6465" y="2031"/>
                    </a:lnTo>
                    <a:lnTo>
                      <a:pt x="6514" y="2180"/>
                    </a:lnTo>
                    <a:lnTo>
                      <a:pt x="6556" y="2333"/>
                    </a:lnTo>
                    <a:lnTo>
                      <a:pt x="6558" y="2339"/>
                    </a:lnTo>
                    <a:lnTo>
                      <a:pt x="6560" y="2349"/>
                    </a:lnTo>
                    <a:lnTo>
                      <a:pt x="6560" y="2361"/>
                    </a:lnTo>
                    <a:lnTo>
                      <a:pt x="6556" y="2393"/>
                    </a:lnTo>
                    <a:lnTo>
                      <a:pt x="6542" y="2423"/>
                    </a:lnTo>
                    <a:lnTo>
                      <a:pt x="6522" y="2449"/>
                    </a:lnTo>
                    <a:lnTo>
                      <a:pt x="6496" y="2471"/>
                    </a:lnTo>
                    <a:lnTo>
                      <a:pt x="6467" y="2483"/>
                    </a:lnTo>
                    <a:lnTo>
                      <a:pt x="6433" y="2487"/>
                    </a:lnTo>
                    <a:lnTo>
                      <a:pt x="6405" y="2483"/>
                    </a:lnTo>
                    <a:lnTo>
                      <a:pt x="6373" y="2469"/>
                    </a:lnTo>
                    <a:lnTo>
                      <a:pt x="6343" y="2447"/>
                    </a:lnTo>
                    <a:lnTo>
                      <a:pt x="6248" y="2363"/>
                    </a:lnTo>
                    <a:lnTo>
                      <a:pt x="6154" y="2290"/>
                    </a:lnTo>
                    <a:lnTo>
                      <a:pt x="6065" y="2226"/>
                    </a:lnTo>
                    <a:lnTo>
                      <a:pt x="5977" y="2176"/>
                    </a:lnTo>
                    <a:lnTo>
                      <a:pt x="5905" y="2142"/>
                    </a:lnTo>
                    <a:lnTo>
                      <a:pt x="5828" y="2119"/>
                    </a:lnTo>
                    <a:lnTo>
                      <a:pt x="5748" y="2099"/>
                    </a:lnTo>
                    <a:lnTo>
                      <a:pt x="5663" y="2089"/>
                    </a:lnTo>
                    <a:lnTo>
                      <a:pt x="5575" y="2085"/>
                    </a:lnTo>
                    <a:lnTo>
                      <a:pt x="5468" y="2091"/>
                    </a:lnTo>
                    <a:lnTo>
                      <a:pt x="5364" y="2109"/>
                    </a:lnTo>
                    <a:lnTo>
                      <a:pt x="5265" y="2138"/>
                    </a:lnTo>
                    <a:lnTo>
                      <a:pt x="5165" y="2178"/>
                    </a:lnTo>
                    <a:lnTo>
                      <a:pt x="5070" y="2232"/>
                    </a:lnTo>
                    <a:lnTo>
                      <a:pt x="4978" y="2294"/>
                    </a:lnTo>
                    <a:lnTo>
                      <a:pt x="4891" y="2361"/>
                    </a:lnTo>
                    <a:lnTo>
                      <a:pt x="4809" y="2439"/>
                    </a:lnTo>
                    <a:lnTo>
                      <a:pt x="4733" y="2522"/>
                    </a:lnTo>
                    <a:lnTo>
                      <a:pt x="4664" y="2614"/>
                    </a:lnTo>
                    <a:lnTo>
                      <a:pt x="4644" y="2644"/>
                    </a:lnTo>
                    <a:lnTo>
                      <a:pt x="4620" y="2680"/>
                    </a:lnTo>
                    <a:lnTo>
                      <a:pt x="4594" y="2723"/>
                    </a:lnTo>
                    <a:lnTo>
                      <a:pt x="4576" y="2755"/>
                    </a:lnTo>
                    <a:lnTo>
                      <a:pt x="4560" y="2783"/>
                    </a:lnTo>
                    <a:lnTo>
                      <a:pt x="4546" y="2803"/>
                    </a:lnTo>
                    <a:lnTo>
                      <a:pt x="4537" y="2819"/>
                    </a:lnTo>
                    <a:lnTo>
                      <a:pt x="4515" y="2847"/>
                    </a:lnTo>
                    <a:lnTo>
                      <a:pt x="4489" y="2869"/>
                    </a:lnTo>
                    <a:lnTo>
                      <a:pt x="4459" y="2880"/>
                    </a:lnTo>
                    <a:lnTo>
                      <a:pt x="4427" y="2884"/>
                    </a:lnTo>
                    <a:lnTo>
                      <a:pt x="4393" y="2880"/>
                    </a:lnTo>
                    <a:lnTo>
                      <a:pt x="4363" y="2869"/>
                    </a:lnTo>
                    <a:lnTo>
                      <a:pt x="4336" y="2847"/>
                    </a:lnTo>
                    <a:lnTo>
                      <a:pt x="4314" y="2819"/>
                    </a:lnTo>
                    <a:lnTo>
                      <a:pt x="4304" y="2803"/>
                    </a:lnTo>
                    <a:lnTo>
                      <a:pt x="4290" y="2783"/>
                    </a:lnTo>
                    <a:lnTo>
                      <a:pt x="4274" y="2755"/>
                    </a:lnTo>
                    <a:lnTo>
                      <a:pt x="4256" y="2723"/>
                    </a:lnTo>
                    <a:lnTo>
                      <a:pt x="4230" y="2680"/>
                    </a:lnTo>
                    <a:lnTo>
                      <a:pt x="4206" y="2644"/>
                    </a:lnTo>
                    <a:lnTo>
                      <a:pt x="4186" y="2614"/>
                    </a:lnTo>
                    <a:lnTo>
                      <a:pt x="4117" y="2522"/>
                    </a:lnTo>
                    <a:lnTo>
                      <a:pt x="4041" y="2439"/>
                    </a:lnTo>
                    <a:lnTo>
                      <a:pt x="3959" y="2361"/>
                    </a:lnTo>
                    <a:lnTo>
                      <a:pt x="3874" y="2294"/>
                    </a:lnTo>
                    <a:lnTo>
                      <a:pt x="3782" y="2232"/>
                    </a:lnTo>
                    <a:lnTo>
                      <a:pt x="3687" y="2178"/>
                    </a:lnTo>
                    <a:lnTo>
                      <a:pt x="3589" y="2138"/>
                    </a:lnTo>
                    <a:lnTo>
                      <a:pt x="3488" y="2109"/>
                    </a:lnTo>
                    <a:lnTo>
                      <a:pt x="3386" y="2091"/>
                    </a:lnTo>
                    <a:lnTo>
                      <a:pt x="3279" y="2085"/>
                    </a:lnTo>
                    <a:lnTo>
                      <a:pt x="3174" y="2091"/>
                    </a:lnTo>
                    <a:lnTo>
                      <a:pt x="3070" y="2109"/>
                    </a:lnTo>
                    <a:lnTo>
                      <a:pt x="2971" y="2138"/>
                    </a:lnTo>
                    <a:lnTo>
                      <a:pt x="2873" y="2178"/>
                    </a:lnTo>
                    <a:lnTo>
                      <a:pt x="2778" y="2232"/>
                    </a:lnTo>
                    <a:lnTo>
                      <a:pt x="2686" y="2294"/>
                    </a:lnTo>
                    <a:lnTo>
                      <a:pt x="2601" y="2361"/>
                    </a:lnTo>
                    <a:lnTo>
                      <a:pt x="2519" y="2439"/>
                    </a:lnTo>
                    <a:lnTo>
                      <a:pt x="2443" y="2522"/>
                    </a:lnTo>
                    <a:lnTo>
                      <a:pt x="2374" y="2614"/>
                    </a:lnTo>
                    <a:lnTo>
                      <a:pt x="2354" y="2644"/>
                    </a:lnTo>
                    <a:lnTo>
                      <a:pt x="2330" y="2680"/>
                    </a:lnTo>
                    <a:lnTo>
                      <a:pt x="2304" y="2723"/>
                    </a:lnTo>
                    <a:lnTo>
                      <a:pt x="2284" y="2755"/>
                    </a:lnTo>
                    <a:lnTo>
                      <a:pt x="2268" y="2783"/>
                    </a:lnTo>
                    <a:lnTo>
                      <a:pt x="2256" y="2803"/>
                    </a:lnTo>
                    <a:lnTo>
                      <a:pt x="2246" y="2819"/>
                    </a:lnTo>
                    <a:lnTo>
                      <a:pt x="2224" y="2847"/>
                    </a:lnTo>
                    <a:lnTo>
                      <a:pt x="2197" y="2869"/>
                    </a:lnTo>
                    <a:lnTo>
                      <a:pt x="2167" y="2880"/>
                    </a:lnTo>
                    <a:lnTo>
                      <a:pt x="2133" y="2884"/>
                    </a:lnTo>
                    <a:lnTo>
                      <a:pt x="2101" y="2880"/>
                    </a:lnTo>
                    <a:lnTo>
                      <a:pt x="2071" y="2869"/>
                    </a:lnTo>
                    <a:lnTo>
                      <a:pt x="2045" y="2847"/>
                    </a:lnTo>
                    <a:lnTo>
                      <a:pt x="2022" y="2819"/>
                    </a:lnTo>
                    <a:lnTo>
                      <a:pt x="2014" y="2803"/>
                    </a:lnTo>
                    <a:lnTo>
                      <a:pt x="2000" y="2783"/>
                    </a:lnTo>
                    <a:lnTo>
                      <a:pt x="1984" y="2755"/>
                    </a:lnTo>
                    <a:lnTo>
                      <a:pt x="1966" y="2723"/>
                    </a:lnTo>
                    <a:lnTo>
                      <a:pt x="1940" y="2680"/>
                    </a:lnTo>
                    <a:lnTo>
                      <a:pt x="1916" y="2644"/>
                    </a:lnTo>
                    <a:lnTo>
                      <a:pt x="1896" y="2614"/>
                    </a:lnTo>
                    <a:lnTo>
                      <a:pt x="1827" y="2522"/>
                    </a:lnTo>
                    <a:lnTo>
                      <a:pt x="1749" y="2439"/>
                    </a:lnTo>
                    <a:lnTo>
                      <a:pt x="1669" y="2361"/>
                    </a:lnTo>
                    <a:lnTo>
                      <a:pt x="1582" y="2294"/>
                    </a:lnTo>
                    <a:lnTo>
                      <a:pt x="1490" y="2232"/>
                    </a:lnTo>
                    <a:lnTo>
                      <a:pt x="1395" y="2178"/>
                    </a:lnTo>
                    <a:lnTo>
                      <a:pt x="1295" y="2138"/>
                    </a:lnTo>
                    <a:lnTo>
                      <a:pt x="1196" y="2109"/>
                    </a:lnTo>
                    <a:lnTo>
                      <a:pt x="1092" y="2091"/>
                    </a:lnTo>
                    <a:lnTo>
                      <a:pt x="985" y="2085"/>
                    </a:lnTo>
                    <a:lnTo>
                      <a:pt x="895" y="2089"/>
                    </a:lnTo>
                    <a:lnTo>
                      <a:pt x="812" y="2099"/>
                    </a:lnTo>
                    <a:lnTo>
                      <a:pt x="730" y="2119"/>
                    </a:lnTo>
                    <a:lnTo>
                      <a:pt x="655" y="2142"/>
                    </a:lnTo>
                    <a:lnTo>
                      <a:pt x="583" y="2176"/>
                    </a:lnTo>
                    <a:lnTo>
                      <a:pt x="495" y="2226"/>
                    </a:lnTo>
                    <a:lnTo>
                      <a:pt x="406" y="2290"/>
                    </a:lnTo>
                    <a:lnTo>
                      <a:pt x="312" y="2363"/>
                    </a:lnTo>
                    <a:lnTo>
                      <a:pt x="217" y="2447"/>
                    </a:lnTo>
                    <a:lnTo>
                      <a:pt x="185" y="2469"/>
                    </a:lnTo>
                    <a:lnTo>
                      <a:pt x="155" y="2483"/>
                    </a:lnTo>
                    <a:lnTo>
                      <a:pt x="125" y="2487"/>
                    </a:lnTo>
                    <a:lnTo>
                      <a:pt x="94" y="2483"/>
                    </a:lnTo>
                    <a:lnTo>
                      <a:pt x="64" y="2471"/>
                    </a:lnTo>
                    <a:lnTo>
                      <a:pt x="38" y="2449"/>
                    </a:lnTo>
                    <a:lnTo>
                      <a:pt x="16" y="2423"/>
                    </a:lnTo>
                    <a:lnTo>
                      <a:pt x="4" y="2393"/>
                    </a:lnTo>
                    <a:lnTo>
                      <a:pt x="0" y="2361"/>
                    </a:lnTo>
                    <a:lnTo>
                      <a:pt x="0" y="2349"/>
                    </a:lnTo>
                    <a:lnTo>
                      <a:pt x="2" y="2339"/>
                    </a:lnTo>
                    <a:lnTo>
                      <a:pt x="4" y="2333"/>
                    </a:lnTo>
                    <a:lnTo>
                      <a:pt x="54" y="2156"/>
                    </a:lnTo>
                    <a:lnTo>
                      <a:pt x="113" y="1985"/>
                    </a:lnTo>
                    <a:lnTo>
                      <a:pt x="183" y="1818"/>
                    </a:lnTo>
                    <a:lnTo>
                      <a:pt x="263" y="1659"/>
                    </a:lnTo>
                    <a:lnTo>
                      <a:pt x="352" y="1504"/>
                    </a:lnTo>
                    <a:lnTo>
                      <a:pt x="454" y="1355"/>
                    </a:lnTo>
                    <a:lnTo>
                      <a:pt x="563" y="1211"/>
                    </a:lnTo>
                    <a:lnTo>
                      <a:pt x="684" y="1074"/>
                    </a:lnTo>
                    <a:lnTo>
                      <a:pt x="812" y="945"/>
                    </a:lnTo>
                    <a:lnTo>
                      <a:pt x="945" y="822"/>
                    </a:lnTo>
                    <a:lnTo>
                      <a:pt x="1084" y="708"/>
                    </a:lnTo>
                    <a:lnTo>
                      <a:pt x="1230" y="605"/>
                    </a:lnTo>
                    <a:lnTo>
                      <a:pt x="1379" y="507"/>
                    </a:lnTo>
                    <a:lnTo>
                      <a:pt x="1534" y="420"/>
                    </a:lnTo>
                    <a:lnTo>
                      <a:pt x="1693" y="340"/>
                    </a:lnTo>
                    <a:lnTo>
                      <a:pt x="1858" y="268"/>
                    </a:lnTo>
                    <a:lnTo>
                      <a:pt x="2051" y="197"/>
                    </a:lnTo>
                    <a:lnTo>
                      <a:pt x="2248" y="137"/>
                    </a:lnTo>
                    <a:lnTo>
                      <a:pt x="2449" y="87"/>
                    </a:lnTo>
                    <a:lnTo>
                      <a:pt x="2652" y="50"/>
                    </a:lnTo>
                    <a:lnTo>
                      <a:pt x="2857" y="22"/>
                    </a:lnTo>
                    <a:lnTo>
                      <a:pt x="3068" y="6"/>
                    </a:lnTo>
                    <a:lnTo>
                      <a:pt x="32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800"/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5706421" y="3731578"/>
            <a:ext cx="2917084" cy="800279"/>
            <a:chOff x="8038628" y="1744785"/>
            <a:chExt cx="3456384" cy="1066760"/>
          </a:xfrm>
        </p:grpSpPr>
        <p:sp>
          <p:nvSpPr>
            <p:cNvPr id="137" name="Rectangle 136"/>
            <p:cNvSpPr/>
            <p:nvPr/>
          </p:nvSpPr>
          <p:spPr>
            <a:xfrm>
              <a:off x="8038629" y="2196152"/>
              <a:ext cx="3456383" cy="61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Build </a:t>
              </a:r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community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004161" y="4773886"/>
            <a:ext cx="530403" cy="530403"/>
            <a:chOff x="7361235" y="5036745"/>
            <a:chExt cx="853440" cy="853440"/>
          </a:xfrm>
        </p:grpSpPr>
        <p:sp>
          <p:nvSpPr>
            <p:cNvPr id="119" name="Oval 118"/>
            <p:cNvSpPr/>
            <p:nvPr/>
          </p:nvSpPr>
          <p:spPr>
            <a:xfrm>
              <a:off x="7361235" y="5036745"/>
              <a:ext cx="853440" cy="8534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7593400" y="5239457"/>
              <a:ext cx="389110" cy="448016"/>
            </a:xfrm>
            <a:custGeom>
              <a:avLst/>
              <a:gdLst>
                <a:gd name="T0" fmla="*/ 2407 w 5694"/>
                <a:gd name="T1" fmla="*/ 26 h 6556"/>
                <a:gd name="T2" fmla="*/ 2639 w 5694"/>
                <a:gd name="T3" fmla="*/ 144 h 6556"/>
                <a:gd name="T4" fmla="*/ 2982 w 5694"/>
                <a:gd name="T5" fmla="*/ 389 h 6556"/>
                <a:gd name="T6" fmla="*/ 3383 w 5694"/>
                <a:gd name="T7" fmla="*/ 793 h 6556"/>
                <a:gd name="T8" fmla="*/ 3781 w 5694"/>
                <a:gd name="T9" fmla="*/ 1391 h 6556"/>
                <a:gd name="T10" fmla="*/ 4118 w 5694"/>
                <a:gd name="T11" fmla="*/ 2215 h 6556"/>
                <a:gd name="T12" fmla="*/ 4346 w 5694"/>
                <a:gd name="T13" fmla="*/ 2155 h 6556"/>
                <a:gd name="T14" fmla="*/ 4414 w 5694"/>
                <a:gd name="T15" fmla="*/ 1756 h 6556"/>
                <a:gd name="T16" fmla="*/ 4354 w 5694"/>
                <a:gd name="T17" fmla="*/ 1361 h 6556"/>
                <a:gd name="T18" fmla="*/ 4402 w 5694"/>
                <a:gd name="T19" fmla="*/ 1308 h 6556"/>
                <a:gd name="T20" fmla="*/ 4641 w 5694"/>
                <a:gd name="T21" fmla="*/ 1555 h 6556"/>
                <a:gd name="T22" fmla="*/ 4930 w 5694"/>
                <a:gd name="T23" fmla="*/ 1918 h 6556"/>
                <a:gd name="T24" fmla="*/ 5223 w 5694"/>
                <a:gd name="T25" fmla="*/ 2378 h 6556"/>
                <a:gd name="T26" fmla="*/ 5479 w 5694"/>
                <a:gd name="T27" fmla="*/ 2914 h 6556"/>
                <a:gd name="T28" fmla="*/ 5648 w 5694"/>
                <a:gd name="T29" fmla="*/ 3510 h 6556"/>
                <a:gd name="T30" fmla="*/ 5690 w 5694"/>
                <a:gd name="T31" fmla="*/ 4144 h 6556"/>
                <a:gd name="T32" fmla="*/ 5558 w 5694"/>
                <a:gd name="T33" fmla="*/ 4796 h 6556"/>
                <a:gd name="T34" fmla="*/ 5207 w 5694"/>
                <a:gd name="T35" fmla="*/ 5448 h 6556"/>
                <a:gd name="T36" fmla="*/ 4595 w 5694"/>
                <a:gd name="T37" fmla="*/ 6078 h 6556"/>
                <a:gd name="T38" fmla="*/ 3959 w 5694"/>
                <a:gd name="T39" fmla="*/ 6399 h 6556"/>
                <a:gd name="T40" fmla="*/ 4170 w 5694"/>
                <a:gd name="T41" fmla="*/ 5565 h 6556"/>
                <a:gd name="T42" fmla="*/ 4132 w 5694"/>
                <a:gd name="T43" fmla="*/ 4702 h 6556"/>
                <a:gd name="T44" fmla="*/ 3867 w 5694"/>
                <a:gd name="T45" fmla="*/ 3879 h 6556"/>
                <a:gd name="T46" fmla="*/ 3402 w 5694"/>
                <a:gd name="T47" fmla="*/ 3161 h 6556"/>
                <a:gd name="T48" fmla="*/ 2912 w 5694"/>
                <a:gd name="T49" fmla="*/ 2775 h 6556"/>
                <a:gd name="T50" fmla="*/ 2908 w 5694"/>
                <a:gd name="T51" fmla="*/ 3245 h 6556"/>
                <a:gd name="T52" fmla="*/ 2768 w 5694"/>
                <a:gd name="T53" fmla="*/ 3841 h 6556"/>
                <a:gd name="T54" fmla="*/ 2457 w 5694"/>
                <a:gd name="T55" fmla="*/ 4425 h 6556"/>
                <a:gd name="T56" fmla="*/ 2393 w 5694"/>
                <a:gd name="T57" fmla="*/ 4130 h 6556"/>
                <a:gd name="T58" fmla="*/ 2306 w 5694"/>
                <a:gd name="T59" fmla="*/ 3767 h 6556"/>
                <a:gd name="T60" fmla="*/ 2210 w 5694"/>
                <a:gd name="T61" fmla="*/ 3582 h 6556"/>
                <a:gd name="T62" fmla="*/ 2186 w 5694"/>
                <a:gd name="T63" fmla="*/ 3618 h 6556"/>
                <a:gd name="T64" fmla="*/ 2104 w 5694"/>
                <a:gd name="T65" fmla="*/ 3899 h 6556"/>
                <a:gd name="T66" fmla="*/ 1915 w 5694"/>
                <a:gd name="T67" fmla="*/ 4337 h 6556"/>
                <a:gd name="T68" fmla="*/ 1637 w 5694"/>
                <a:gd name="T69" fmla="*/ 4784 h 6556"/>
                <a:gd name="T70" fmla="*/ 1444 w 5694"/>
                <a:gd name="T71" fmla="*/ 5177 h 6556"/>
                <a:gd name="T72" fmla="*/ 1364 w 5694"/>
                <a:gd name="T73" fmla="*/ 5629 h 6556"/>
                <a:gd name="T74" fmla="*/ 1450 w 5694"/>
                <a:gd name="T75" fmla="*/ 6171 h 6556"/>
                <a:gd name="T76" fmla="*/ 1233 w 5694"/>
                <a:gd name="T77" fmla="*/ 6333 h 6556"/>
                <a:gd name="T78" fmla="*/ 536 w 5694"/>
                <a:gd name="T79" fmla="*/ 5775 h 6556"/>
                <a:gd name="T80" fmla="*/ 138 w 5694"/>
                <a:gd name="T81" fmla="*/ 5195 h 6556"/>
                <a:gd name="T82" fmla="*/ 0 w 5694"/>
                <a:gd name="T83" fmla="*/ 4569 h 6556"/>
                <a:gd name="T84" fmla="*/ 88 w 5694"/>
                <a:gd name="T85" fmla="*/ 3879 h 6556"/>
                <a:gd name="T86" fmla="*/ 355 w 5694"/>
                <a:gd name="T87" fmla="*/ 3219 h 6556"/>
                <a:gd name="T88" fmla="*/ 658 w 5694"/>
                <a:gd name="T89" fmla="*/ 2581 h 6556"/>
                <a:gd name="T90" fmla="*/ 828 w 5694"/>
                <a:gd name="T91" fmla="*/ 1914 h 6556"/>
                <a:gd name="T92" fmla="*/ 1023 w 5694"/>
                <a:gd name="T93" fmla="*/ 2404 h 6556"/>
                <a:gd name="T94" fmla="*/ 1087 w 5694"/>
                <a:gd name="T95" fmla="*/ 2892 h 6556"/>
                <a:gd name="T96" fmla="*/ 1504 w 5694"/>
                <a:gd name="T97" fmla="*/ 2464 h 6556"/>
                <a:gd name="T98" fmla="*/ 1959 w 5694"/>
                <a:gd name="T99" fmla="*/ 1726 h 6556"/>
                <a:gd name="T100" fmla="*/ 2270 w 5694"/>
                <a:gd name="T101" fmla="*/ 945 h 6556"/>
                <a:gd name="T102" fmla="*/ 2359 w 5694"/>
                <a:gd name="T103" fmla="*/ 155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94" h="6556">
                  <a:moveTo>
                    <a:pt x="2341" y="0"/>
                  </a:moveTo>
                  <a:lnTo>
                    <a:pt x="2345" y="2"/>
                  </a:lnTo>
                  <a:lnTo>
                    <a:pt x="2359" y="6"/>
                  </a:lnTo>
                  <a:lnTo>
                    <a:pt x="2379" y="14"/>
                  </a:lnTo>
                  <a:lnTo>
                    <a:pt x="2407" y="26"/>
                  </a:lnTo>
                  <a:lnTo>
                    <a:pt x="2441" y="40"/>
                  </a:lnTo>
                  <a:lnTo>
                    <a:pt x="2481" y="60"/>
                  </a:lnTo>
                  <a:lnTo>
                    <a:pt x="2529" y="82"/>
                  </a:lnTo>
                  <a:lnTo>
                    <a:pt x="2581" y="110"/>
                  </a:lnTo>
                  <a:lnTo>
                    <a:pt x="2639" y="144"/>
                  </a:lnTo>
                  <a:lnTo>
                    <a:pt x="2700" y="181"/>
                  </a:lnTo>
                  <a:lnTo>
                    <a:pt x="2766" y="223"/>
                  </a:lnTo>
                  <a:lnTo>
                    <a:pt x="2834" y="273"/>
                  </a:lnTo>
                  <a:lnTo>
                    <a:pt x="2908" y="327"/>
                  </a:lnTo>
                  <a:lnTo>
                    <a:pt x="2982" y="389"/>
                  </a:lnTo>
                  <a:lnTo>
                    <a:pt x="3059" y="454"/>
                  </a:lnTo>
                  <a:lnTo>
                    <a:pt x="3139" y="528"/>
                  </a:lnTo>
                  <a:lnTo>
                    <a:pt x="3219" y="610"/>
                  </a:lnTo>
                  <a:lnTo>
                    <a:pt x="3301" y="698"/>
                  </a:lnTo>
                  <a:lnTo>
                    <a:pt x="3383" y="793"/>
                  </a:lnTo>
                  <a:lnTo>
                    <a:pt x="3464" y="897"/>
                  </a:lnTo>
                  <a:lnTo>
                    <a:pt x="3546" y="1007"/>
                  </a:lnTo>
                  <a:lnTo>
                    <a:pt x="3626" y="1126"/>
                  </a:lnTo>
                  <a:lnTo>
                    <a:pt x="3704" y="1254"/>
                  </a:lnTo>
                  <a:lnTo>
                    <a:pt x="3781" y="1391"/>
                  </a:lnTo>
                  <a:lnTo>
                    <a:pt x="3855" y="1537"/>
                  </a:lnTo>
                  <a:lnTo>
                    <a:pt x="3927" y="1692"/>
                  </a:lnTo>
                  <a:lnTo>
                    <a:pt x="3995" y="1856"/>
                  </a:lnTo>
                  <a:lnTo>
                    <a:pt x="4059" y="2031"/>
                  </a:lnTo>
                  <a:lnTo>
                    <a:pt x="4118" y="2215"/>
                  </a:lnTo>
                  <a:lnTo>
                    <a:pt x="4174" y="2410"/>
                  </a:lnTo>
                  <a:lnTo>
                    <a:pt x="4228" y="2354"/>
                  </a:lnTo>
                  <a:lnTo>
                    <a:pt x="4274" y="2292"/>
                  </a:lnTo>
                  <a:lnTo>
                    <a:pt x="4314" y="2227"/>
                  </a:lnTo>
                  <a:lnTo>
                    <a:pt x="4346" y="2155"/>
                  </a:lnTo>
                  <a:lnTo>
                    <a:pt x="4372" y="2079"/>
                  </a:lnTo>
                  <a:lnTo>
                    <a:pt x="4392" y="2001"/>
                  </a:lnTo>
                  <a:lnTo>
                    <a:pt x="4406" y="1922"/>
                  </a:lnTo>
                  <a:lnTo>
                    <a:pt x="4412" y="1840"/>
                  </a:lnTo>
                  <a:lnTo>
                    <a:pt x="4414" y="1756"/>
                  </a:lnTo>
                  <a:lnTo>
                    <a:pt x="4412" y="1674"/>
                  </a:lnTo>
                  <a:lnTo>
                    <a:pt x="4404" y="1593"/>
                  </a:lnTo>
                  <a:lnTo>
                    <a:pt x="4390" y="1513"/>
                  </a:lnTo>
                  <a:lnTo>
                    <a:pt x="4374" y="1435"/>
                  </a:lnTo>
                  <a:lnTo>
                    <a:pt x="4354" y="1361"/>
                  </a:lnTo>
                  <a:lnTo>
                    <a:pt x="4330" y="1290"/>
                  </a:lnTo>
                  <a:lnTo>
                    <a:pt x="4302" y="1224"/>
                  </a:lnTo>
                  <a:lnTo>
                    <a:pt x="4330" y="1246"/>
                  </a:lnTo>
                  <a:lnTo>
                    <a:pt x="4364" y="1274"/>
                  </a:lnTo>
                  <a:lnTo>
                    <a:pt x="4402" y="1308"/>
                  </a:lnTo>
                  <a:lnTo>
                    <a:pt x="4444" y="1347"/>
                  </a:lnTo>
                  <a:lnTo>
                    <a:pt x="4489" y="1391"/>
                  </a:lnTo>
                  <a:lnTo>
                    <a:pt x="4537" y="1441"/>
                  </a:lnTo>
                  <a:lnTo>
                    <a:pt x="4587" y="1495"/>
                  </a:lnTo>
                  <a:lnTo>
                    <a:pt x="4641" y="1555"/>
                  </a:lnTo>
                  <a:lnTo>
                    <a:pt x="4695" y="1619"/>
                  </a:lnTo>
                  <a:lnTo>
                    <a:pt x="4753" y="1688"/>
                  </a:lnTo>
                  <a:lnTo>
                    <a:pt x="4810" y="1760"/>
                  </a:lnTo>
                  <a:lnTo>
                    <a:pt x="4870" y="1838"/>
                  </a:lnTo>
                  <a:lnTo>
                    <a:pt x="4930" y="1918"/>
                  </a:lnTo>
                  <a:lnTo>
                    <a:pt x="4990" y="2003"/>
                  </a:lnTo>
                  <a:lnTo>
                    <a:pt x="5048" y="2091"/>
                  </a:lnTo>
                  <a:lnTo>
                    <a:pt x="5108" y="2183"/>
                  </a:lnTo>
                  <a:lnTo>
                    <a:pt x="5166" y="2278"/>
                  </a:lnTo>
                  <a:lnTo>
                    <a:pt x="5223" y="2378"/>
                  </a:lnTo>
                  <a:lnTo>
                    <a:pt x="5279" y="2480"/>
                  </a:lnTo>
                  <a:lnTo>
                    <a:pt x="5333" y="2585"/>
                  </a:lnTo>
                  <a:lnTo>
                    <a:pt x="5383" y="2693"/>
                  </a:lnTo>
                  <a:lnTo>
                    <a:pt x="5433" y="2803"/>
                  </a:lnTo>
                  <a:lnTo>
                    <a:pt x="5479" y="2914"/>
                  </a:lnTo>
                  <a:lnTo>
                    <a:pt x="5521" y="3030"/>
                  </a:lnTo>
                  <a:lnTo>
                    <a:pt x="5558" y="3147"/>
                  </a:lnTo>
                  <a:lnTo>
                    <a:pt x="5594" y="3267"/>
                  </a:lnTo>
                  <a:lnTo>
                    <a:pt x="5624" y="3387"/>
                  </a:lnTo>
                  <a:lnTo>
                    <a:pt x="5648" y="3510"/>
                  </a:lnTo>
                  <a:lnTo>
                    <a:pt x="5668" y="3634"/>
                  </a:lnTo>
                  <a:lnTo>
                    <a:pt x="5684" y="3759"/>
                  </a:lnTo>
                  <a:lnTo>
                    <a:pt x="5692" y="3887"/>
                  </a:lnTo>
                  <a:lnTo>
                    <a:pt x="5694" y="4015"/>
                  </a:lnTo>
                  <a:lnTo>
                    <a:pt x="5690" y="4144"/>
                  </a:lnTo>
                  <a:lnTo>
                    <a:pt x="5680" y="4272"/>
                  </a:lnTo>
                  <a:lnTo>
                    <a:pt x="5660" y="4403"/>
                  </a:lnTo>
                  <a:lnTo>
                    <a:pt x="5634" y="4533"/>
                  </a:lnTo>
                  <a:lnTo>
                    <a:pt x="5600" y="4664"/>
                  </a:lnTo>
                  <a:lnTo>
                    <a:pt x="5558" y="4796"/>
                  </a:lnTo>
                  <a:lnTo>
                    <a:pt x="5507" y="4926"/>
                  </a:lnTo>
                  <a:lnTo>
                    <a:pt x="5447" y="5057"/>
                  </a:lnTo>
                  <a:lnTo>
                    <a:pt x="5377" y="5187"/>
                  </a:lnTo>
                  <a:lnTo>
                    <a:pt x="5297" y="5318"/>
                  </a:lnTo>
                  <a:lnTo>
                    <a:pt x="5207" y="5448"/>
                  </a:lnTo>
                  <a:lnTo>
                    <a:pt x="5108" y="5575"/>
                  </a:lnTo>
                  <a:lnTo>
                    <a:pt x="4996" y="5703"/>
                  </a:lnTo>
                  <a:lnTo>
                    <a:pt x="4874" y="5828"/>
                  </a:lnTo>
                  <a:lnTo>
                    <a:pt x="4741" y="5954"/>
                  </a:lnTo>
                  <a:lnTo>
                    <a:pt x="4595" y="6078"/>
                  </a:lnTo>
                  <a:lnTo>
                    <a:pt x="4436" y="6201"/>
                  </a:lnTo>
                  <a:lnTo>
                    <a:pt x="4266" y="6321"/>
                  </a:lnTo>
                  <a:lnTo>
                    <a:pt x="4083" y="6440"/>
                  </a:lnTo>
                  <a:lnTo>
                    <a:pt x="3885" y="6556"/>
                  </a:lnTo>
                  <a:lnTo>
                    <a:pt x="3959" y="6399"/>
                  </a:lnTo>
                  <a:lnTo>
                    <a:pt x="4023" y="6237"/>
                  </a:lnTo>
                  <a:lnTo>
                    <a:pt x="4075" y="6074"/>
                  </a:lnTo>
                  <a:lnTo>
                    <a:pt x="4116" y="5906"/>
                  </a:lnTo>
                  <a:lnTo>
                    <a:pt x="4148" y="5737"/>
                  </a:lnTo>
                  <a:lnTo>
                    <a:pt x="4170" y="5565"/>
                  </a:lnTo>
                  <a:lnTo>
                    <a:pt x="4182" y="5392"/>
                  </a:lnTo>
                  <a:lnTo>
                    <a:pt x="4182" y="5221"/>
                  </a:lnTo>
                  <a:lnTo>
                    <a:pt x="4176" y="5047"/>
                  </a:lnTo>
                  <a:lnTo>
                    <a:pt x="4158" y="4874"/>
                  </a:lnTo>
                  <a:lnTo>
                    <a:pt x="4132" y="4702"/>
                  </a:lnTo>
                  <a:lnTo>
                    <a:pt x="4097" y="4533"/>
                  </a:lnTo>
                  <a:lnTo>
                    <a:pt x="4053" y="4365"/>
                  </a:lnTo>
                  <a:lnTo>
                    <a:pt x="3999" y="4200"/>
                  </a:lnTo>
                  <a:lnTo>
                    <a:pt x="3937" y="4038"/>
                  </a:lnTo>
                  <a:lnTo>
                    <a:pt x="3867" y="3879"/>
                  </a:lnTo>
                  <a:lnTo>
                    <a:pt x="3789" y="3726"/>
                  </a:lnTo>
                  <a:lnTo>
                    <a:pt x="3706" y="3576"/>
                  </a:lnTo>
                  <a:lnTo>
                    <a:pt x="3612" y="3433"/>
                  </a:lnTo>
                  <a:lnTo>
                    <a:pt x="3510" y="3293"/>
                  </a:lnTo>
                  <a:lnTo>
                    <a:pt x="3402" y="3161"/>
                  </a:lnTo>
                  <a:lnTo>
                    <a:pt x="3287" y="3036"/>
                  </a:lnTo>
                  <a:lnTo>
                    <a:pt x="3165" y="2918"/>
                  </a:lnTo>
                  <a:lnTo>
                    <a:pt x="3035" y="2809"/>
                  </a:lnTo>
                  <a:lnTo>
                    <a:pt x="2902" y="2709"/>
                  </a:lnTo>
                  <a:lnTo>
                    <a:pt x="2912" y="2775"/>
                  </a:lnTo>
                  <a:lnTo>
                    <a:pt x="2920" y="2852"/>
                  </a:lnTo>
                  <a:lnTo>
                    <a:pt x="2924" y="2938"/>
                  </a:lnTo>
                  <a:lnTo>
                    <a:pt x="2924" y="3034"/>
                  </a:lnTo>
                  <a:lnTo>
                    <a:pt x="2918" y="3135"/>
                  </a:lnTo>
                  <a:lnTo>
                    <a:pt x="2908" y="3245"/>
                  </a:lnTo>
                  <a:lnTo>
                    <a:pt x="2892" y="3359"/>
                  </a:lnTo>
                  <a:lnTo>
                    <a:pt x="2870" y="3476"/>
                  </a:lnTo>
                  <a:lnTo>
                    <a:pt x="2842" y="3596"/>
                  </a:lnTo>
                  <a:lnTo>
                    <a:pt x="2808" y="3718"/>
                  </a:lnTo>
                  <a:lnTo>
                    <a:pt x="2768" y="3841"/>
                  </a:lnTo>
                  <a:lnTo>
                    <a:pt x="2720" y="3963"/>
                  </a:lnTo>
                  <a:lnTo>
                    <a:pt x="2667" y="4084"/>
                  </a:lnTo>
                  <a:lnTo>
                    <a:pt x="2605" y="4202"/>
                  </a:lnTo>
                  <a:lnTo>
                    <a:pt x="2535" y="4316"/>
                  </a:lnTo>
                  <a:lnTo>
                    <a:pt x="2457" y="4425"/>
                  </a:lnTo>
                  <a:lnTo>
                    <a:pt x="2371" y="4529"/>
                  </a:lnTo>
                  <a:lnTo>
                    <a:pt x="2387" y="4421"/>
                  </a:lnTo>
                  <a:lnTo>
                    <a:pt x="2397" y="4320"/>
                  </a:lnTo>
                  <a:lnTo>
                    <a:pt x="2397" y="4222"/>
                  </a:lnTo>
                  <a:lnTo>
                    <a:pt x="2393" y="4130"/>
                  </a:lnTo>
                  <a:lnTo>
                    <a:pt x="2381" y="4044"/>
                  </a:lnTo>
                  <a:lnTo>
                    <a:pt x="2367" y="3967"/>
                  </a:lnTo>
                  <a:lnTo>
                    <a:pt x="2347" y="3893"/>
                  </a:lnTo>
                  <a:lnTo>
                    <a:pt x="2327" y="3827"/>
                  </a:lnTo>
                  <a:lnTo>
                    <a:pt x="2306" y="3767"/>
                  </a:lnTo>
                  <a:lnTo>
                    <a:pt x="2284" y="3716"/>
                  </a:lnTo>
                  <a:lnTo>
                    <a:pt x="2262" y="3672"/>
                  </a:lnTo>
                  <a:lnTo>
                    <a:pt x="2240" y="3634"/>
                  </a:lnTo>
                  <a:lnTo>
                    <a:pt x="2224" y="3604"/>
                  </a:lnTo>
                  <a:lnTo>
                    <a:pt x="2210" y="3582"/>
                  </a:lnTo>
                  <a:lnTo>
                    <a:pt x="2200" y="3570"/>
                  </a:lnTo>
                  <a:lnTo>
                    <a:pt x="2198" y="3566"/>
                  </a:lnTo>
                  <a:lnTo>
                    <a:pt x="2196" y="3572"/>
                  </a:lnTo>
                  <a:lnTo>
                    <a:pt x="2192" y="3590"/>
                  </a:lnTo>
                  <a:lnTo>
                    <a:pt x="2186" y="3618"/>
                  </a:lnTo>
                  <a:lnTo>
                    <a:pt x="2176" y="3658"/>
                  </a:lnTo>
                  <a:lnTo>
                    <a:pt x="2164" y="3706"/>
                  </a:lnTo>
                  <a:lnTo>
                    <a:pt x="2148" y="3761"/>
                  </a:lnTo>
                  <a:lnTo>
                    <a:pt x="2128" y="3827"/>
                  </a:lnTo>
                  <a:lnTo>
                    <a:pt x="2104" y="3899"/>
                  </a:lnTo>
                  <a:lnTo>
                    <a:pt x="2076" y="3977"/>
                  </a:lnTo>
                  <a:lnTo>
                    <a:pt x="2042" y="4060"/>
                  </a:lnTo>
                  <a:lnTo>
                    <a:pt x="2004" y="4148"/>
                  </a:lnTo>
                  <a:lnTo>
                    <a:pt x="1962" y="4242"/>
                  </a:lnTo>
                  <a:lnTo>
                    <a:pt x="1915" y="4337"/>
                  </a:lnTo>
                  <a:lnTo>
                    <a:pt x="1861" y="4435"/>
                  </a:lnTo>
                  <a:lnTo>
                    <a:pt x="1801" y="4535"/>
                  </a:lnTo>
                  <a:lnTo>
                    <a:pt x="1735" y="4634"/>
                  </a:lnTo>
                  <a:lnTo>
                    <a:pt x="1685" y="4708"/>
                  </a:lnTo>
                  <a:lnTo>
                    <a:pt x="1637" y="4784"/>
                  </a:lnTo>
                  <a:lnTo>
                    <a:pt x="1592" y="4860"/>
                  </a:lnTo>
                  <a:lnTo>
                    <a:pt x="1550" y="4935"/>
                  </a:lnTo>
                  <a:lnTo>
                    <a:pt x="1510" y="5015"/>
                  </a:lnTo>
                  <a:lnTo>
                    <a:pt x="1476" y="5095"/>
                  </a:lnTo>
                  <a:lnTo>
                    <a:pt x="1444" y="5177"/>
                  </a:lnTo>
                  <a:lnTo>
                    <a:pt x="1418" y="5262"/>
                  </a:lnTo>
                  <a:lnTo>
                    <a:pt x="1396" y="5348"/>
                  </a:lnTo>
                  <a:lnTo>
                    <a:pt x="1378" y="5438"/>
                  </a:lnTo>
                  <a:lnTo>
                    <a:pt x="1368" y="5531"/>
                  </a:lnTo>
                  <a:lnTo>
                    <a:pt x="1364" y="5629"/>
                  </a:lnTo>
                  <a:lnTo>
                    <a:pt x="1366" y="5729"/>
                  </a:lnTo>
                  <a:lnTo>
                    <a:pt x="1374" y="5832"/>
                  </a:lnTo>
                  <a:lnTo>
                    <a:pt x="1392" y="5942"/>
                  </a:lnTo>
                  <a:lnTo>
                    <a:pt x="1416" y="6054"/>
                  </a:lnTo>
                  <a:lnTo>
                    <a:pt x="1450" y="6171"/>
                  </a:lnTo>
                  <a:lnTo>
                    <a:pt x="1492" y="6295"/>
                  </a:lnTo>
                  <a:lnTo>
                    <a:pt x="1542" y="6423"/>
                  </a:lnTo>
                  <a:lnTo>
                    <a:pt x="1603" y="6556"/>
                  </a:lnTo>
                  <a:lnTo>
                    <a:pt x="1410" y="6444"/>
                  </a:lnTo>
                  <a:lnTo>
                    <a:pt x="1233" y="6333"/>
                  </a:lnTo>
                  <a:lnTo>
                    <a:pt x="1067" y="6221"/>
                  </a:lnTo>
                  <a:lnTo>
                    <a:pt x="915" y="6110"/>
                  </a:lnTo>
                  <a:lnTo>
                    <a:pt x="778" y="6000"/>
                  </a:lnTo>
                  <a:lnTo>
                    <a:pt x="650" y="5886"/>
                  </a:lnTo>
                  <a:lnTo>
                    <a:pt x="536" y="5775"/>
                  </a:lnTo>
                  <a:lnTo>
                    <a:pt x="435" y="5661"/>
                  </a:lnTo>
                  <a:lnTo>
                    <a:pt x="343" y="5547"/>
                  </a:lnTo>
                  <a:lnTo>
                    <a:pt x="263" y="5432"/>
                  </a:lnTo>
                  <a:lnTo>
                    <a:pt x="195" y="5314"/>
                  </a:lnTo>
                  <a:lnTo>
                    <a:pt x="138" y="5195"/>
                  </a:lnTo>
                  <a:lnTo>
                    <a:pt x="90" y="5075"/>
                  </a:lnTo>
                  <a:lnTo>
                    <a:pt x="54" y="4951"/>
                  </a:lnTo>
                  <a:lnTo>
                    <a:pt x="26" y="4826"/>
                  </a:lnTo>
                  <a:lnTo>
                    <a:pt x="8" y="4698"/>
                  </a:lnTo>
                  <a:lnTo>
                    <a:pt x="0" y="4569"/>
                  </a:lnTo>
                  <a:lnTo>
                    <a:pt x="2" y="4435"/>
                  </a:lnTo>
                  <a:lnTo>
                    <a:pt x="10" y="4300"/>
                  </a:lnTo>
                  <a:lnTo>
                    <a:pt x="28" y="4160"/>
                  </a:lnTo>
                  <a:lnTo>
                    <a:pt x="54" y="4017"/>
                  </a:lnTo>
                  <a:lnTo>
                    <a:pt x="88" y="3879"/>
                  </a:lnTo>
                  <a:lnTo>
                    <a:pt x="130" y="3741"/>
                  </a:lnTo>
                  <a:lnTo>
                    <a:pt x="179" y="3608"/>
                  </a:lnTo>
                  <a:lnTo>
                    <a:pt x="233" y="3478"/>
                  </a:lnTo>
                  <a:lnTo>
                    <a:pt x="293" y="3347"/>
                  </a:lnTo>
                  <a:lnTo>
                    <a:pt x="355" y="3219"/>
                  </a:lnTo>
                  <a:lnTo>
                    <a:pt x="417" y="3092"/>
                  </a:lnTo>
                  <a:lnTo>
                    <a:pt x="481" y="2964"/>
                  </a:lnTo>
                  <a:lnTo>
                    <a:pt x="542" y="2836"/>
                  </a:lnTo>
                  <a:lnTo>
                    <a:pt x="602" y="2709"/>
                  </a:lnTo>
                  <a:lnTo>
                    <a:pt x="658" y="2581"/>
                  </a:lnTo>
                  <a:lnTo>
                    <a:pt x="708" y="2452"/>
                  </a:lnTo>
                  <a:lnTo>
                    <a:pt x="752" y="2320"/>
                  </a:lnTo>
                  <a:lnTo>
                    <a:pt x="788" y="2187"/>
                  </a:lnTo>
                  <a:lnTo>
                    <a:pt x="814" y="2051"/>
                  </a:lnTo>
                  <a:lnTo>
                    <a:pt x="828" y="1914"/>
                  </a:lnTo>
                  <a:lnTo>
                    <a:pt x="884" y="2017"/>
                  </a:lnTo>
                  <a:lnTo>
                    <a:pt x="929" y="2119"/>
                  </a:lnTo>
                  <a:lnTo>
                    <a:pt x="967" y="2215"/>
                  </a:lnTo>
                  <a:lnTo>
                    <a:pt x="997" y="2310"/>
                  </a:lnTo>
                  <a:lnTo>
                    <a:pt x="1023" y="2404"/>
                  </a:lnTo>
                  <a:lnTo>
                    <a:pt x="1043" y="2498"/>
                  </a:lnTo>
                  <a:lnTo>
                    <a:pt x="1059" y="2591"/>
                  </a:lnTo>
                  <a:lnTo>
                    <a:pt x="1071" y="2689"/>
                  </a:lnTo>
                  <a:lnTo>
                    <a:pt x="1081" y="2789"/>
                  </a:lnTo>
                  <a:lnTo>
                    <a:pt x="1087" y="2892"/>
                  </a:lnTo>
                  <a:lnTo>
                    <a:pt x="1095" y="3002"/>
                  </a:lnTo>
                  <a:lnTo>
                    <a:pt x="1199" y="2872"/>
                  </a:lnTo>
                  <a:lnTo>
                    <a:pt x="1300" y="2741"/>
                  </a:lnTo>
                  <a:lnTo>
                    <a:pt x="1402" y="2603"/>
                  </a:lnTo>
                  <a:lnTo>
                    <a:pt x="1504" y="2464"/>
                  </a:lnTo>
                  <a:lnTo>
                    <a:pt x="1602" y="2322"/>
                  </a:lnTo>
                  <a:lnTo>
                    <a:pt x="1697" y="2177"/>
                  </a:lnTo>
                  <a:lnTo>
                    <a:pt x="1789" y="2029"/>
                  </a:lnTo>
                  <a:lnTo>
                    <a:pt x="1875" y="1878"/>
                  </a:lnTo>
                  <a:lnTo>
                    <a:pt x="1959" y="1726"/>
                  </a:lnTo>
                  <a:lnTo>
                    <a:pt x="2034" y="1571"/>
                  </a:lnTo>
                  <a:lnTo>
                    <a:pt x="2104" y="1415"/>
                  </a:lnTo>
                  <a:lnTo>
                    <a:pt x="2168" y="1260"/>
                  </a:lnTo>
                  <a:lnTo>
                    <a:pt x="2224" y="1102"/>
                  </a:lnTo>
                  <a:lnTo>
                    <a:pt x="2270" y="945"/>
                  </a:lnTo>
                  <a:lnTo>
                    <a:pt x="2310" y="785"/>
                  </a:lnTo>
                  <a:lnTo>
                    <a:pt x="2337" y="628"/>
                  </a:lnTo>
                  <a:lnTo>
                    <a:pt x="2355" y="470"/>
                  </a:lnTo>
                  <a:lnTo>
                    <a:pt x="2363" y="313"/>
                  </a:lnTo>
                  <a:lnTo>
                    <a:pt x="2359" y="155"/>
                  </a:lnTo>
                  <a:lnTo>
                    <a:pt x="2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706421" y="4650433"/>
            <a:ext cx="2917084" cy="800279"/>
            <a:chOff x="8038628" y="1744785"/>
            <a:chExt cx="3456384" cy="1066760"/>
          </a:xfrm>
        </p:grpSpPr>
        <p:sp>
          <p:nvSpPr>
            <p:cNvPr id="140" name="Rectangle 139"/>
            <p:cNvSpPr/>
            <p:nvPr/>
          </p:nvSpPr>
          <p:spPr>
            <a:xfrm>
              <a:off x="8038629" y="2196152"/>
              <a:ext cx="3456383" cy="61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Test and learn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621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3339250" y="3724287"/>
            <a:ext cx="0" cy="6287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948119" y="2832426"/>
            <a:ext cx="0" cy="6287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Timeline – 4 Year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03058" y="3608655"/>
            <a:ext cx="6992189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955916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6" name="Oval 55"/>
          <p:cNvSpPr/>
          <p:nvPr/>
        </p:nvSpPr>
        <p:spPr>
          <a:xfrm>
            <a:off x="8003732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7" name="Oval 56"/>
          <p:cNvSpPr/>
          <p:nvPr/>
        </p:nvSpPr>
        <p:spPr>
          <a:xfrm>
            <a:off x="3220917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8" name="Oval 57"/>
          <p:cNvSpPr/>
          <p:nvPr/>
        </p:nvSpPr>
        <p:spPr>
          <a:xfrm>
            <a:off x="5832951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9" name="TextBox 8"/>
          <p:cNvSpPr txBox="1"/>
          <p:nvPr/>
        </p:nvSpPr>
        <p:spPr>
          <a:xfrm>
            <a:off x="727061" y="2988062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977462" y="2988062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597765" y="3891357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70481" y="3891357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2023</a:t>
            </a:r>
            <a:endParaRPr lang="en-IN" sz="2101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8011" y="3893853"/>
            <a:ext cx="10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Start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09995" y="2939940"/>
            <a:ext cx="10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Goal</a:t>
            </a:r>
            <a:endParaRPr lang="en-IN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2396221" y="4581467"/>
            <a:ext cx="1903574" cy="984945"/>
            <a:chOff x="8038628" y="1744785"/>
            <a:chExt cx="3456384" cy="1312918"/>
          </a:xfrm>
        </p:grpSpPr>
        <p:sp>
          <p:nvSpPr>
            <p:cNvPr id="77" name="Rectangle 76"/>
            <p:cNvSpPr/>
            <p:nvPr/>
          </p:nvSpPr>
          <p:spPr>
            <a:xfrm>
              <a:off x="8038630" y="2196153"/>
              <a:ext cx="345638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Edit text here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008068" y="1700358"/>
            <a:ext cx="1903574" cy="984945"/>
            <a:chOff x="8038628" y="1744785"/>
            <a:chExt cx="3456384" cy="1312918"/>
          </a:xfrm>
        </p:grpSpPr>
        <p:sp>
          <p:nvSpPr>
            <p:cNvPr id="80" name="Rectangle 79"/>
            <p:cNvSpPr/>
            <p:nvPr/>
          </p:nvSpPr>
          <p:spPr>
            <a:xfrm>
              <a:off x="8038630" y="2196153"/>
              <a:ext cx="345638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Edit text here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231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2858514" y="3724287"/>
            <a:ext cx="0" cy="6287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547174" y="2832426"/>
            <a:ext cx="0" cy="6287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343174" y="3724287"/>
            <a:ext cx="0" cy="6287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Timeline – 5 Year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03058" y="3608655"/>
            <a:ext cx="6992189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955916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6" name="Oval 55"/>
          <p:cNvSpPr/>
          <p:nvPr/>
        </p:nvSpPr>
        <p:spPr>
          <a:xfrm>
            <a:off x="8003732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7" name="Oval 56"/>
          <p:cNvSpPr/>
          <p:nvPr/>
        </p:nvSpPr>
        <p:spPr>
          <a:xfrm>
            <a:off x="2740180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8" name="Oval 57"/>
          <p:cNvSpPr/>
          <p:nvPr/>
        </p:nvSpPr>
        <p:spPr>
          <a:xfrm>
            <a:off x="4432006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9" name="Oval 58"/>
          <p:cNvSpPr/>
          <p:nvPr/>
        </p:nvSpPr>
        <p:spPr>
          <a:xfrm>
            <a:off x="6219738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9" name="TextBox 8"/>
          <p:cNvSpPr txBox="1"/>
          <p:nvPr/>
        </p:nvSpPr>
        <p:spPr>
          <a:xfrm>
            <a:off x="727061" y="2988062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96726" y="2988062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196819" y="3891357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58518" y="2988062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70481" y="3891357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2024</a:t>
            </a:r>
            <a:endParaRPr lang="en-IN" sz="2101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8011" y="3893853"/>
            <a:ext cx="10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Start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09995" y="2939940"/>
            <a:ext cx="10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Goal</a:t>
            </a:r>
            <a:endParaRPr lang="en-IN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915484" y="4581467"/>
            <a:ext cx="1903574" cy="984945"/>
            <a:chOff x="8038628" y="1744785"/>
            <a:chExt cx="3456384" cy="1312918"/>
          </a:xfrm>
        </p:grpSpPr>
        <p:sp>
          <p:nvSpPr>
            <p:cNvPr id="77" name="Rectangle 76"/>
            <p:cNvSpPr/>
            <p:nvPr/>
          </p:nvSpPr>
          <p:spPr>
            <a:xfrm>
              <a:off x="8038630" y="2196153"/>
              <a:ext cx="345638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Edit text here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607122" y="1700358"/>
            <a:ext cx="1903574" cy="984945"/>
            <a:chOff x="8038628" y="1744785"/>
            <a:chExt cx="3456384" cy="1312918"/>
          </a:xfrm>
        </p:grpSpPr>
        <p:sp>
          <p:nvSpPr>
            <p:cNvPr id="80" name="Rectangle 79"/>
            <p:cNvSpPr/>
            <p:nvPr/>
          </p:nvSpPr>
          <p:spPr>
            <a:xfrm>
              <a:off x="8038630" y="2196153"/>
              <a:ext cx="345638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Edit text here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407134" y="4581467"/>
            <a:ext cx="1903574" cy="984945"/>
            <a:chOff x="8038628" y="1744785"/>
            <a:chExt cx="3456384" cy="1312918"/>
          </a:xfrm>
        </p:grpSpPr>
        <p:sp>
          <p:nvSpPr>
            <p:cNvPr id="83" name="Rectangle 82"/>
            <p:cNvSpPr/>
            <p:nvPr/>
          </p:nvSpPr>
          <p:spPr>
            <a:xfrm>
              <a:off x="8038630" y="2196153"/>
              <a:ext cx="345638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Edit text here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53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SWOT Analysis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2082045" y="1808398"/>
            <a:ext cx="2646983" cy="1782662"/>
          </a:xfrm>
          <a:prstGeom prst="parallelogram">
            <a:avLst>
              <a:gd name="adj" fmla="val 31660"/>
            </a:avLst>
          </a:prstGeom>
          <a:solidFill>
            <a:schemeClr val="accent2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2" name="Parallelogram 11"/>
          <p:cNvSpPr/>
          <p:nvPr/>
        </p:nvSpPr>
        <p:spPr>
          <a:xfrm flipH="1">
            <a:off x="4458928" y="1808398"/>
            <a:ext cx="2646983" cy="1782662"/>
          </a:xfrm>
          <a:prstGeom prst="parallelogram">
            <a:avLst>
              <a:gd name="adj" fmla="val 31660"/>
            </a:avLst>
          </a:prstGeom>
          <a:solidFill>
            <a:schemeClr val="accent1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6" name="Parallelogram 15"/>
          <p:cNvSpPr/>
          <p:nvPr/>
        </p:nvSpPr>
        <p:spPr>
          <a:xfrm flipH="1" flipV="1">
            <a:off x="4458928" y="3753121"/>
            <a:ext cx="2646983" cy="1782662"/>
          </a:xfrm>
          <a:prstGeom prst="parallelogram">
            <a:avLst>
              <a:gd name="adj" fmla="val 31660"/>
            </a:avLst>
          </a:prstGeom>
          <a:solidFill>
            <a:schemeClr val="accent3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5" name="Parallelogram 14"/>
          <p:cNvSpPr/>
          <p:nvPr/>
        </p:nvSpPr>
        <p:spPr>
          <a:xfrm flipV="1">
            <a:off x="2082045" y="3753121"/>
            <a:ext cx="2646983" cy="1782662"/>
          </a:xfrm>
          <a:prstGeom prst="parallelogram">
            <a:avLst>
              <a:gd name="adj" fmla="val 31660"/>
            </a:avLst>
          </a:prstGeom>
          <a:solidFill>
            <a:schemeClr val="accent4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dirty="0"/>
          </a:p>
        </p:txBody>
      </p:sp>
      <p:sp>
        <p:nvSpPr>
          <p:cNvPr id="17" name="Oval 16"/>
          <p:cNvSpPr/>
          <p:nvPr/>
        </p:nvSpPr>
        <p:spPr>
          <a:xfrm>
            <a:off x="1881245" y="2216984"/>
            <a:ext cx="685979" cy="685979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8" name="Oval 17"/>
          <p:cNvSpPr/>
          <p:nvPr/>
        </p:nvSpPr>
        <p:spPr>
          <a:xfrm>
            <a:off x="6620733" y="2216984"/>
            <a:ext cx="685979" cy="68597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9" name="Oval 18"/>
          <p:cNvSpPr/>
          <p:nvPr/>
        </p:nvSpPr>
        <p:spPr>
          <a:xfrm>
            <a:off x="1881245" y="4441218"/>
            <a:ext cx="685979" cy="685979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0" name="Oval 19"/>
          <p:cNvSpPr/>
          <p:nvPr/>
        </p:nvSpPr>
        <p:spPr>
          <a:xfrm>
            <a:off x="6620733" y="4441218"/>
            <a:ext cx="685979" cy="685979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3" name="TextBox 22"/>
          <p:cNvSpPr txBox="1"/>
          <p:nvPr/>
        </p:nvSpPr>
        <p:spPr>
          <a:xfrm>
            <a:off x="2670903" y="1848419"/>
            <a:ext cx="646331" cy="923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88425" y="1848419"/>
            <a:ext cx="838692" cy="923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N" sz="540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70903" y="3789503"/>
            <a:ext cx="723275" cy="923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19259" y="3789503"/>
            <a:ext cx="607859" cy="923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N" sz="540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27" name="Freeform 6"/>
          <p:cNvSpPr>
            <a:spLocks noEditPoints="1"/>
          </p:cNvSpPr>
          <p:nvPr/>
        </p:nvSpPr>
        <p:spPr bwMode="auto">
          <a:xfrm>
            <a:off x="6807572" y="4600664"/>
            <a:ext cx="312302" cy="360721"/>
          </a:xfrm>
          <a:custGeom>
            <a:avLst/>
            <a:gdLst>
              <a:gd name="T0" fmla="*/ 22 w 5676"/>
              <a:gd name="T1" fmla="*/ 4499 h 6556"/>
              <a:gd name="T2" fmla="*/ 20 w 5676"/>
              <a:gd name="T3" fmla="*/ 4509 h 6556"/>
              <a:gd name="T4" fmla="*/ 2527 w 5676"/>
              <a:gd name="T5" fmla="*/ 2 h 6556"/>
              <a:gd name="T6" fmla="*/ 2726 w 5676"/>
              <a:gd name="T7" fmla="*/ 118 h 6556"/>
              <a:gd name="T8" fmla="*/ 3127 w 5676"/>
              <a:gd name="T9" fmla="*/ 395 h 6556"/>
              <a:gd name="T10" fmla="*/ 3651 w 5676"/>
              <a:gd name="T11" fmla="*/ 1108 h 6556"/>
              <a:gd name="T12" fmla="*/ 3854 w 5676"/>
              <a:gd name="T13" fmla="*/ 1886 h 6556"/>
              <a:gd name="T14" fmla="*/ 3866 w 5676"/>
              <a:gd name="T15" fmla="*/ 2567 h 6556"/>
              <a:gd name="T16" fmla="*/ 3806 w 5676"/>
              <a:gd name="T17" fmla="*/ 3002 h 6556"/>
              <a:gd name="T18" fmla="*/ 3788 w 5676"/>
              <a:gd name="T19" fmla="*/ 3082 h 6556"/>
              <a:gd name="T20" fmla="*/ 3890 w 5676"/>
              <a:gd name="T21" fmla="*/ 2833 h 6556"/>
              <a:gd name="T22" fmla="*/ 4300 w 5676"/>
              <a:gd name="T23" fmla="*/ 2250 h 6556"/>
              <a:gd name="T24" fmla="*/ 4712 w 5676"/>
              <a:gd name="T25" fmla="*/ 1880 h 6556"/>
              <a:gd name="T26" fmla="*/ 4921 w 5676"/>
              <a:gd name="T27" fmla="*/ 1746 h 6556"/>
              <a:gd name="T28" fmla="*/ 4855 w 5676"/>
              <a:gd name="T29" fmla="*/ 1967 h 6556"/>
              <a:gd name="T30" fmla="*/ 4796 w 5676"/>
              <a:gd name="T31" fmla="*/ 2440 h 6556"/>
              <a:gd name="T32" fmla="*/ 4949 w 5676"/>
              <a:gd name="T33" fmla="*/ 3167 h 6556"/>
              <a:gd name="T34" fmla="*/ 5367 w 5676"/>
              <a:gd name="T35" fmla="*/ 3877 h 6556"/>
              <a:gd name="T36" fmla="*/ 5660 w 5676"/>
              <a:gd name="T37" fmla="*/ 4742 h 6556"/>
              <a:gd name="T38" fmla="*/ 5547 w 5676"/>
              <a:gd name="T39" fmla="*/ 5629 h 6556"/>
              <a:gd name="T40" fmla="*/ 5009 w 5676"/>
              <a:gd name="T41" fmla="*/ 6297 h 6556"/>
              <a:gd name="T42" fmla="*/ 4628 w 5676"/>
              <a:gd name="T43" fmla="*/ 6305 h 6556"/>
              <a:gd name="T44" fmla="*/ 4607 w 5676"/>
              <a:gd name="T45" fmla="*/ 5535 h 6556"/>
              <a:gd name="T46" fmla="*/ 4356 w 5676"/>
              <a:gd name="T47" fmla="*/ 4812 h 6556"/>
              <a:gd name="T48" fmla="*/ 4316 w 5676"/>
              <a:gd name="T49" fmla="*/ 4128 h 6556"/>
              <a:gd name="T50" fmla="*/ 4377 w 5676"/>
              <a:gd name="T51" fmla="*/ 3897 h 6556"/>
              <a:gd name="T52" fmla="*/ 4308 w 5676"/>
              <a:gd name="T53" fmla="*/ 3879 h 6556"/>
              <a:gd name="T54" fmla="*/ 4005 w 5676"/>
              <a:gd name="T55" fmla="*/ 4054 h 6556"/>
              <a:gd name="T56" fmla="*/ 3647 w 5676"/>
              <a:gd name="T57" fmla="*/ 4758 h 6556"/>
              <a:gd name="T58" fmla="*/ 3179 w 5676"/>
              <a:gd name="T59" fmla="*/ 4477 h 6556"/>
              <a:gd name="T60" fmla="*/ 2950 w 5676"/>
              <a:gd name="T61" fmla="*/ 3785 h 6556"/>
              <a:gd name="T62" fmla="*/ 2987 w 5676"/>
              <a:gd name="T63" fmla="*/ 3263 h 6556"/>
              <a:gd name="T64" fmla="*/ 3053 w 5676"/>
              <a:gd name="T65" fmla="*/ 3056 h 6556"/>
              <a:gd name="T66" fmla="*/ 2906 w 5676"/>
              <a:gd name="T67" fmla="*/ 3141 h 6556"/>
              <a:gd name="T68" fmla="*/ 2523 w 5676"/>
              <a:gd name="T69" fmla="*/ 3434 h 6556"/>
              <a:gd name="T70" fmla="*/ 2181 w 5676"/>
              <a:gd name="T71" fmla="*/ 4048 h 6556"/>
              <a:gd name="T72" fmla="*/ 2107 w 5676"/>
              <a:gd name="T73" fmla="*/ 4656 h 6556"/>
              <a:gd name="T74" fmla="*/ 2155 w 5676"/>
              <a:gd name="T75" fmla="*/ 5087 h 6556"/>
              <a:gd name="T76" fmla="*/ 2000 w 5676"/>
              <a:gd name="T77" fmla="*/ 4832 h 6556"/>
              <a:gd name="T78" fmla="*/ 1567 w 5676"/>
              <a:gd name="T79" fmla="*/ 4375 h 6556"/>
              <a:gd name="T80" fmla="*/ 1430 w 5676"/>
              <a:gd name="T81" fmla="*/ 4286 h 6556"/>
              <a:gd name="T82" fmla="*/ 1440 w 5676"/>
              <a:gd name="T83" fmla="*/ 4413 h 6556"/>
              <a:gd name="T84" fmla="*/ 1480 w 5676"/>
              <a:gd name="T85" fmla="*/ 4794 h 6556"/>
              <a:gd name="T86" fmla="*/ 1291 w 5676"/>
              <a:gd name="T87" fmla="*/ 5416 h 6556"/>
              <a:gd name="T88" fmla="*/ 900 w 5676"/>
              <a:gd name="T89" fmla="*/ 6237 h 6556"/>
              <a:gd name="T90" fmla="*/ 323 w 5676"/>
              <a:gd name="T91" fmla="*/ 5825 h 6556"/>
              <a:gd name="T92" fmla="*/ 8 w 5676"/>
              <a:gd name="T93" fmla="*/ 4975 h 6556"/>
              <a:gd name="T94" fmla="*/ 16 w 5676"/>
              <a:gd name="T95" fmla="*/ 4543 h 6556"/>
              <a:gd name="T96" fmla="*/ 213 w 5676"/>
              <a:gd name="T97" fmla="*/ 3817 h 6556"/>
              <a:gd name="T98" fmla="*/ 472 w 5676"/>
              <a:gd name="T99" fmla="*/ 3223 h 6556"/>
              <a:gd name="T100" fmla="*/ 613 w 5676"/>
              <a:gd name="T101" fmla="*/ 2577 h 6556"/>
              <a:gd name="T102" fmla="*/ 552 w 5676"/>
              <a:gd name="T103" fmla="*/ 2021 h 6556"/>
              <a:gd name="T104" fmla="*/ 472 w 5676"/>
              <a:gd name="T105" fmla="*/ 1732 h 6556"/>
              <a:gd name="T106" fmla="*/ 530 w 5676"/>
              <a:gd name="T107" fmla="*/ 1688 h 6556"/>
              <a:gd name="T108" fmla="*/ 910 w 5676"/>
              <a:gd name="T109" fmla="*/ 1750 h 6556"/>
              <a:gd name="T110" fmla="*/ 1428 w 5676"/>
              <a:gd name="T111" fmla="*/ 1957 h 6556"/>
              <a:gd name="T112" fmla="*/ 1868 w 5676"/>
              <a:gd name="T113" fmla="*/ 2402 h 6556"/>
              <a:gd name="T114" fmla="*/ 2356 w 5676"/>
              <a:gd name="T115" fmla="*/ 2284 h 6556"/>
              <a:gd name="T116" fmla="*/ 2675 w 5676"/>
              <a:gd name="T117" fmla="*/ 1509 h 6556"/>
              <a:gd name="T118" fmla="*/ 2699 w 5676"/>
              <a:gd name="T119" fmla="*/ 769 h 6556"/>
              <a:gd name="T120" fmla="*/ 2593 w 5676"/>
              <a:gd name="T121" fmla="*/ 217 h 6556"/>
              <a:gd name="T122" fmla="*/ 2523 w 5676"/>
              <a:gd name="T123" fmla="*/ 0 h 6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676" h="6556">
                <a:moveTo>
                  <a:pt x="26" y="4473"/>
                </a:moveTo>
                <a:lnTo>
                  <a:pt x="26" y="4473"/>
                </a:lnTo>
                <a:lnTo>
                  <a:pt x="24" y="4475"/>
                </a:lnTo>
                <a:lnTo>
                  <a:pt x="24" y="4479"/>
                </a:lnTo>
                <a:lnTo>
                  <a:pt x="24" y="4485"/>
                </a:lnTo>
                <a:lnTo>
                  <a:pt x="22" y="4491"/>
                </a:lnTo>
                <a:lnTo>
                  <a:pt x="22" y="4499"/>
                </a:lnTo>
                <a:lnTo>
                  <a:pt x="20" y="4509"/>
                </a:lnTo>
                <a:lnTo>
                  <a:pt x="20" y="4521"/>
                </a:lnTo>
                <a:lnTo>
                  <a:pt x="18" y="4531"/>
                </a:lnTo>
                <a:lnTo>
                  <a:pt x="16" y="4543"/>
                </a:lnTo>
                <a:lnTo>
                  <a:pt x="16" y="4543"/>
                </a:lnTo>
                <a:lnTo>
                  <a:pt x="18" y="4525"/>
                </a:lnTo>
                <a:lnTo>
                  <a:pt x="20" y="4509"/>
                </a:lnTo>
                <a:lnTo>
                  <a:pt x="22" y="4497"/>
                </a:lnTo>
                <a:lnTo>
                  <a:pt x="24" y="4487"/>
                </a:lnTo>
                <a:lnTo>
                  <a:pt x="24" y="4479"/>
                </a:lnTo>
                <a:lnTo>
                  <a:pt x="24" y="4475"/>
                </a:lnTo>
                <a:lnTo>
                  <a:pt x="26" y="4473"/>
                </a:lnTo>
                <a:close/>
                <a:moveTo>
                  <a:pt x="2523" y="0"/>
                </a:moveTo>
                <a:lnTo>
                  <a:pt x="2527" y="2"/>
                </a:lnTo>
                <a:lnTo>
                  <a:pt x="2539" y="10"/>
                </a:lnTo>
                <a:lnTo>
                  <a:pt x="2559" y="22"/>
                </a:lnTo>
                <a:lnTo>
                  <a:pt x="2585" y="36"/>
                </a:lnTo>
                <a:lnTo>
                  <a:pt x="2617" y="54"/>
                </a:lnTo>
                <a:lnTo>
                  <a:pt x="2651" y="74"/>
                </a:lnTo>
                <a:lnTo>
                  <a:pt x="2689" y="96"/>
                </a:lnTo>
                <a:lnTo>
                  <a:pt x="2726" y="118"/>
                </a:lnTo>
                <a:lnTo>
                  <a:pt x="2766" y="142"/>
                </a:lnTo>
                <a:lnTo>
                  <a:pt x="2804" y="163"/>
                </a:lnTo>
                <a:lnTo>
                  <a:pt x="2840" y="185"/>
                </a:lnTo>
                <a:lnTo>
                  <a:pt x="2874" y="207"/>
                </a:lnTo>
                <a:lnTo>
                  <a:pt x="2902" y="225"/>
                </a:lnTo>
                <a:lnTo>
                  <a:pt x="3019" y="307"/>
                </a:lnTo>
                <a:lnTo>
                  <a:pt x="3127" y="395"/>
                </a:lnTo>
                <a:lnTo>
                  <a:pt x="3226" y="486"/>
                </a:lnTo>
                <a:lnTo>
                  <a:pt x="3316" y="584"/>
                </a:lnTo>
                <a:lnTo>
                  <a:pt x="3398" y="684"/>
                </a:lnTo>
                <a:lnTo>
                  <a:pt x="3473" y="785"/>
                </a:lnTo>
                <a:lnTo>
                  <a:pt x="3539" y="891"/>
                </a:lnTo>
                <a:lnTo>
                  <a:pt x="3599" y="999"/>
                </a:lnTo>
                <a:lnTo>
                  <a:pt x="3651" y="1108"/>
                </a:lnTo>
                <a:lnTo>
                  <a:pt x="3696" y="1218"/>
                </a:lnTo>
                <a:lnTo>
                  <a:pt x="3736" y="1330"/>
                </a:lnTo>
                <a:lnTo>
                  <a:pt x="3770" y="1443"/>
                </a:lnTo>
                <a:lnTo>
                  <a:pt x="3798" y="1555"/>
                </a:lnTo>
                <a:lnTo>
                  <a:pt x="3822" y="1666"/>
                </a:lnTo>
                <a:lnTo>
                  <a:pt x="3840" y="1776"/>
                </a:lnTo>
                <a:lnTo>
                  <a:pt x="3854" y="1886"/>
                </a:lnTo>
                <a:lnTo>
                  <a:pt x="3866" y="1991"/>
                </a:lnTo>
                <a:lnTo>
                  <a:pt x="3872" y="2097"/>
                </a:lnTo>
                <a:lnTo>
                  <a:pt x="3876" y="2199"/>
                </a:lnTo>
                <a:lnTo>
                  <a:pt x="3876" y="2296"/>
                </a:lnTo>
                <a:lnTo>
                  <a:pt x="3874" y="2392"/>
                </a:lnTo>
                <a:lnTo>
                  <a:pt x="3870" y="2482"/>
                </a:lnTo>
                <a:lnTo>
                  <a:pt x="3866" y="2567"/>
                </a:lnTo>
                <a:lnTo>
                  <a:pt x="3858" y="2649"/>
                </a:lnTo>
                <a:lnTo>
                  <a:pt x="3850" y="2725"/>
                </a:lnTo>
                <a:lnTo>
                  <a:pt x="3842" y="2795"/>
                </a:lnTo>
                <a:lnTo>
                  <a:pt x="3832" y="2856"/>
                </a:lnTo>
                <a:lnTo>
                  <a:pt x="3822" y="2912"/>
                </a:lnTo>
                <a:lnTo>
                  <a:pt x="3814" y="2962"/>
                </a:lnTo>
                <a:lnTo>
                  <a:pt x="3806" y="3002"/>
                </a:lnTo>
                <a:lnTo>
                  <a:pt x="3800" y="3036"/>
                </a:lnTo>
                <a:lnTo>
                  <a:pt x="3794" y="3060"/>
                </a:lnTo>
                <a:lnTo>
                  <a:pt x="3790" y="3074"/>
                </a:lnTo>
                <a:lnTo>
                  <a:pt x="3790" y="3078"/>
                </a:lnTo>
                <a:lnTo>
                  <a:pt x="3788" y="3086"/>
                </a:lnTo>
                <a:lnTo>
                  <a:pt x="3788" y="3086"/>
                </a:lnTo>
                <a:lnTo>
                  <a:pt x="3788" y="3082"/>
                </a:lnTo>
                <a:lnTo>
                  <a:pt x="3790" y="3078"/>
                </a:lnTo>
                <a:lnTo>
                  <a:pt x="3794" y="3060"/>
                </a:lnTo>
                <a:lnTo>
                  <a:pt x="3804" y="3032"/>
                </a:lnTo>
                <a:lnTo>
                  <a:pt x="3818" y="2994"/>
                </a:lnTo>
                <a:lnTo>
                  <a:pt x="3836" y="2948"/>
                </a:lnTo>
                <a:lnTo>
                  <a:pt x="3860" y="2894"/>
                </a:lnTo>
                <a:lnTo>
                  <a:pt x="3890" y="2833"/>
                </a:lnTo>
                <a:lnTo>
                  <a:pt x="3925" y="2765"/>
                </a:lnTo>
                <a:lnTo>
                  <a:pt x="3969" y="2689"/>
                </a:lnTo>
                <a:lnTo>
                  <a:pt x="4019" y="2609"/>
                </a:lnTo>
                <a:lnTo>
                  <a:pt x="4077" y="2526"/>
                </a:lnTo>
                <a:lnTo>
                  <a:pt x="4142" y="2438"/>
                </a:lnTo>
                <a:lnTo>
                  <a:pt x="4216" y="2344"/>
                </a:lnTo>
                <a:lnTo>
                  <a:pt x="4300" y="2250"/>
                </a:lnTo>
                <a:lnTo>
                  <a:pt x="4393" y="2155"/>
                </a:lnTo>
                <a:lnTo>
                  <a:pt x="4497" y="2055"/>
                </a:lnTo>
                <a:lnTo>
                  <a:pt x="4611" y="1957"/>
                </a:lnTo>
                <a:lnTo>
                  <a:pt x="4642" y="1932"/>
                </a:lnTo>
                <a:lnTo>
                  <a:pt x="4668" y="1912"/>
                </a:lnTo>
                <a:lnTo>
                  <a:pt x="4690" y="1896"/>
                </a:lnTo>
                <a:lnTo>
                  <a:pt x="4712" y="1880"/>
                </a:lnTo>
                <a:lnTo>
                  <a:pt x="4732" y="1868"/>
                </a:lnTo>
                <a:lnTo>
                  <a:pt x="4754" y="1854"/>
                </a:lnTo>
                <a:lnTo>
                  <a:pt x="4776" y="1838"/>
                </a:lnTo>
                <a:lnTo>
                  <a:pt x="4804" y="1822"/>
                </a:lnTo>
                <a:lnTo>
                  <a:pt x="4836" y="1802"/>
                </a:lnTo>
                <a:lnTo>
                  <a:pt x="4873" y="1776"/>
                </a:lnTo>
                <a:lnTo>
                  <a:pt x="4921" y="1746"/>
                </a:lnTo>
                <a:lnTo>
                  <a:pt x="4919" y="1752"/>
                </a:lnTo>
                <a:lnTo>
                  <a:pt x="4913" y="1766"/>
                </a:lnTo>
                <a:lnTo>
                  <a:pt x="4905" y="1792"/>
                </a:lnTo>
                <a:lnTo>
                  <a:pt x="4895" y="1826"/>
                </a:lnTo>
                <a:lnTo>
                  <a:pt x="4883" y="1866"/>
                </a:lnTo>
                <a:lnTo>
                  <a:pt x="4869" y="1914"/>
                </a:lnTo>
                <a:lnTo>
                  <a:pt x="4855" y="1967"/>
                </a:lnTo>
                <a:lnTo>
                  <a:pt x="4842" y="2025"/>
                </a:lnTo>
                <a:lnTo>
                  <a:pt x="4830" y="2089"/>
                </a:lnTo>
                <a:lnTo>
                  <a:pt x="4818" y="2155"/>
                </a:lnTo>
                <a:lnTo>
                  <a:pt x="4808" y="2225"/>
                </a:lnTo>
                <a:lnTo>
                  <a:pt x="4800" y="2296"/>
                </a:lnTo>
                <a:lnTo>
                  <a:pt x="4796" y="2368"/>
                </a:lnTo>
                <a:lnTo>
                  <a:pt x="4796" y="2440"/>
                </a:lnTo>
                <a:lnTo>
                  <a:pt x="4798" y="2512"/>
                </a:lnTo>
                <a:lnTo>
                  <a:pt x="4810" y="2637"/>
                </a:lnTo>
                <a:lnTo>
                  <a:pt x="4828" y="2755"/>
                </a:lnTo>
                <a:lnTo>
                  <a:pt x="4849" y="2864"/>
                </a:lnTo>
                <a:lnTo>
                  <a:pt x="4877" y="2970"/>
                </a:lnTo>
                <a:lnTo>
                  <a:pt x="4909" y="3070"/>
                </a:lnTo>
                <a:lnTo>
                  <a:pt x="4949" y="3167"/>
                </a:lnTo>
                <a:lnTo>
                  <a:pt x="4993" y="3263"/>
                </a:lnTo>
                <a:lnTo>
                  <a:pt x="5043" y="3359"/>
                </a:lnTo>
                <a:lnTo>
                  <a:pt x="5098" y="3454"/>
                </a:lnTo>
                <a:lnTo>
                  <a:pt x="5160" y="3554"/>
                </a:lnTo>
                <a:lnTo>
                  <a:pt x="5230" y="3656"/>
                </a:lnTo>
                <a:lnTo>
                  <a:pt x="5302" y="3765"/>
                </a:lnTo>
                <a:lnTo>
                  <a:pt x="5367" y="3877"/>
                </a:lnTo>
                <a:lnTo>
                  <a:pt x="5429" y="3995"/>
                </a:lnTo>
                <a:lnTo>
                  <a:pt x="5483" y="4114"/>
                </a:lnTo>
                <a:lnTo>
                  <a:pt x="5533" y="4236"/>
                </a:lnTo>
                <a:lnTo>
                  <a:pt x="5576" y="4361"/>
                </a:lnTo>
                <a:lnTo>
                  <a:pt x="5612" y="4487"/>
                </a:lnTo>
                <a:lnTo>
                  <a:pt x="5640" y="4615"/>
                </a:lnTo>
                <a:lnTo>
                  <a:pt x="5660" y="4742"/>
                </a:lnTo>
                <a:lnTo>
                  <a:pt x="5672" y="4872"/>
                </a:lnTo>
                <a:lnTo>
                  <a:pt x="5676" y="5001"/>
                </a:lnTo>
                <a:lnTo>
                  <a:pt x="5670" y="5129"/>
                </a:lnTo>
                <a:lnTo>
                  <a:pt x="5656" y="5256"/>
                </a:lnTo>
                <a:lnTo>
                  <a:pt x="5630" y="5384"/>
                </a:lnTo>
                <a:lnTo>
                  <a:pt x="5594" y="5508"/>
                </a:lnTo>
                <a:lnTo>
                  <a:pt x="5547" y="5629"/>
                </a:lnTo>
                <a:lnTo>
                  <a:pt x="5489" y="5749"/>
                </a:lnTo>
                <a:lnTo>
                  <a:pt x="5419" y="5864"/>
                </a:lnTo>
                <a:lnTo>
                  <a:pt x="5347" y="5962"/>
                </a:lnTo>
                <a:lnTo>
                  <a:pt x="5272" y="6054"/>
                </a:lnTo>
                <a:lnTo>
                  <a:pt x="5188" y="6141"/>
                </a:lnTo>
                <a:lnTo>
                  <a:pt x="5100" y="6221"/>
                </a:lnTo>
                <a:lnTo>
                  <a:pt x="5009" y="6297"/>
                </a:lnTo>
                <a:lnTo>
                  <a:pt x="4913" y="6369"/>
                </a:lnTo>
                <a:lnTo>
                  <a:pt x="4814" y="6434"/>
                </a:lnTo>
                <a:lnTo>
                  <a:pt x="4712" y="6498"/>
                </a:lnTo>
                <a:lnTo>
                  <a:pt x="4607" y="6556"/>
                </a:lnTo>
                <a:lnTo>
                  <a:pt x="4547" y="6556"/>
                </a:lnTo>
                <a:lnTo>
                  <a:pt x="4593" y="6432"/>
                </a:lnTo>
                <a:lnTo>
                  <a:pt x="4628" y="6305"/>
                </a:lnTo>
                <a:lnTo>
                  <a:pt x="4658" y="6173"/>
                </a:lnTo>
                <a:lnTo>
                  <a:pt x="4672" y="6064"/>
                </a:lnTo>
                <a:lnTo>
                  <a:pt x="4676" y="5956"/>
                </a:lnTo>
                <a:lnTo>
                  <a:pt x="4670" y="5848"/>
                </a:lnTo>
                <a:lnTo>
                  <a:pt x="4656" y="5743"/>
                </a:lnTo>
                <a:lnTo>
                  <a:pt x="4634" y="5639"/>
                </a:lnTo>
                <a:lnTo>
                  <a:pt x="4607" y="5535"/>
                </a:lnTo>
                <a:lnTo>
                  <a:pt x="4573" y="5432"/>
                </a:lnTo>
                <a:lnTo>
                  <a:pt x="4537" y="5328"/>
                </a:lnTo>
                <a:lnTo>
                  <a:pt x="4499" y="5227"/>
                </a:lnTo>
                <a:lnTo>
                  <a:pt x="4461" y="5123"/>
                </a:lnTo>
                <a:lnTo>
                  <a:pt x="4423" y="5021"/>
                </a:lnTo>
                <a:lnTo>
                  <a:pt x="4387" y="4916"/>
                </a:lnTo>
                <a:lnTo>
                  <a:pt x="4356" y="4812"/>
                </a:lnTo>
                <a:lnTo>
                  <a:pt x="4330" y="4704"/>
                </a:lnTo>
                <a:lnTo>
                  <a:pt x="4308" y="4597"/>
                </a:lnTo>
                <a:lnTo>
                  <a:pt x="4294" y="4487"/>
                </a:lnTo>
                <a:lnTo>
                  <a:pt x="4290" y="4377"/>
                </a:lnTo>
                <a:lnTo>
                  <a:pt x="4294" y="4264"/>
                </a:lnTo>
                <a:lnTo>
                  <a:pt x="4310" y="4146"/>
                </a:lnTo>
                <a:lnTo>
                  <a:pt x="4316" y="4128"/>
                </a:lnTo>
                <a:lnTo>
                  <a:pt x="4322" y="4100"/>
                </a:lnTo>
                <a:lnTo>
                  <a:pt x="4330" y="4068"/>
                </a:lnTo>
                <a:lnTo>
                  <a:pt x="4340" y="4032"/>
                </a:lnTo>
                <a:lnTo>
                  <a:pt x="4350" y="3997"/>
                </a:lnTo>
                <a:lnTo>
                  <a:pt x="4360" y="3961"/>
                </a:lnTo>
                <a:lnTo>
                  <a:pt x="4370" y="3927"/>
                </a:lnTo>
                <a:lnTo>
                  <a:pt x="4377" y="3897"/>
                </a:lnTo>
                <a:lnTo>
                  <a:pt x="4383" y="3873"/>
                </a:lnTo>
                <a:lnTo>
                  <a:pt x="4387" y="3857"/>
                </a:lnTo>
                <a:lnTo>
                  <a:pt x="4389" y="3851"/>
                </a:lnTo>
                <a:lnTo>
                  <a:pt x="4383" y="3853"/>
                </a:lnTo>
                <a:lnTo>
                  <a:pt x="4368" y="3859"/>
                </a:lnTo>
                <a:lnTo>
                  <a:pt x="4342" y="3867"/>
                </a:lnTo>
                <a:lnTo>
                  <a:pt x="4308" y="3879"/>
                </a:lnTo>
                <a:lnTo>
                  <a:pt x="4270" y="3893"/>
                </a:lnTo>
                <a:lnTo>
                  <a:pt x="4226" y="3911"/>
                </a:lnTo>
                <a:lnTo>
                  <a:pt x="4180" y="3933"/>
                </a:lnTo>
                <a:lnTo>
                  <a:pt x="4135" y="3959"/>
                </a:lnTo>
                <a:lnTo>
                  <a:pt x="4089" y="3987"/>
                </a:lnTo>
                <a:lnTo>
                  <a:pt x="4045" y="4019"/>
                </a:lnTo>
                <a:lnTo>
                  <a:pt x="4005" y="4054"/>
                </a:lnTo>
                <a:lnTo>
                  <a:pt x="3923" y="4142"/>
                </a:lnTo>
                <a:lnTo>
                  <a:pt x="3854" y="4234"/>
                </a:lnTo>
                <a:lnTo>
                  <a:pt x="3792" y="4330"/>
                </a:lnTo>
                <a:lnTo>
                  <a:pt x="3740" y="4431"/>
                </a:lnTo>
                <a:lnTo>
                  <a:pt x="3698" y="4537"/>
                </a:lnTo>
                <a:lnTo>
                  <a:pt x="3668" y="4646"/>
                </a:lnTo>
                <a:lnTo>
                  <a:pt x="3647" y="4758"/>
                </a:lnTo>
                <a:lnTo>
                  <a:pt x="3639" y="4872"/>
                </a:lnTo>
                <a:lnTo>
                  <a:pt x="3641" y="4989"/>
                </a:lnTo>
                <a:lnTo>
                  <a:pt x="3523" y="4890"/>
                </a:lnTo>
                <a:lnTo>
                  <a:pt x="3420" y="4786"/>
                </a:lnTo>
                <a:lnTo>
                  <a:pt x="3328" y="4684"/>
                </a:lnTo>
                <a:lnTo>
                  <a:pt x="3248" y="4581"/>
                </a:lnTo>
                <a:lnTo>
                  <a:pt x="3179" y="4477"/>
                </a:lnTo>
                <a:lnTo>
                  <a:pt x="3121" y="4373"/>
                </a:lnTo>
                <a:lnTo>
                  <a:pt x="3073" y="4270"/>
                </a:lnTo>
                <a:lnTo>
                  <a:pt x="3033" y="4170"/>
                </a:lnTo>
                <a:lnTo>
                  <a:pt x="3001" y="4070"/>
                </a:lnTo>
                <a:lnTo>
                  <a:pt x="2977" y="3973"/>
                </a:lnTo>
                <a:lnTo>
                  <a:pt x="2961" y="3877"/>
                </a:lnTo>
                <a:lnTo>
                  <a:pt x="2950" y="3785"/>
                </a:lnTo>
                <a:lnTo>
                  <a:pt x="2944" y="3698"/>
                </a:lnTo>
                <a:lnTo>
                  <a:pt x="2944" y="3612"/>
                </a:lnTo>
                <a:lnTo>
                  <a:pt x="2948" y="3532"/>
                </a:lnTo>
                <a:lnTo>
                  <a:pt x="2954" y="3456"/>
                </a:lnTo>
                <a:lnTo>
                  <a:pt x="2963" y="3387"/>
                </a:lnTo>
                <a:lnTo>
                  <a:pt x="2975" y="3321"/>
                </a:lnTo>
                <a:lnTo>
                  <a:pt x="2987" y="3263"/>
                </a:lnTo>
                <a:lnTo>
                  <a:pt x="3001" y="3211"/>
                </a:lnTo>
                <a:lnTo>
                  <a:pt x="3015" y="3165"/>
                </a:lnTo>
                <a:lnTo>
                  <a:pt x="3027" y="3128"/>
                </a:lnTo>
                <a:lnTo>
                  <a:pt x="3037" y="3096"/>
                </a:lnTo>
                <a:lnTo>
                  <a:pt x="3047" y="3074"/>
                </a:lnTo>
                <a:lnTo>
                  <a:pt x="3051" y="3060"/>
                </a:lnTo>
                <a:lnTo>
                  <a:pt x="3053" y="3056"/>
                </a:lnTo>
                <a:lnTo>
                  <a:pt x="3049" y="3058"/>
                </a:lnTo>
                <a:lnTo>
                  <a:pt x="3037" y="3064"/>
                </a:lnTo>
                <a:lnTo>
                  <a:pt x="3019" y="3076"/>
                </a:lnTo>
                <a:lnTo>
                  <a:pt x="2995" y="3090"/>
                </a:lnTo>
                <a:lnTo>
                  <a:pt x="2967" y="3106"/>
                </a:lnTo>
                <a:lnTo>
                  <a:pt x="2938" y="3124"/>
                </a:lnTo>
                <a:lnTo>
                  <a:pt x="2906" y="3141"/>
                </a:lnTo>
                <a:lnTo>
                  <a:pt x="2874" y="3159"/>
                </a:lnTo>
                <a:lnTo>
                  <a:pt x="2844" y="3177"/>
                </a:lnTo>
                <a:lnTo>
                  <a:pt x="2816" y="3195"/>
                </a:lnTo>
                <a:lnTo>
                  <a:pt x="2792" y="3211"/>
                </a:lnTo>
                <a:lnTo>
                  <a:pt x="2693" y="3281"/>
                </a:lnTo>
                <a:lnTo>
                  <a:pt x="2603" y="3355"/>
                </a:lnTo>
                <a:lnTo>
                  <a:pt x="2523" y="3434"/>
                </a:lnTo>
                <a:lnTo>
                  <a:pt x="2452" y="3516"/>
                </a:lnTo>
                <a:lnTo>
                  <a:pt x="2390" y="3600"/>
                </a:lnTo>
                <a:lnTo>
                  <a:pt x="2334" y="3688"/>
                </a:lnTo>
                <a:lnTo>
                  <a:pt x="2286" y="3775"/>
                </a:lnTo>
                <a:lnTo>
                  <a:pt x="2245" y="3865"/>
                </a:lnTo>
                <a:lnTo>
                  <a:pt x="2209" y="3957"/>
                </a:lnTo>
                <a:lnTo>
                  <a:pt x="2181" y="4048"/>
                </a:lnTo>
                <a:lnTo>
                  <a:pt x="2157" y="4140"/>
                </a:lnTo>
                <a:lnTo>
                  <a:pt x="2139" y="4230"/>
                </a:lnTo>
                <a:lnTo>
                  <a:pt x="2125" y="4320"/>
                </a:lnTo>
                <a:lnTo>
                  <a:pt x="2115" y="4407"/>
                </a:lnTo>
                <a:lnTo>
                  <a:pt x="2109" y="4493"/>
                </a:lnTo>
                <a:lnTo>
                  <a:pt x="2107" y="4577"/>
                </a:lnTo>
                <a:lnTo>
                  <a:pt x="2107" y="4656"/>
                </a:lnTo>
                <a:lnTo>
                  <a:pt x="2111" y="4734"/>
                </a:lnTo>
                <a:lnTo>
                  <a:pt x="2115" y="4806"/>
                </a:lnTo>
                <a:lnTo>
                  <a:pt x="2123" y="4874"/>
                </a:lnTo>
                <a:lnTo>
                  <a:pt x="2129" y="4935"/>
                </a:lnTo>
                <a:lnTo>
                  <a:pt x="2139" y="4993"/>
                </a:lnTo>
                <a:lnTo>
                  <a:pt x="2147" y="5043"/>
                </a:lnTo>
                <a:lnTo>
                  <a:pt x="2155" y="5087"/>
                </a:lnTo>
                <a:lnTo>
                  <a:pt x="2163" y="5123"/>
                </a:lnTo>
                <a:lnTo>
                  <a:pt x="2159" y="5127"/>
                </a:lnTo>
                <a:lnTo>
                  <a:pt x="2141" y="5085"/>
                </a:lnTo>
                <a:lnTo>
                  <a:pt x="2117" y="5031"/>
                </a:lnTo>
                <a:lnTo>
                  <a:pt x="2085" y="4971"/>
                </a:lnTo>
                <a:lnTo>
                  <a:pt x="2047" y="4906"/>
                </a:lnTo>
                <a:lnTo>
                  <a:pt x="2000" y="4832"/>
                </a:lnTo>
                <a:lnTo>
                  <a:pt x="1944" y="4754"/>
                </a:lnTo>
                <a:lnTo>
                  <a:pt x="1876" y="4670"/>
                </a:lnTo>
                <a:lnTo>
                  <a:pt x="1798" y="4585"/>
                </a:lnTo>
                <a:lnTo>
                  <a:pt x="1711" y="4497"/>
                </a:lnTo>
                <a:lnTo>
                  <a:pt x="1609" y="4409"/>
                </a:lnTo>
                <a:lnTo>
                  <a:pt x="1585" y="4391"/>
                </a:lnTo>
                <a:lnTo>
                  <a:pt x="1567" y="4375"/>
                </a:lnTo>
                <a:lnTo>
                  <a:pt x="1549" y="4363"/>
                </a:lnTo>
                <a:lnTo>
                  <a:pt x="1534" y="4351"/>
                </a:lnTo>
                <a:lnTo>
                  <a:pt x="1518" y="4341"/>
                </a:lnTo>
                <a:lnTo>
                  <a:pt x="1502" y="4331"/>
                </a:lnTo>
                <a:lnTo>
                  <a:pt x="1482" y="4320"/>
                </a:lnTo>
                <a:lnTo>
                  <a:pt x="1458" y="4304"/>
                </a:lnTo>
                <a:lnTo>
                  <a:pt x="1430" y="4286"/>
                </a:lnTo>
                <a:lnTo>
                  <a:pt x="1396" y="4264"/>
                </a:lnTo>
                <a:lnTo>
                  <a:pt x="1396" y="4268"/>
                </a:lnTo>
                <a:lnTo>
                  <a:pt x="1402" y="4282"/>
                </a:lnTo>
                <a:lnTo>
                  <a:pt x="1408" y="4304"/>
                </a:lnTo>
                <a:lnTo>
                  <a:pt x="1418" y="4333"/>
                </a:lnTo>
                <a:lnTo>
                  <a:pt x="1428" y="4371"/>
                </a:lnTo>
                <a:lnTo>
                  <a:pt x="1440" y="4413"/>
                </a:lnTo>
                <a:lnTo>
                  <a:pt x="1450" y="4459"/>
                </a:lnTo>
                <a:lnTo>
                  <a:pt x="1460" y="4511"/>
                </a:lnTo>
                <a:lnTo>
                  <a:pt x="1470" y="4565"/>
                </a:lnTo>
                <a:lnTo>
                  <a:pt x="1476" y="4621"/>
                </a:lnTo>
                <a:lnTo>
                  <a:pt x="1482" y="4678"/>
                </a:lnTo>
                <a:lnTo>
                  <a:pt x="1482" y="4736"/>
                </a:lnTo>
                <a:lnTo>
                  <a:pt x="1480" y="4794"/>
                </a:lnTo>
                <a:lnTo>
                  <a:pt x="1470" y="4898"/>
                </a:lnTo>
                <a:lnTo>
                  <a:pt x="1454" y="4995"/>
                </a:lnTo>
                <a:lnTo>
                  <a:pt x="1432" y="5085"/>
                </a:lnTo>
                <a:lnTo>
                  <a:pt x="1406" y="5171"/>
                </a:lnTo>
                <a:lnTo>
                  <a:pt x="1372" y="5254"/>
                </a:lnTo>
                <a:lnTo>
                  <a:pt x="1334" y="5334"/>
                </a:lnTo>
                <a:lnTo>
                  <a:pt x="1291" y="5416"/>
                </a:lnTo>
                <a:lnTo>
                  <a:pt x="1239" y="5498"/>
                </a:lnTo>
                <a:lnTo>
                  <a:pt x="1181" y="5583"/>
                </a:lnTo>
                <a:lnTo>
                  <a:pt x="1105" y="5705"/>
                </a:lnTo>
                <a:lnTo>
                  <a:pt x="1038" y="5830"/>
                </a:lnTo>
                <a:lnTo>
                  <a:pt x="980" y="5962"/>
                </a:lnTo>
                <a:lnTo>
                  <a:pt x="934" y="6100"/>
                </a:lnTo>
                <a:lnTo>
                  <a:pt x="900" y="6237"/>
                </a:lnTo>
                <a:lnTo>
                  <a:pt x="878" y="6379"/>
                </a:lnTo>
                <a:lnTo>
                  <a:pt x="771" y="6297"/>
                </a:lnTo>
                <a:lnTo>
                  <a:pt x="669" y="6211"/>
                </a:lnTo>
                <a:lnTo>
                  <a:pt x="574" y="6122"/>
                </a:lnTo>
                <a:lnTo>
                  <a:pt x="484" y="6028"/>
                </a:lnTo>
                <a:lnTo>
                  <a:pt x="400" y="5928"/>
                </a:lnTo>
                <a:lnTo>
                  <a:pt x="323" y="5825"/>
                </a:lnTo>
                <a:lnTo>
                  <a:pt x="253" y="5717"/>
                </a:lnTo>
                <a:lnTo>
                  <a:pt x="191" y="5605"/>
                </a:lnTo>
                <a:lnTo>
                  <a:pt x="137" y="5488"/>
                </a:lnTo>
                <a:lnTo>
                  <a:pt x="92" y="5366"/>
                </a:lnTo>
                <a:lnTo>
                  <a:pt x="54" y="5240"/>
                </a:lnTo>
                <a:lnTo>
                  <a:pt x="26" y="5109"/>
                </a:lnTo>
                <a:lnTo>
                  <a:pt x="8" y="4975"/>
                </a:lnTo>
                <a:lnTo>
                  <a:pt x="0" y="4836"/>
                </a:lnTo>
                <a:lnTo>
                  <a:pt x="2" y="4692"/>
                </a:lnTo>
                <a:lnTo>
                  <a:pt x="16" y="4545"/>
                </a:lnTo>
                <a:lnTo>
                  <a:pt x="16" y="4545"/>
                </a:lnTo>
                <a:lnTo>
                  <a:pt x="16" y="4545"/>
                </a:lnTo>
                <a:lnTo>
                  <a:pt x="16" y="4545"/>
                </a:lnTo>
                <a:lnTo>
                  <a:pt x="16" y="4543"/>
                </a:lnTo>
                <a:lnTo>
                  <a:pt x="34" y="4425"/>
                </a:lnTo>
                <a:lnTo>
                  <a:pt x="56" y="4312"/>
                </a:lnTo>
                <a:lnTo>
                  <a:pt x="82" y="4204"/>
                </a:lnTo>
                <a:lnTo>
                  <a:pt x="112" y="4102"/>
                </a:lnTo>
                <a:lnTo>
                  <a:pt x="143" y="4003"/>
                </a:lnTo>
                <a:lnTo>
                  <a:pt x="177" y="3909"/>
                </a:lnTo>
                <a:lnTo>
                  <a:pt x="213" y="3817"/>
                </a:lnTo>
                <a:lnTo>
                  <a:pt x="251" y="3730"/>
                </a:lnTo>
                <a:lnTo>
                  <a:pt x="289" y="3642"/>
                </a:lnTo>
                <a:lnTo>
                  <a:pt x="327" y="3558"/>
                </a:lnTo>
                <a:lnTo>
                  <a:pt x="364" y="3474"/>
                </a:lnTo>
                <a:lnTo>
                  <a:pt x="402" y="3391"/>
                </a:lnTo>
                <a:lnTo>
                  <a:pt x="438" y="3307"/>
                </a:lnTo>
                <a:lnTo>
                  <a:pt x="472" y="3223"/>
                </a:lnTo>
                <a:lnTo>
                  <a:pt x="504" y="3139"/>
                </a:lnTo>
                <a:lnTo>
                  <a:pt x="532" y="3054"/>
                </a:lnTo>
                <a:lnTo>
                  <a:pt x="558" y="2964"/>
                </a:lnTo>
                <a:lnTo>
                  <a:pt x="578" y="2872"/>
                </a:lnTo>
                <a:lnTo>
                  <a:pt x="595" y="2779"/>
                </a:lnTo>
                <a:lnTo>
                  <a:pt x="607" y="2679"/>
                </a:lnTo>
                <a:lnTo>
                  <a:pt x="613" y="2577"/>
                </a:lnTo>
                <a:lnTo>
                  <a:pt x="613" y="2470"/>
                </a:lnTo>
                <a:lnTo>
                  <a:pt x="607" y="2356"/>
                </a:lnTo>
                <a:lnTo>
                  <a:pt x="593" y="2237"/>
                </a:lnTo>
                <a:lnTo>
                  <a:pt x="574" y="2111"/>
                </a:lnTo>
                <a:lnTo>
                  <a:pt x="568" y="2089"/>
                </a:lnTo>
                <a:lnTo>
                  <a:pt x="560" y="2057"/>
                </a:lnTo>
                <a:lnTo>
                  <a:pt x="552" y="2021"/>
                </a:lnTo>
                <a:lnTo>
                  <a:pt x="540" y="1979"/>
                </a:lnTo>
                <a:lnTo>
                  <a:pt x="528" y="1936"/>
                </a:lnTo>
                <a:lnTo>
                  <a:pt x="516" y="1890"/>
                </a:lnTo>
                <a:lnTo>
                  <a:pt x="504" y="1846"/>
                </a:lnTo>
                <a:lnTo>
                  <a:pt x="492" y="1804"/>
                </a:lnTo>
                <a:lnTo>
                  <a:pt x="482" y="1766"/>
                </a:lnTo>
                <a:lnTo>
                  <a:pt x="472" y="1732"/>
                </a:lnTo>
                <a:lnTo>
                  <a:pt x="466" y="1708"/>
                </a:lnTo>
                <a:lnTo>
                  <a:pt x="460" y="1692"/>
                </a:lnTo>
                <a:lnTo>
                  <a:pt x="458" y="1686"/>
                </a:lnTo>
                <a:lnTo>
                  <a:pt x="464" y="1686"/>
                </a:lnTo>
                <a:lnTo>
                  <a:pt x="478" y="1686"/>
                </a:lnTo>
                <a:lnTo>
                  <a:pt x="500" y="1686"/>
                </a:lnTo>
                <a:lnTo>
                  <a:pt x="530" y="1688"/>
                </a:lnTo>
                <a:lnTo>
                  <a:pt x="568" y="1692"/>
                </a:lnTo>
                <a:lnTo>
                  <a:pt x="611" y="1696"/>
                </a:lnTo>
                <a:lnTo>
                  <a:pt x="663" y="1702"/>
                </a:lnTo>
                <a:lnTo>
                  <a:pt x="717" y="1710"/>
                </a:lnTo>
                <a:lnTo>
                  <a:pt x="779" y="1722"/>
                </a:lnTo>
                <a:lnTo>
                  <a:pt x="842" y="1734"/>
                </a:lnTo>
                <a:lnTo>
                  <a:pt x="910" y="1750"/>
                </a:lnTo>
                <a:lnTo>
                  <a:pt x="982" y="1768"/>
                </a:lnTo>
                <a:lnTo>
                  <a:pt x="1054" y="1790"/>
                </a:lnTo>
                <a:lnTo>
                  <a:pt x="1129" y="1816"/>
                </a:lnTo>
                <a:lnTo>
                  <a:pt x="1203" y="1844"/>
                </a:lnTo>
                <a:lnTo>
                  <a:pt x="1279" y="1878"/>
                </a:lnTo>
                <a:lnTo>
                  <a:pt x="1354" y="1916"/>
                </a:lnTo>
                <a:lnTo>
                  <a:pt x="1428" y="1957"/>
                </a:lnTo>
                <a:lnTo>
                  <a:pt x="1502" y="2003"/>
                </a:lnTo>
                <a:lnTo>
                  <a:pt x="1571" y="2055"/>
                </a:lnTo>
                <a:lnTo>
                  <a:pt x="1639" y="2113"/>
                </a:lnTo>
                <a:lnTo>
                  <a:pt x="1705" y="2177"/>
                </a:lnTo>
                <a:lnTo>
                  <a:pt x="1765" y="2244"/>
                </a:lnTo>
                <a:lnTo>
                  <a:pt x="1818" y="2320"/>
                </a:lnTo>
                <a:lnTo>
                  <a:pt x="1868" y="2402"/>
                </a:lnTo>
                <a:lnTo>
                  <a:pt x="1912" y="2490"/>
                </a:lnTo>
                <a:lnTo>
                  <a:pt x="1950" y="2585"/>
                </a:lnTo>
                <a:lnTo>
                  <a:pt x="1980" y="2687"/>
                </a:lnTo>
                <a:lnTo>
                  <a:pt x="2089" y="2591"/>
                </a:lnTo>
                <a:lnTo>
                  <a:pt x="2189" y="2492"/>
                </a:lnTo>
                <a:lnTo>
                  <a:pt x="2276" y="2390"/>
                </a:lnTo>
                <a:lnTo>
                  <a:pt x="2356" y="2284"/>
                </a:lnTo>
                <a:lnTo>
                  <a:pt x="2426" y="2177"/>
                </a:lnTo>
                <a:lnTo>
                  <a:pt x="2487" y="2067"/>
                </a:lnTo>
                <a:lnTo>
                  <a:pt x="2539" y="1957"/>
                </a:lnTo>
                <a:lnTo>
                  <a:pt x="2583" y="1846"/>
                </a:lnTo>
                <a:lnTo>
                  <a:pt x="2621" y="1732"/>
                </a:lnTo>
                <a:lnTo>
                  <a:pt x="2651" y="1621"/>
                </a:lnTo>
                <a:lnTo>
                  <a:pt x="2675" y="1509"/>
                </a:lnTo>
                <a:lnTo>
                  <a:pt x="2693" y="1397"/>
                </a:lnTo>
                <a:lnTo>
                  <a:pt x="2705" y="1288"/>
                </a:lnTo>
                <a:lnTo>
                  <a:pt x="2711" y="1178"/>
                </a:lnTo>
                <a:lnTo>
                  <a:pt x="2715" y="1072"/>
                </a:lnTo>
                <a:lnTo>
                  <a:pt x="2713" y="969"/>
                </a:lnTo>
                <a:lnTo>
                  <a:pt x="2707" y="867"/>
                </a:lnTo>
                <a:lnTo>
                  <a:pt x="2699" y="769"/>
                </a:lnTo>
                <a:lnTo>
                  <a:pt x="2689" y="676"/>
                </a:lnTo>
                <a:lnTo>
                  <a:pt x="2675" y="586"/>
                </a:lnTo>
                <a:lnTo>
                  <a:pt x="2661" y="502"/>
                </a:lnTo>
                <a:lnTo>
                  <a:pt x="2645" y="423"/>
                </a:lnTo>
                <a:lnTo>
                  <a:pt x="2627" y="347"/>
                </a:lnTo>
                <a:lnTo>
                  <a:pt x="2611" y="279"/>
                </a:lnTo>
                <a:lnTo>
                  <a:pt x="2593" y="217"/>
                </a:lnTo>
                <a:lnTo>
                  <a:pt x="2577" y="163"/>
                </a:lnTo>
                <a:lnTo>
                  <a:pt x="2563" y="116"/>
                </a:lnTo>
                <a:lnTo>
                  <a:pt x="2549" y="76"/>
                </a:lnTo>
                <a:lnTo>
                  <a:pt x="2539" y="44"/>
                </a:lnTo>
                <a:lnTo>
                  <a:pt x="2529" y="20"/>
                </a:lnTo>
                <a:lnTo>
                  <a:pt x="2525" y="6"/>
                </a:lnTo>
                <a:lnTo>
                  <a:pt x="2523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28" name="Freeform 11"/>
          <p:cNvSpPr>
            <a:spLocks noEditPoints="1"/>
          </p:cNvSpPr>
          <p:nvPr/>
        </p:nvSpPr>
        <p:spPr bwMode="auto">
          <a:xfrm>
            <a:off x="6754271" y="2452119"/>
            <a:ext cx="418903" cy="215710"/>
          </a:xfrm>
          <a:custGeom>
            <a:avLst/>
            <a:gdLst>
              <a:gd name="T0" fmla="*/ 979 w 6560"/>
              <a:gd name="T1" fmla="*/ 946 h 3378"/>
              <a:gd name="T2" fmla="*/ 1653 w 6560"/>
              <a:gd name="T3" fmla="*/ 946 h 3378"/>
              <a:gd name="T4" fmla="*/ 1653 w 6560"/>
              <a:gd name="T5" fmla="*/ 2435 h 3378"/>
              <a:gd name="T6" fmla="*/ 979 w 6560"/>
              <a:gd name="T7" fmla="*/ 2435 h 3378"/>
              <a:gd name="T8" fmla="*/ 979 w 6560"/>
              <a:gd name="T9" fmla="*/ 946 h 3378"/>
              <a:gd name="T10" fmla="*/ 563 w 6560"/>
              <a:gd name="T11" fmla="*/ 563 h 3378"/>
              <a:gd name="T12" fmla="*/ 563 w 6560"/>
              <a:gd name="T13" fmla="*/ 2815 h 3378"/>
              <a:gd name="T14" fmla="*/ 5448 w 6560"/>
              <a:gd name="T15" fmla="*/ 2815 h 3378"/>
              <a:gd name="T16" fmla="*/ 5448 w 6560"/>
              <a:gd name="T17" fmla="*/ 563 h 3378"/>
              <a:gd name="T18" fmla="*/ 563 w 6560"/>
              <a:gd name="T19" fmla="*/ 563 h 3378"/>
              <a:gd name="T20" fmla="*/ 0 w 6560"/>
              <a:gd name="T21" fmla="*/ 0 h 3378"/>
              <a:gd name="T22" fmla="*/ 6009 w 6560"/>
              <a:gd name="T23" fmla="*/ 0 h 3378"/>
              <a:gd name="T24" fmla="*/ 6009 w 6560"/>
              <a:gd name="T25" fmla="*/ 904 h 3378"/>
              <a:gd name="T26" fmla="*/ 6560 w 6560"/>
              <a:gd name="T27" fmla="*/ 904 h 3378"/>
              <a:gd name="T28" fmla="*/ 6560 w 6560"/>
              <a:gd name="T29" fmla="*/ 2474 h 3378"/>
              <a:gd name="T30" fmla="*/ 6009 w 6560"/>
              <a:gd name="T31" fmla="*/ 2474 h 3378"/>
              <a:gd name="T32" fmla="*/ 6009 w 6560"/>
              <a:gd name="T33" fmla="*/ 3378 h 3378"/>
              <a:gd name="T34" fmla="*/ 0 w 6560"/>
              <a:gd name="T35" fmla="*/ 3378 h 3378"/>
              <a:gd name="T36" fmla="*/ 0 w 6560"/>
              <a:gd name="T37" fmla="*/ 0 h 3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560" h="3378">
                <a:moveTo>
                  <a:pt x="979" y="946"/>
                </a:moveTo>
                <a:lnTo>
                  <a:pt x="1653" y="946"/>
                </a:lnTo>
                <a:lnTo>
                  <a:pt x="1653" y="2435"/>
                </a:lnTo>
                <a:lnTo>
                  <a:pt x="979" y="2435"/>
                </a:lnTo>
                <a:lnTo>
                  <a:pt x="979" y="946"/>
                </a:lnTo>
                <a:close/>
                <a:moveTo>
                  <a:pt x="563" y="563"/>
                </a:moveTo>
                <a:lnTo>
                  <a:pt x="563" y="2815"/>
                </a:lnTo>
                <a:lnTo>
                  <a:pt x="5448" y="2815"/>
                </a:lnTo>
                <a:lnTo>
                  <a:pt x="5448" y="563"/>
                </a:lnTo>
                <a:lnTo>
                  <a:pt x="563" y="563"/>
                </a:lnTo>
                <a:close/>
                <a:moveTo>
                  <a:pt x="0" y="0"/>
                </a:moveTo>
                <a:lnTo>
                  <a:pt x="6009" y="0"/>
                </a:lnTo>
                <a:lnTo>
                  <a:pt x="6009" y="904"/>
                </a:lnTo>
                <a:lnTo>
                  <a:pt x="6560" y="904"/>
                </a:lnTo>
                <a:lnTo>
                  <a:pt x="6560" y="2474"/>
                </a:lnTo>
                <a:lnTo>
                  <a:pt x="6009" y="2474"/>
                </a:lnTo>
                <a:lnTo>
                  <a:pt x="6009" y="3378"/>
                </a:lnTo>
                <a:lnTo>
                  <a:pt x="0" y="33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29" name="Freeform 16"/>
          <p:cNvSpPr>
            <a:spLocks noEditPoints="1"/>
          </p:cNvSpPr>
          <p:nvPr/>
        </p:nvSpPr>
        <p:spPr bwMode="auto">
          <a:xfrm>
            <a:off x="2082045" y="2351723"/>
            <a:ext cx="311805" cy="416502"/>
          </a:xfrm>
          <a:custGeom>
            <a:avLst/>
            <a:gdLst>
              <a:gd name="T0" fmla="*/ 3697 w 4908"/>
              <a:gd name="T1" fmla="*/ 3411 h 6556"/>
              <a:gd name="T2" fmla="*/ 4306 w 4908"/>
              <a:gd name="T3" fmla="*/ 2581 h 6556"/>
              <a:gd name="T4" fmla="*/ 3119 w 4908"/>
              <a:gd name="T5" fmla="*/ 2129 h 6556"/>
              <a:gd name="T6" fmla="*/ 3002 w 4908"/>
              <a:gd name="T7" fmla="*/ 2896 h 6556"/>
              <a:gd name="T8" fmla="*/ 3779 w 4908"/>
              <a:gd name="T9" fmla="*/ 1842 h 6556"/>
              <a:gd name="T10" fmla="*/ 2462 w 4908"/>
              <a:gd name="T11" fmla="*/ 1563 h 6556"/>
              <a:gd name="T12" fmla="*/ 2982 w 4908"/>
              <a:gd name="T13" fmla="*/ 859 h 6556"/>
              <a:gd name="T14" fmla="*/ 2016 w 4908"/>
              <a:gd name="T15" fmla="*/ 1324 h 6556"/>
              <a:gd name="T16" fmla="*/ 2056 w 4908"/>
              <a:gd name="T17" fmla="*/ 0 h 6556"/>
              <a:gd name="T18" fmla="*/ 2193 w 4908"/>
              <a:gd name="T19" fmla="*/ 50 h 6556"/>
              <a:gd name="T20" fmla="*/ 2759 w 4908"/>
              <a:gd name="T21" fmla="*/ 323 h 6556"/>
              <a:gd name="T22" fmla="*/ 2890 w 4908"/>
              <a:gd name="T23" fmla="*/ 259 h 6556"/>
              <a:gd name="T24" fmla="*/ 3034 w 4908"/>
              <a:gd name="T25" fmla="*/ 281 h 6556"/>
              <a:gd name="T26" fmla="*/ 3808 w 4908"/>
              <a:gd name="T27" fmla="*/ 853 h 6556"/>
              <a:gd name="T28" fmla="*/ 3870 w 4908"/>
              <a:gd name="T29" fmla="*/ 983 h 6556"/>
              <a:gd name="T30" fmla="*/ 3850 w 4908"/>
              <a:gd name="T31" fmla="*/ 1126 h 6556"/>
              <a:gd name="T32" fmla="*/ 4279 w 4908"/>
              <a:gd name="T33" fmla="*/ 1589 h 6556"/>
              <a:gd name="T34" fmla="*/ 4366 w 4908"/>
              <a:gd name="T35" fmla="*/ 1706 h 6556"/>
              <a:gd name="T36" fmla="*/ 4372 w 4908"/>
              <a:gd name="T37" fmla="*/ 1848 h 6556"/>
              <a:gd name="T38" fmla="*/ 4312 w 4908"/>
              <a:gd name="T39" fmla="*/ 1963 h 6556"/>
              <a:gd name="T40" fmla="*/ 4872 w 4908"/>
              <a:gd name="T41" fmla="*/ 2400 h 6556"/>
              <a:gd name="T42" fmla="*/ 4908 w 4908"/>
              <a:gd name="T43" fmla="*/ 2539 h 6556"/>
              <a:gd name="T44" fmla="*/ 4860 w 4908"/>
              <a:gd name="T45" fmla="*/ 2677 h 6556"/>
              <a:gd name="T46" fmla="*/ 4312 w 4908"/>
              <a:gd name="T47" fmla="*/ 4453 h 6556"/>
              <a:gd name="T48" fmla="*/ 3795 w 4908"/>
              <a:gd name="T49" fmla="*/ 5045 h 6556"/>
              <a:gd name="T50" fmla="*/ 3848 w 4908"/>
              <a:gd name="T51" fmla="*/ 6391 h 6556"/>
              <a:gd name="T52" fmla="*/ 3763 w 4908"/>
              <a:gd name="T53" fmla="*/ 6506 h 6556"/>
              <a:gd name="T54" fmla="*/ 3625 w 4908"/>
              <a:gd name="T55" fmla="*/ 6556 h 6556"/>
              <a:gd name="T56" fmla="*/ 3518 w 4908"/>
              <a:gd name="T57" fmla="*/ 6538 h 6556"/>
              <a:gd name="T58" fmla="*/ 3410 w 4908"/>
              <a:gd name="T59" fmla="*/ 6452 h 6556"/>
              <a:gd name="T60" fmla="*/ 3362 w 4908"/>
              <a:gd name="T61" fmla="*/ 6319 h 6556"/>
              <a:gd name="T62" fmla="*/ 3303 w 4908"/>
              <a:gd name="T63" fmla="*/ 4868 h 6556"/>
              <a:gd name="T64" fmla="*/ 3836 w 4908"/>
              <a:gd name="T65" fmla="*/ 4262 h 6556"/>
              <a:gd name="T66" fmla="*/ 3791 w 4908"/>
              <a:gd name="T67" fmla="*/ 4009 h 6556"/>
              <a:gd name="T68" fmla="*/ 3673 w 4908"/>
              <a:gd name="T69" fmla="*/ 3999 h 6556"/>
              <a:gd name="T70" fmla="*/ 2906 w 4908"/>
              <a:gd name="T71" fmla="*/ 3450 h 6556"/>
              <a:gd name="T72" fmla="*/ 2211 w 4908"/>
              <a:gd name="T73" fmla="*/ 2936 h 6556"/>
              <a:gd name="T74" fmla="*/ 1450 w 4908"/>
              <a:gd name="T75" fmla="*/ 2350 h 6556"/>
              <a:gd name="T76" fmla="*/ 1414 w 4908"/>
              <a:gd name="T77" fmla="*/ 2213 h 6556"/>
              <a:gd name="T78" fmla="*/ 1464 w 4908"/>
              <a:gd name="T79" fmla="*/ 2073 h 6556"/>
              <a:gd name="T80" fmla="*/ 1582 w 4908"/>
              <a:gd name="T81" fmla="*/ 1985 h 6556"/>
              <a:gd name="T82" fmla="*/ 1723 w 4908"/>
              <a:gd name="T83" fmla="*/ 1977 h 6556"/>
              <a:gd name="T84" fmla="*/ 2307 w 4908"/>
              <a:gd name="T85" fmla="*/ 2384 h 6556"/>
              <a:gd name="T86" fmla="*/ 534 w 4908"/>
              <a:gd name="T87" fmla="*/ 2677 h 6556"/>
              <a:gd name="T88" fmla="*/ 1841 w 4908"/>
              <a:gd name="T89" fmla="*/ 4621 h 6556"/>
              <a:gd name="T90" fmla="*/ 1627 w 4908"/>
              <a:gd name="T91" fmla="*/ 6335 h 6556"/>
              <a:gd name="T92" fmla="*/ 1562 w 4908"/>
              <a:gd name="T93" fmla="*/ 6474 h 6556"/>
              <a:gd name="T94" fmla="*/ 1432 w 4908"/>
              <a:gd name="T95" fmla="*/ 6548 h 6556"/>
              <a:gd name="T96" fmla="*/ 1297 w 4908"/>
              <a:gd name="T97" fmla="*/ 6538 h 6556"/>
              <a:gd name="T98" fmla="*/ 1181 w 4908"/>
              <a:gd name="T99" fmla="*/ 6454 h 6556"/>
              <a:gd name="T100" fmla="*/ 1129 w 4908"/>
              <a:gd name="T101" fmla="*/ 6319 h 6556"/>
              <a:gd name="T102" fmla="*/ 42 w 4908"/>
              <a:gd name="T103" fmla="*/ 2846 h 6556"/>
              <a:gd name="T104" fmla="*/ 0 w 4908"/>
              <a:gd name="T105" fmla="*/ 2705 h 6556"/>
              <a:gd name="T106" fmla="*/ 725 w 4908"/>
              <a:gd name="T107" fmla="*/ 943 h 6556"/>
              <a:gd name="T108" fmla="*/ 825 w 4908"/>
              <a:gd name="T109" fmla="*/ 827 h 6556"/>
              <a:gd name="T110" fmla="*/ 974 w 4908"/>
              <a:gd name="T111" fmla="*/ 791 h 6556"/>
              <a:gd name="T112" fmla="*/ 1247 w 4908"/>
              <a:gd name="T113" fmla="*/ 911 h 6556"/>
              <a:gd name="T114" fmla="*/ 1916 w 4908"/>
              <a:gd name="T115" fmla="*/ 36 h 6556"/>
              <a:gd name="T116" fmla="*/ 2056 w 4908"/>
              <a:gd name="T117" fmla="*/ 0 h 6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908" h="6556">
                <a:moveTo>
                  <a:pt x="4016" y="2366"/>
                </a:moveTo>
                <a:lnTo>
                  <a:pt x="3406" y="3195"/>
                </a:lnTo>
                <a:lnTo>
                  <a:pt x="3697" y="3411"/>
                </a:lnTo>
                <a:lnTo>
                  <a:pt x="4022" y="2968"/>
                </a:lnTo>
                <a:lnTo>
                  <a:pt x="4022" y="2968"/>
                </a:lnTo>
                <a:lnTo>
                  <a:pt x="4306" y="2581"/>
                </a:lnTo>
                <a:lnTo>
                  <a:pt x="4016" y="2366"/>
                </a:lnTo>
                <a:close/>
                <a:moveTo>
                  <a:pt x="3488" y="1627"/>
                </a:moveTo>
                <a:lnTo>
                  <a:pt x="3119" y="2129"/>
                </a:lnTo>
                <a:lnTo>
                  <a:pt x="3081" y="2179"/>
                </a:lnTo>
                <a:lnTo>
                  <a:pt x="2711" y="2683"/>
                </a:lnTo>
                <a:lnTo>
                  <a:pt x="3002" y="2896"/>
                </a:lnTo>
                <a:lnTo>
                  <a:pt x="3761" y="1868"/>
                </a:lnTo>
                <a:lnTo>
                  <a:pt x="3763" y="1866"/>
                </a:lnTo>
                <a:lnTo>
                  <a:pt x="3779" y="1842"/>
                </a:lnTo>
                <a:lnTo>
                  <a:pt x="3488" y="1627"/>
                </a:lnTo>
                <a:close/>
                <a:moveTo>
                  <a:pt x="2982" y="859"/>
                </a:moveTo>
                <a:lnTo>
                  <a:pt x="2462" y="1563"/>
                </a:lnTo>
                <a:lnTo>
                  <a:pt x="2785" y="1736"/>
                </a:lnTo>
                <a:lnTo>
                  <a:pt x="3273" y="1074"/>
                </a:lnTo>
                <a:lnTo>
                  <a:pt x="2982" y="859"/>
                </a:lnTo>
                <a:close/>
                <a:moveTo>
                  <a:pt x="2097" y="602"/>
                </a:moveTo>
                <a:lnTo>
                  <a:pt x="1693" y="1150"/>
                </a:lnTo>
                <a:lnTo>
                  <a:pt x="2016" y="1324"/>
                </a:lnTo>
                <a:lnTo>
                  <a:pt x="2388" y="817"/>
                </a:lnTo>
                <a:lnTo>
                  <a:pt x="2097" y="602"/>
                </a:lnTo>
                <a:close/>
                <a:moveTo>
                  <a:pt x="2056" y="0"/>
                </a:moveTo>
                <a:lnTo>
                  <a:pt x="2103" y="8"/>
                </a:lnTo>
                <a:lnTo>
                  <a:pt x="2149" y="24"/>
                </a:lnTo>
                <a:lnTo>
                  <a:pt x="2193" y="50"/>
                </a:lnTo>
                <a:lnTo>
                  <a:pt x="2687" y="413"/>
                </a:lnTo>
                <a:lnTo>
                  <a:pt x="2727" y="359"/>
                </a:lnTo>
                <a:lnTo>
                  <a:pt x="2759" y="323"/>
                </a:lnTo>
                <a:lnTo>
                  <a:pt x="2799" y="293"/>
                </a:lnTo>
                <a:lnTo>
                  <a:pt x="2842" y="273"/>
                </a:lnTo>
                <a:lnTo>
                  <a:pt x="2890" y="259"/>
                </a:lnTo>
                <a:lnTo>
                  <a:pt x="2940" y="257"/>
                </a:lnTo>
                <a:lnTo>
                  <a:pt x="2988" y="265"/>
                </a:lnTo>
                <a:lnTo>
                  <a:pt x="3034" y="281"/>
                </a:lnTo>
                <a:lnTo>
                  <a:pt x="3077" y="307"/>
                </a:lnTo>
                <a:lnTo>
                  <a:pt x="3773" y="819"/>
                </a:lnTo>
                <a:lnTo>
                  <a:pt x="3808" y="853"/>
                </a:lnTo>
                <a:lnTo>
                  <a:pt x="3838" y="893"/>
                </a:lnTo>
                <a:lnTo>
                  <a:pt x="3858" y="937"/>
                </a:lnTo>
                <a:lnTo>
                  <a:pt x="3870" y="983"/>
                </a:lnTo>
                <a:lnTo>
                  <a:pt x="3874" y="1031"/>
                </a:lnTo>
                <a:lnTo>
                  <a:pt x="3866" y="1078"/>
                </a:lnTo>
                <a:lnTo>
                  <a:pt x="3850" y="1126"/>
                </a:lnTo>
                <a:lnTo>
                  <a:pt x="3824" y="1170"/>
                </a:lnTo>
                <a:lnTo>
                  <a:pt x="3785" y="1224"/>
                </a:lnTo>
                <a:lnTo>
                  <a:pt x="4279" y="1589"/>
                </a:lnTo>
                <a:lnTo>
                  <a:pt x="4316" y="1623"/>
                </a:lnTo>
                <a:lnTo>
                  <a:pt x="4344" y="1662"/>
                </a:lnTo>
                <a:lnTo>
                  <a:pt x="4366" y="1706"/>
                </a:lnTo>
                <a:lnTo>
                  <a:pt x="4378" y="1752"/>
                </a:lnTo>
                <a:lnTo>
                  <a:pt x="4380" y="1800"/>
                </a:lnTo>
                <a:lnTo>
                  <a:pt x="4372" y="1848"/>
                </a:lnTo>
                <a:lnTo>
                  <a:pt x="4356" y="1894"/>
                </a:lnTo>
                <a:lnTo>
                  <a:pt x="4330" y="1938"/>
                </a:lnTo>
                <a:lnTo>
                  <a:pt x="4312" y="1963"/>
                </a:lnTo>
                <a:lnTo>
                  <a:pt x="4806" y="2326"/>
                </a:lnTo>
                <a:lnTo>
                  <a:pt x="4844" y="2362"/>
                </a:lnTo>
                <a:lnTo>
                  <a:pt x="4872" y="2400"/>
                </a:lnTo>
                <a:lnTo>
                  <a:pt x="4894" y="2444"/>
                </a:lnTo>
                <a:lnTo>
                  <a:pt x="4906" y="2492"/>
                </a:lnTo>
                <a:lnTo>
                  <a:pt x="4908" y="2539"/>
                </a:lnTo>
                <a:lnTo>
                  <a:pt x="4902" y="2587"/>
                </a:lnTo>
                <a:lnTo>
                  <a:pt x="4886" y="2633"/>
                </a:lnTo>
                <a:lnTo>
                  <a:pt x="4860" y="2677"/>
                </a:lnTo>
                <a:lnTo>
                  <a:pt x="4468" y="3209"/>
                </a:lnTo>
                <a:lnTo>
                  <a:pt x="4322" y="4401"/>
                </a:lnTo>
                <a:lnTo>
                  <a:pt x="4312" y="4453"/>
                </a:lnTo>
                <a:lnTo>
                  <a:pt x="4291" y="4499"/>
                </a:lnTo>
                <a:lnTo>
                  <a:pt x="4259" y="4541"/>
                </a:lnTo>
                <a:lnTo>
                  <a:pt x="3795" y="5045"/>
                </a:lnTo>
                <a:lnTo>
                  <a:pt x="3862" y="6291"/>
                </a:lnTo>
                <a:lnTo>
                  <a:pt x="3860" y="6343"/>
                </a:lnTo>
                <a:lnTo>
                  <a:pt x="3848" y="6391"/>
                </a:lnTo>
                <a:lnTo>
                  <a:pt x="3826" y="6434"/>
                </a:lnTo>
                <a:lnTo>
                  <a:pt x="3799" y="6472"/>
                </a:lnTo>
                <a:lnTo>
                  <a:pt x="3763" y="6506"/>
                </a:lnTo>
                <a:lnTo>
                  <a:pt x="3721" y="6530"/>
                </a:lnTo>
                <a:lnTo>
                  <a:pt x="3675" y="6548"/>
                </a:lnTo>
                <a:lnTo>
                  <a:pt x="3625" y="6556"/>
                </a:lnTo>
                <a:lnTo>
                  <a:pt x="3611" y="6556"/>
                </a:lnTo>
                <a:lnTo>
                  <a:pt x="3563" y="6552"/>
                </a:lnTo>
                <a:lnTo>
                  <a:pt x="3518" y="6538"/>
                </a:lnTo>
                <a:lnTo>
                  <a:pt x="3476" y="6516"/>
                </a:lnTo>
                <a:lnTo>
                  <a:pt x="3440" y="6488"/>
                </a:lnTo>
                <a:lnTo>
                  <a:pt x="3410" y="6452"/>
                </a:lnTo>
                <a:lnTo>
                  <a:pt x="3386" y="6413"/>
                </a:lnTo>
                <a:lnTo>
                  <a:pt x="3368" y="6367"/>
                </a:lnTo>
                <a:lnTo>
                  <a:pt x="3362" y="6319"/>
                </a:lnTo>
                <a:lnTo>
                  <a:pt x="3289" y="4967"/>
                </a:lnTo>
                <a:lnTo>
                  <a:pt x="3291" y="4918"/>
                </a:lnTo>
                <a:lnTo>
                  <a:pt x="3303" y="4868"/>
                </a:lnTo>
                <a:lnTo>
                  <a:pt x="3324" y="4824"/>
                </a:lnTo>
                <a:lnTo>
                  <a:pt x="3354" y="4784"/>
                </a:lnTo>
                <a:lnTo>
                  <a:pt x="3836" y="4262"/>
                </a:lnTo>
                <a:lnTo>
                  <a:pt x="3870" y="3981"/>
                </a:lnTo>
                <a:lnTo>
                  <a:pt x="3830" y="3997"/>
                </a:lnTo>
                <a:lnTo>
                  <a:pt x="3791" y="4009"/>
                </a:lnTo>
                <a:lnTo>
                  <a:pt x="3751" y="4011"/>
                </a:lnTo>
                <a:lnTo>
                  <a:pt x="3711" y="4009"/>
                </a:lnTo>
                <a:lnTo>
                  <a:pt x="3673" y="3999"/>
                </a:lnTo>
                <a:lnTo>
                  <a:pt x="3637" y="3985"/>
                </a:lnTo>
                <a:lnTo>
                  <a:pt x="3601" y="3963"/>
                </a:lnTo>
                <a:lnTo>
                  <a:pt x="2906" y="3450"/>
                </a:lnTo>
                <a:lnTo>
                  <a:pt x="2906" y="3450"/>
                </a:lnTo>
                <a:lnTo>
                  <a:pt x="2211" y="2936"/>
                </a:lnTo>
                <a:lnTo>
                  <a:pt x="2211" y="2936"/>
                </a:lnTo>
                <a:lnTo>
                  <a:pt x="1516" y="2424"/>
                </a:lnTo>
                <a:lnTo>
                  <a:pt x="1478" y="2390"/>
                </a:lnTo>
                <a:lnTo>
                  <a:pt x="1450" y="2350"/>
                </a:lnTo>
                <a:lnTo>
                  <a:pt x="1428" y="2306"/>
                </a:lnTo>
                <a:lnTo>
                  <a:pt x="1418" y="2260"/>
                </a:lnTo>
                <a:lnTo>
                  <a:pt x="1414" y="2213"/>
                </a:lnTo>
                <a:lnTo>
                  <a:pt x="1422" y="2163"/>
                </a:lnTo>
                <a:lnTo>
                  <a:pt x="1438" y="2117"/>
                </a:lnTo>
                <a:lnTo>
                  <a:pt x="1464" y="2073"/>
                </a:lnTo>
                <a:lnTo>
                  <a:pt x="1498" y="2035"/>
                </a:lnTo>
                <a:lnTo>
                  <a:pt x="1538" y="2007"/>
                </a:lnTo>
                <a:lnTo>
                  <a:pt x="1582" y="1985"/>
                </a:lnTo>
                <a:lnTo>
                  <a:pt x="1627" y="1973"/>
                </a:lnTo>
                <a:lnTo>
                  <a:pt x="1675" y="1971"/>
                </a:lnTo>
                <a:lnTo>
                  <a:pt x="1723" y="1977"/>
                </a:lnTo>
                <a:lnTo>
                  <a:pt x="1771" y="1995"/>
                </a:lnTo>
                <a:lnTo>
                  <a:pt x="1815" y="2021"/>
                </a:lnTo>
                <a:lnTo>
                  <a:pt x="2307" y="2384"/>
                </a:lnTo>
                <a:lnTo>
                  <a:pt x="2484" y="2143"/>
                </a:lnTo>
                <a:lnTo>
                  <a:pt x="1080" y="1391"/>
                </a:lnTo>
                <a:lnTo>
                  <a:pt x="534" y="2677"/>
                </a:lnTo>
                <a:lnTo>
                  <a:pt x="1805" y="4537"/>
                </a:lnTo>
                <a:lnTo>
                  <a:pt x="1827" y="4577"/>
                </a:lnTo>
                <a:lnTo>
                  <a:pt x="1841" y="4621"/>
                </a:lnTo>
                <a:lnTo>
                  <a:pt x="1848" y="4666"/>
                </a:lnTo>
                <a:lnTo>
                  <a:pt x="1846" y="4712"/>
                </a:lnTo>
                <a:lnTo>
                  <a:pt x="1627" y="6335"/>
                </a:lnTo>
                <a:lnTo>
                  <a:pt x="1615" y="6387"/>
                </a:lnTo>
                <a:lnTo>
                  <a:pt x="1594" y="6434"/>
                </a:lnTo>
                <a:lnTo>
                  <a:pt x="1562" y="6474"/>
                </a:lnTo>
                <a:lnTo>
                  <a:pt x="1524" y="6506"/>
                </a:lnTo>
                <a:lnTo>
                  <a:pt x="1480" y="6532"/>
                </a:lnTo>
                <a:lnTo>
                  <a:pt x="1432" y="6548"/>
                </a:lnTo>
                <a:lnTo>
                  <a:pt x="1380" y="6552"/>
                </a:lnTo>
                <a:lnTo>
                  <a:pt x="1347" y="6550"/>
                </a:lnTo>
                <a:lnTo>
                  <a:pt x="1297" y="6538"/>
                </a:lnTo>
                <a:lnTo>
                  <a:pt x="1253" y="6518"/>
                </a:lnTo>
                <a:lnTo>
                  <a:pt x="1213" y="6488"/>
                </a:lnTo>
                <a:lnTo>
                  <a:pt x="1181" y="6454"/>
                </a:lnTo>
                <a:lnTo>
                  <a:pt x="1155" y="6413"/>
                </a:lnTo>
                <a:lnTo>
                  <a:pt x="1137" y="6369"/>
                </a:lnTo>
                <a:lnTo>
                  <a:pt x="1129" y="6319"/>
                </a:lnTo>
                <a:lnTo>
                  <a:pt x="1131" y="6269"/>
                </a:lnTo>
                <a:lnTo>
                  <a:pt x="1337" y="4740"/>
                </a:lnTo>
                <a:lnTo>
                  <a:pt x="42" y="2846"/>
                </a:lnTo>
                <a:lnTo>
                  <a:pt x="18" y="2803"/>
                </a:lnTo>
                <a:lnTo>
                  <a:pt x="4" y="2755"/>
                </a:lnTo>
                <a:lnTo>
                  <a:pt x="0" y="2705"/>
                </a:lnTo>
                <a:lnTo>
                  <a:pt x="4" y="2655"/>
                </a:lnTo>
                <a:lnTo>
                  <a:pt x="20" y="2607"/>
                </a:lnTo>
                <a:lnTo>
                  <a:pt x="725" y="943"/>
                </a:lnTo>
                <a:lnTo>
                  <a:pt x="751" y="897"/>
                </a:lnTo>
                <a:lnTo>
                  <a:pt x="785" y="857"/>
                </a:lnTo>
                <a:lnTo>
                  <a:pt x="825" y="827"/>
                </a:lnTo>
                <a:lnTo>
                  <a:pt x="872" y="803"/>
                </a:lnTo>
                <a:lnTo>
                  <a:pt x="922" y="791"/>
                </a:lnTo>
                <a:lnTo>
                  <a:pt x="974" y="791"/>
                </a:lnTo>
                <a:lnTo>
                  <a:pt x="1026" y="799"/>
                </a:lnTo>
                <a:lnTo>
                  <a:pt x="1074" y="819"/>
                </a:lnTo>
                <a:lnTo>
                  <a:pt x="1247" y="911"/>
                </a:lnTo>
                <a:lnTo>
                  <a:pt x="1842" y="102"/>
                </a:lnTo>
                <a:lnTo>
                  <a:pt x="1876" y="64"/>
                </a:lnTo>
                <a:lnTo>
                  <a:pt x="1916" y="36"/>
                </a:lnTo>
                <a:lnTo>
                  <a:pt x="1960" y="16"/>
                </a:lnTo>
                <a:lnTo>
                  <a:pt x="2008" y="4"/>
                </a:lnTo>
                <a:lnTo>
                  <a:pt x="205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grpSp>
        <p:nvGrpSpPr>
          <p:cNvPr id="30" name="Group 29"/>
          <p:cNvGrpSpPr/>
          <p:nvPr/>
        </p:nvGrpSpPr>
        <p:grpSpPr>
          <a:xfrm>
            <a:off x="2021619" y="4612791"/>
            <a:ext cx="414447" cy="343667"/>
            <a:chOff x="4799013" y="908051"/>
            <a:chExt cx="5205413" cy="4316413"/>
          </a:xfrm>
          <a:solidFill>
            <a:schemeClr val="accent4"/>
          </a:solidFill>
        </p:grpSpPr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4799013" y="1228726"/>
              <a:ext cx="4541838" cy="3995738"/>
            </a:xfrm>
            <a:custGeom>
              <a:avLst/>
              <a:gdLst>
                <a:gd name="T0" fmla="*/ 4429 w 5722"/>
                <a:gd name="T1" fmla="*/ 473 h 5034"/>
                <a:gd name="T2" fmla="*/ 5683 w 5722"/>
                <a:gd name="T3" fmla="*/ 1918 h 5034"/>
                <a:gd name="T4" fmla="*/ 5139 w 5722"/>
                <a:gd name="T5" fmla="*/ 3261 h 5034"/>
                <a:gd name="T6" fmla="*/ 4950 w 5722"/>
                <a:gd name="T7" fmla="*/ 3643 h 5034"/>
                <a:gd name="T8" fmla="*/ 4652 w 5722"/>
                <a:gd name="T9" fmla="*/ 3920 h 5034"/>
                <a:gd name="T10" fmla="*/ 4272 w 5722"/>
                <a:gd name="T11" fmla="*/ 4167 h 5034"/>
                <a:gd name="T12" fmla="*/ 4025 w 5722"/>
                <a:gd name="T13" fmla="*/ 4547 h 5034"/>
                <a:gd name="T14" fmla="*/ 3749 w 5722"/>
                <a:gd name="T15" fmla="*/ 4845 h 5034"/>
                <a:gd name="T16" fmla="*/ 3367 w 5722"/>
                <a:gd name="T17" fmla="*/ 5034 h 5034"/>
                <a:gd name="T18" fmla="*/ 2346 w 5722"/>
                <a:gd name="T19" fmla="*/ 4676 h 5034"/>
                <a:gd name="T20" fmla="*/ 2024 w 5722"/>
                <a:gd name="T21" fmla="*/ 4716 h 5034"/>
                <a:gd name="T22" fmla="*/ 1838 w 5722"/>
                <a:gd name="T23" fmla="*/ 4417 h 5034"/>
                <a:gd name="T24" fmla="*/ 1785 w 5722"/>
                <a:gd name="T25" fmla="*/ 4312 h 5034"/>
                <a:gd name="T26" fmla="*/ 1466 w 5722"/>
                <a:gd name="T27" fmla="*/ 4176 h 5034"/>
                <a:gd name="T28" fmla="*/ 1448 w 5722"/>
                <a:gd name="T29" fmla="*/ 3848 h 5034"/>
                <a:gd name="T30" fmla="*/ 1206 w 5722"/>
                <a:gd name="T31" fmla="*/ 3868 h 5034"/>
                <a:gd name="T32" fmla="*/ 975 w 5722"/>
                <a:gd name="T33" fmla="*/ 3601 h 5034"/>
                <a:gd name="T34" fmla="*/ 965 w 5722"/>
                <a:gd name="T35" fmla="*/ 3430 h 5034"/>
                <a:gd name="T36" fmla="*/ 637 w 5722"/>
                <a:gd name="T37" fmla="*/ 3353 h 5034"/>
                <a:gd name="T38" fmla="*/ 557 w 5722"/>
                <a:gd name="T39" fmla="*/ 3022 h 5034"/>
                <a:gd name="T40" fmla="*/ 0 w 5722"/>
                <a:gd name="T41" fmla="*/ 1793 h 5034"/>
                <a:gd name="T42" fmla="*/ 171 w 5722"/>
                <a:gd name="T43" fmla="*/ 1661 h 5034"/>
                <a:gd name="T44" fmla="*/ 1240 w 5722"/>
                <a:gd name="T45" fmla="*/ 2457 h 5034"/>
                <a:gd name="T46" fmla="*/ 1518 w 5722"/>
                <a:gd name="T47" fmla="*/ 2688 h 5034"/>
                <a:gd name="T48" fmla="*/ 1496 w 5722"/>
                <a:gd name="T49" fmla="*/ 2931 h 5034"/>
                <a:gd name="T50" fmla="*/ 1827 w 5722"/>
                <a:gd name="T51" fmla="*/ 2951 h 5034"/>
                <a:gd name="T52" fmla="*/ 1960 w 5722"/>
                <a:gd name="T53" fmla="*/ 3269 h 5034"/>
                <a:gd name="T54" fmla="*/ 2067 w 5722"/>
                <a:gd name="T55" fmla="*/ 3323 h 5034"/>
                <a:gd name="T56" fmla="*/ 2366 w 5722"/>
                <a:gd name="T57" fmla="*/ 3508 h 5034"/>
                <a:gd name="T58" fmla="*/ 2326 w 5722"/>
                <a:gd name="T59" fmla="*/ 3830 h 5034"/>
                <a:gd name="T60" fmla="*/ 2648 w 5722"/>
                <a:gd name="T61" fmla="*/ 3790 h 5034"/>
                <a:gd name="T62" fmla="*/ 2831 w 5722"/>
                <a:gd name="T63" fmla="*/ 4089 h 5034"/>
                <a:gd name="T64" fmla="*/ 3379 w 5722"/>
                <a:gd name="T65" fmla="*/ 4761 h 5034"/>
                <a:gd name="T66" fmla="*/ 3564 w 5722"/>
                <a:gd name="T67" fmla="*/ 4608 h 5034"/>
                <a:gd name="T68" fmla="*/ 3084 w 5722"/>
                <a:gd name="T69" fmla="*/ 4013 h 5034"/>
                <a:gd name="T70" fmla="*/ 3217 w 5722"/>
                <a:gd name="T71" fmla="*/ 3842 h 5034"/>
                <a:gd name="T72" fmla="*/ 3812 w 5722"/>
                <a:gd name="T73" fmla="*/ 4328 h 5034"/>
                <a:gd name="T74" fmla="*/ 3997 w 5722"/>
                <a:gd name="T75" fmla="*/ 4174 h 5034"/>
                <a:gd name="T76" fmla="*/ 3518 w 5722"/>
                <a:gd name="T77" fmla="*/ 3580 h 5034"/>
                <a:gd name="T78" fmla="*/ 3651 w 5722"/>
                <a:gd name="T79" fmla="*/ 3408 h 5034"/>
                <a:gd name="T80" fmla="*/ 4246 w 5722"/>
                <a:gd name="T81" fmla="*/ 3894 h 5034"/>
                <a:gd name="T82" fmla="*/ 4431 w 5722"/>
                <a:gd name="T83" fmla="*/ 3741 h 5034"/>
                <a:gd name="T84" fmla="*/ 3952 w 5722"/>
                <a:gd name="T85" fmla="*/ 3146 h 5034"/>
                <a:gd name="T86" fmla="*/ 4083 w 5722"/>
                <a:gd name="T87" fmla="*/ 2975 h 5034"/>
                <a:gd name="T88" fmla="*/ 4680 w 5722"/>
                <a:gd name="T89" fmla="*/ 3460 h 5034"/>
                <a:gd name="T90" fmla="*/ 4863 w 5722"/>
                <a:gd name="T91" fmla="*/ 3307 h 5034"/>
                <a:gd name="T92" fmla="*/ 4801 w 5722"/>
                <a:gd name="T93" fmla="*/ 3154 h 5034"/>
                <a:gd name="T94" fmla="*/ 4521 w 5722"/>
                <a:gd name="T95" fmla="*/ 2871 h 5034"/>
                <a:gd name="T96" fmla="*/ 4063 w 5722"/>
                <a:gd name="T97" fmla="*/ 2414 h 5034"/>
                <a:gd name="T98" fmla="*/ 3572 w 5722"/>
                <a:gd name="T99" fmla="*/ 1922 h 5034"/>
                <a:gd name="T100" fmla="*/ 3184 w 5722"/>
                <a:gd name="T101" fmla="*/ 1536 h 5034"/>
                <a:gd name="T102" fmla="*/ 3028 w 5722"/>
                <a:gd name="T103" fmla="*/ 1401 h 5034"/>
                <a:gd name="T104" fmla="*/ 2811 w 5722"/>
                <a:gd name="T105" fmla="*/ 1494 h 5034"/>
                <a:gd name="T106" fmla="*/ 2415 w 5722"/>
                <a:gd name="T107" fmla="*/ 2119 h 5034"/>
                <a:gd name="T108" fmla="*/ 1922 w 5722"/>
                <a:gd name="T109" fmla="*/ 2274 h 5034"/>
                <a:gd name="T110" fmla="*/ 1568 w 5722"/>
                <a:gd name="T111" fmla="*/ 1992 h 5034"/>
                <a:gd name="T112" fmla="*/ 2097 w 5722"/>
                <a:gd name="T113" fmla="*/ 404 h 5034"/>
                <a:gd name="T114" fmla="*/ 2280 w 5722"/>
                <a:gd name="T115" fmla="*/ 187 h 5034"/>
                <a:gd name="T116" fmla="*/ 2634 w 5722"/>
                <a:gd name="T117" fmla="*/ 20 h 5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22" h="5034">
                  <a:moveTo>
                    <a:pt x="2859" y="0"/>
                  </a:moveTo>
                  <a:lnTo>
                    <a:pt x="2943" y="6"/>
                  </a:lnTo>
                  <a:lnTo>
                    <a:pt x="3030" y="22"/>
                  </a:lnTo>
                  <a:lnTo>
                    <a:pt x="3122" y="46"/>
                  </a:lnTo>
                  <a:lnTo>
                    <a:pt x="4373" y="440"/>
                  </a:lnTo>
                  <a:lnTo>
                    <a:pt x="4403" y="454"/>
                  </a:lnTo>
                  <a:lnTo>
                    <a:pt x="4429" y="473"/>
                  </a:lnTo>
                  <a:lnTo>
                    <a:pt x="5683" y="1727"/>
                  </a:lnTo>
                  <a:lnTo>
                    <a:pt x="5704" y="1755"/>
                  </a:lnTo>
                  <a:lnTo>
                    <a:pt x="5716" y="1789"/>
                  </a:lnTo>
                  <a:lnTo>
                    <a:pt x="5722" y="1823"/>
                  </a:lnTo>
                  <a:lnTo>
                    <a:pt x="5716" y="1856"/>
                  </a:lnTo>
                  <a:lnTo>
                    <a:pt x="5704" y="1890"/>
                  </a:lnTo>
                  <a:lnTo>
                    <a:pt x="5683" y="1918"/>
                  </a:lnTo>
                  <a:lnTo>
                    <a:pt x="4817" y="2784"/>
                  </a:lnTo>
                  <a:lnTo>
                    <a:pt x="5028" y="2995"/>
                  </a:lnTo>
                  <a:lnTo>
                    <a:pt x="5066" y="3040"/>
                  </a:lnTo>
                  <a:lnTo>
                    <a:pt x="5098" y="3092"/>
                  </a:lnTo>
                  <a:lnTo>
                    <a:pt x="5119" y="3146"/>
                  </a:lnTo>
                  <a:lnTo>
                    <a:pt x="5133" y="3203"/>
                  </a:lnTo>
                  <a:lnTo>
                    <a:pt x="5139" y="3261"/>
                  </a:lnTo>
                  <a:lnTo>
                    <a:pt x="5137" y="3321"/>
                  </a:lnTo>
                  <a:lnTo>
                    <a:pt x="5127" y="3381"/>
                  </a:lnTo>
                  <a:lnTo>
                    <a:pt x="5108" y="3438"/>
                  </a:lnTo>
                  <a:lnTo>
                    <a:pt x="5082" y="3494"/>
                  </a:lnTo>
                  <a:lnTo>
                    <a:pt x="5046" y="3548"/>
                  </a:lnTo>
                  <a:lnTo>
                    <a:pt x="5004" y="3597"/>
                  </a:lnTo>
                  <a:lnTo>
                    <a:pt x="4950" y="3643"/>
                  </a:lnTo>
                  <a:lnTo>
                    <a:pt x="4893" y="3679"/>
                  </a:lnTo>
                  <a:lnTo>
                    <a:pt x="4831" y="3707"/>
                  </a:lnTo>
                  <a:lnTo>
                    <a:pt x="4769" y="3725"/>
                  </a:lnTo>
                  <a:lnTo>
                    <a:pt x="4706" y="3733"/>
                  </a:lnTo>
                  <a:lnTo>
                    <a:pt x="4696" y="3796"/>
                  </a:lnTo>
                  <a:lnTo>
                    <a:pt x="4680" y="3858"/>
                  </a:lnTo>
                  <a:lnTo>
                    <a:pt x="4652" y="3920"/>
                  </a:lnTo>
                  <a:lnTo>
                    <a:pt x="4616" y="3978"/>
                  </a:lnTo>
                  <a:lnTo>
                    <a:pt x="4570" y="4031"/>
                  </a:lnTo>
                  <a:lnTo>
                    <a:pt x="4517" y="4077"/>
                  </a:lnTo>
                  <a:lnTo>
                    <a:pt x="4459" y="4113"/>
                  </a:lnTo>
                  <a:lnTo>
                    <a:pt x="4397" y="4141"/>
                  </a:lnTo>
                  <a:lnTo>
                    <a:pt x="4336" y="4159"/>
                  </a:lnTo>
                  <a:lnTo>
                    <a:pt x="4272" y="4167"/>
                  </a:lnTo>
                  <a:lnTo>
                    <a:pt x="4264" y="4230"/>
                  </a:lnTo>
                  <a:lnTo>
                    <a:pt x="4246" y="4292"/>
                  </a:lnTo>
                  <a:lnTo>
                    <a:pt x="4218" y="4354"/>
                  </a:lnTo>
                  <a:lnTo>
                    <a:pt x="4182" y="4411"/>
                  </a:lnTo>
                  <a:lnTo>
                    <a:pt x="4137" y="4465"/>
                  </a:lnTo>
                  <a:lnTo>
                    <a:pt x="4083" y="4511"/>
                  </a:lnTo>
                  <a:lnTo>
                    <a:pt x="4025" y="4547"/>
                  </a:lnTo>
                  <a:lnTo>
                    <a:pt x="3963" y="4574"/>
                  </a:lnTo>
                  <a:lnTo>
                    <a:pt x="3902" y="4590"/>
                  </a:lnTo>
                  <a:lnTo>
                    <a:pt x="3838" y="4600"/>
                  </a:lnTo>
                  <a:lnTo>
                    <a:pt x="3830" y="4664"/>
                  </a:lnTo>
                  <a:lnTo>
                    <a:pt x="3812" y="4726"/>
                  </a:lnTo>
                  <a:lnTo>
                    <a:pt x="3784" y="4787"/>
                  </a:lnTo>
                  <a:lnTo>
                    <a:pt x="3749" y="4845"/>
                  </a:lnTo>
                  <a:lnTo>
                    <a:pt x="3703" y="4897"/>
                  </a:lnTo>
                  <a:lnTo>
                    <a:pt x="3653" y="4941"/>
                  </a:lnTo>
                  <a:lnTo>
                    <a:pt x="3599" y="4976"/>
                  </a:lnTo>
                  <a:lnTo>
                    <a:pt x="3544" y="5002"/>
                  </a:lnTo>
                  <a:lnTo>
                    <a:pt x="3486" y="5022"/>
                  </a:lnTo>
                  <a:lnTo>
                    <a:pt x="3426" y="5032"/>
                  </a:lnTo>
                  <a:lnTo>
                    <a:pt x="3367" y="5034"/>
                  </a:lnTo>
                  <a:lnTo>
                    <a:pt x="3309" y="5028"/>
                  </a:lnTo>
                  <a:lnTo>
                    <a:pt x="3251" y="5014"/>
                  </a:lnTo>
                  <a:lnTo>
                    <a:pt x="3197" y="4992"/>
                  </a:lnTo>
                  <a:lnTo>
                    <a:pt x="3146" y="4960"/>
                  </a:lnTo>
                  <a:lnTo>
                    <a:pt x="3100" y="4923"/>
                  </a:lnTo>
                  <a:lnTo>
                    <a:pt x="2601" y="4421"/>
                  </a:lnTo>
                  <a:lnTo>
                    <a:pt x="2346" y="4676"/>
                  </a:lnTo>
                  <a:lnTo>
                    <a:pt x="2308" y="4708"/>
                  </a:lnTo>
                  <a:lnTo>
                    <a:pt x="2264" y="4730"/>
                  </a:lnTo>
                  <a:lnTo>
                    <a:pt x="2219" y="4744"/>
                  </a:lnTo>
                  <a:lnTo>
                    <a:pt x="2171" y="4750"/>
                  </a:lnTo>
                  <a:lnTo>
                    <a:pt x="2121" y="4748"/>
                  </a:lnTo>
                  <a:lnTo>
                    <a:pt x="2071" y="4736"/>
                  </a:lnTo>
                  <a:lnTo>
                    <a:pt x="2024" y="4716"/>
                  </a:lnTo>
                  <a:lnTo>
                    <a:pt x="1978" y="4688"/>
                  </a:lnTo>
                  <a:lnTo>
                    <a:pt x="1936" y="4652"/>
                  </a:lnTo>
                  <a:lnTo>
                    <a:pt x="1900" y="4610"/>
                  </a:lnTo>
                  <a:lnTo>
                    <a:pt x="1872" y="4564"/>
                  </a:lnTo>
                  <a:lnTo>
                    <a:pt x="1852" y="4517"/>
                  </a:lnTo>
                  <a:lnTo>
                    <a:pt x="1842" y="4467"/>
                  </a:lnTo>
                  <a:lnTo>
                    <a:pt x="1838" y="4417"/>
                  </a:lnTo>
                  <a:lnTo>
                    <a:pt x="1844" y="4369"/>
                  </a:lnTo>
                  <a:lnTo>
                    <a:pt x="1858" y="4324"/>
                  </a:lnTo>
                  <a:lnTo>
                    <a:pt x="1880" y="4282"/>
                  </a:lnTo>
                  <a:lnTo>
                    <a:pt x="1912" y="4244"/>
                  </a:lnTo>
                  <a:lnTo>
                    <a:pt x="1874" y="4274"/>
                  </a:lnTo>
                  <a:lnTo>
                    <a:pt x="1833" y="4296"/>
                  </a:lnTo>
                  <a:lnTo>
                    <a:pt x="1785" y="4312"/>
                  </a:lnTo>
                  <a:lnTo>
                    <a:pt x="1737" y="4316"/>
                  </a:lnTo>
                  <a:lnTo>
                    <a:pt x="1687" y="4314"/>
                  </a:lnTo>
                  <a:lnTo>
                    <a:pt x="1640" y="4302"/>
                  </a:lnTo>
                  <a:lnTo>
                    <a:pt x="1590" y="4282"/>
                  </a:lnTo>
                  <a:lnTo>
                    <a:pt x="1544" y="4254"/>
                  </a:lnTo>
                  <a:lnTo>
                    <a:pt x="1502" y="4218"/>
                  </a:lnTo>
                  <a:lnTo>
                    <a:pt x="1466" y="4176"/>
                  </a:lnTo>
                  <a:lnTo>
                    <a:pt x="1439" y="4131"/>
                  </a:lnTo>
                  <a:lnTo>
                    <a:pt x="1421" y="4083"/>
                  </a:lnTo>
                  <a:lnTo>
                    <a:pt x="1409" y="4033"/>
                  </a:lnTo>
                  <a:lnTo>
                    <a:pt x="1405" y="3985"/>
                  </a:lnTo>
                  <a:lnTo>
                    <a:pt x="1411" y="3936"/>
                  </a:lnTo>
                  <a:lnTo>
                    <a:pt x="1425" y="3890"/>
                  </a:lnTo>
                  <a:lnTo>
                    <a:pt x="1448" y="3848"/>
                  </a:lnTo>
                  <a:lnTo>
                    <a:pt x="1478" y="3810"/>
                  </a:lnTo>
                  <a:lnTo>
                    <a:pt x="1441" y="3840"/>
                  </a:lnTo>
                  <a:lnTo>
                    <a:pt x="1399" y="3864"/>
                  </a:lnTo>
                  <a:lnTo>
                    <a:pt x="1351" y="3878"/>
                  </a:lnTo>
                  <a:lnTo>
                    <a:pt x="1303" y="3882"/>
                  </a:lnTo>
                  <a:lnTo>
                    <a:pt x="1254" y="3880"/>
                  </a:lnTo>
                  <a:lnTo>
                    <a:pt x="1206" y="3868"/>
                  </a:lnTo>
                  <a:lnTo>
                    <a:pt x="1156" y="3848"/>
                  </a:lnTo>
                  <a:lnTo>
                    <a:pt x="1112" y="3820"/>
                  </a:lnTo>
                  <a:lnTo>
                    <a:pt x="1068" y="3784"/>
                  </a:lnTo>
                  <a:lnTo>
                    <a:pt x="1033" y="3743"/>
                  </a:lnTo>
                  <a:lnTo>
                    <a:pt x="1005" y="3697"/>
                  </a:lnTo>
                  <a:lnTo>
                    <a:pt x="987" y="3649"/>
                  </a:lnTo>
                  <a:lnTo>
                    <a:pt x="975" y="3601"/>
                  </a:lnTo>
                  <a:lnTo>
                    <a:pt x="973" y="3552"/>
                  </a:lnTo>
                  <a:lnTo>
                    <a:pt x="977" y="3502"/>
                  </a:lnTo>
                  <a:lnTo>
                    <a:pt x="991" y="3456"/>
                  </a:lnTo>
                  <a:lnTo>
                    <a:pt x="1015" y="3414"/>
                  </a:lnTo>
                  <a:lnTo>
                    <a:pt x="1045" y="3377"/>
                  </a:lnTo>
                  <a:lnTo>
                    <a:pt x="1007" y="3406"/>
                  </a:lnTo>
                  <a:lnTo>
                    <a:pt x="965" y="3430"/>
                  </a:lnTo>
                  <a:lnTo>
                    <a:pt x="919" y="3444"/>
                  </a:lnTo>
                  <a:lnTo>
                    <a:pt x="869" y="3448"/>
                  </a:lnTo>
                  <a:lnTo>
                    <a:pt x="820" y="3446"/>
                  </a:lnTo>
                  <a:lnTo>
                    <a:pt x="772" y="3434"/>
                  </a:lnTo>
                  <a:lnTo>
                    <a:pt x="724" y="3416"/>
                  </a:lnTo>
                  <a:lnTo>
                    <a:pt x="678" y="3389"/>
                  </a:lnTo>
                  <a:lnTo>
                    <a:pt x="637" y="3353"/>
                  </a:lnTo>
                  <a:lnTo>
                    <a:pt x="601" y="3309"/>
                  </a:lnTo>
                  <a:lnTo>
                    <a:pt x="573" y="3263"/>
                  </a:lnTo>
                  <a:lnTo>
                    <a:pt x="553" y="3215"/>
                  </a:lnTo>
                  <a:lnTo>
                    <a:pt x="541" y="3168"/>
                  </a:lnTo>
                  <a:lnTo>
                    <a:pt x="539" y="3118"/>
                  </a:lnTo>
                  <a:lnTo>
                    <a:pt x="543" y="3070"/>
                  </a:lnTo>
                  <a:lnTo>
                    <a:pt x="557" y="3022"/>
                  </a:lnTo>
                  <a:lnTo>
                    <a:pt x="581" y="2981"/>
                  </a:lnTo>
                  <a:lnTo>
                    <a:pt x="611" y="2943"/>
                  </a:lnTo>
                  <a:lnTo>
                    <a:pt x="854" y="2702"/>
                  </a:lnTo>
                  <a:lnTo>
                    <a:pt x="40" y="1888"/>
                  </a:lnTo>
                  <a:lnTo>
                    <a:pt x="18" y="1860"/>
                  </a:lnTo>
                  <a:lnTo>
                    <a:pt x="4" y="1827"/>
                  </a:lnTo>
                  <a:lnTo>
                    <a:pt x="0" y="1793"/>
                  </a:lnTo>
                  <a:lnTo>
                    <a:pt x="4" y="1757"/>
                  </a:lnTo>
                  <a:lnTo>
                    <a:pt x="18" y="1725"/>
                  </a:lnTo>
                  <a:lnTo>
                    <a:pt x="40" y="1695"/>
                  </a:lnTo>
                  <a:lnTo>
                    <a:pt x="70" y="1673"/>
                  </a:lnTo>
                  <a:lnTo>
                    <a:pt x="101" y="1661"/>
                  </a:lnTo>
                  <a:lnTo>
                    <a:pt x="135" y="1655"/>
                  </a:lnTo>
                  <a:lnTo>
                    <a:pt x="171" y="1661"/>
                  </a:lnTo>
                  <a:lnTo>
                    <a:pt x="203" y="1673"/>
                  </a:lnTo>
                  <a:lnTo>
                    <a:pt x="233" y="1695"/>
                  </a:lnTo>
                  <a:lnTo>
                    <a:pt x="1047" y="2511"/>
                  </a:lnTo>
                  <a:lnTo>
                    <a:pt x="1090" y="2483"/>
                  </a:lnTo>
                  <a:lnTo>
                    <a:pt x="1138" y="2465"/>
                  </a:lnTo>
                  <a:lnTo>
                    <a:pt x="1188" y="2457"/>
                  </a:lnTo>
                  <a:lnTo>
                    <a:pt x="1240" y="2457"/>
                  </a:lnTo>
                  <a:lnTo>
                    <a:pt x="1291" y="2467"/>
                  </a:lnTo>
                  <a:lnTo>
                    <a:pt x="1343" y="2487"/>
                  </a:lnTo>
                  <a:lnTo>
                    <a:pt x="1391" y="2515"/>
                  </a:lnTo>
                  <a:lnTo>
                    <a:pt x="1435" y="2553"/>
                  </a:lnTo>
                  <a:lnTo>
                    <a:pt x="1470" y="2595"/>
                  </a:lnTo>
                  <a:lnTo>
                    <a:pt x="1498" y="2640"/>
                  </a:lnTo>
                  <a:lnTo>
                    <a:pt x="1518" y="2688"/>
                  </a:lnTo>
                  <a:lnTo>
                    <a:pt x="1528" y="2738"/>
                  </a:lnTo>
                  <a:lnTo>
                    <a:pt x="1532" y="2788"/>
                  </a:lnTo>
                  <a:lnTo>
                    <a:pt x="1526" y="2835"/>
                  </a:lnTo>
                  <a:lnTo>
                    <a:pt x="1512" y="2881"/>
                  </a:lnTo>
                  <a:lnTo>
                    <a:pt x="1490" y="2925"/>
                  </a:lnTo>
                  <a:lnTo>
                    <a:pt x="1458" y="2963"/>
                  </a:lnTo>
                  <a:lnTo>
                    <a:pt x="1496" y="2931"/>
                  </a:lnTo>
                  <a:lnTo>
                    <a:pt x="1540" y="2909"/>
                  </a:lnTo>
                  <a:lnTo>
                    <a:pt x="1586" y="2895"/>
                  </a:lnTo>
                  <a:lnTo>
                    <a:pt x="1634" y="2889"/>
                  </a:lnTo>
                  <a:lnTo>
                    <a:pt x="1683" y="2893"/>
                  </a:lnTo>
                  <a:lnTo>
                    <a:pt x="1733" y="2903"/>
                  </a:lnTo>
                  <a:lnTo>
                    <a:pt x="1781" y="2923"/>
                  </a:lnTo>
                  <a:lnTo>
                    <a:pt x="1827" y="2951"/>
                  </a:lnTo>
                  <a:lnTo>
                    <a:pt x="1868" y="2987"/>
                  </a:lnTo>
                  <a:lnTo>
                    <a:pt x="1904" y="3028"/>
                  </a:lnTo>
                  <a:lnTo>
                    <a:pt x="1932" y="3074"/>
                  </a:lnTo>
                  <a:lnTo>
                    <a:pt x="1952" y="3122"/>
                  </a:lnTo>
                  <a:lnTo>
                    <a:pt x="1962" y="3172"/>
                  </a:lnTo>
                  <a:lnTo>
                    <a:pt x="1966" y="3221"/>
                  </a:lnTo>
                  <a:lnTo>
                    <a:pt x="1960" y="3269"/>
                  </a:lnTo>
                  <a:lnTo>
                    <a:pt x="1946" y="3315"/>
                  </a:lnTo>
                  <a:lnTo>
                    <a:pt x="1924" y="3359"/>
                  </a:lnTo>
                  <a:lnTo>
                    <a:pt x="1892" y="3396"/>
                  </a:lnTo>
                  <a:lnTo>
                    <a:pt x="1930" y="3365"/>
                  </a:lnTo>
                  <a:lnTo>
                    <a:pt x="1974" y="3343"/>
                  </a:lnTo>
                  <a:lnTo>
                    <a:pt x="2020" y="3329"/>
                  </a:lnTo>
                  <a:lnTo>
                    <a:pt x="2067" y="3323"/>
                  </a:lnTo>
                  <a:lnTo>
                    <a:pt x="2117" y="3325"/>
                  </a:lnTo>
                  <a:lnTo>
                    <a:pt x="2167" y="3337"/>
                  </a:lnTo>
                  <a:lnTo>
                    <a:pt x="2215" y="3357"/>
                  </a:lnTo>
                  <a:lnTo>
                    <a:pt x="2260" y="3385"/>
                  </a:lnTo>
                  <a:lnTo>
                    <a:pt x="2302" y="3420"/>
                  </a:lnTo>
                  <a:lnTo>
                    <a:pt x="2338" y="3462"/>
                  </a:lnTo>
                  <a:lnTo>
                    <a:pt x="2366" y="3508"/>
                  </a:lnTo>
                  <a:lnTo>
                    <a:pt x="2386" y="3556"/>
                  </a:lnTo>
                  <a:lnTo>
                    <a:pt x="2396" y="3605"/>
                  </a:lnTo>
                  <a:lnTo>
                    <a:pt x="2400" y="3655"/>
                  </a:lnTo>
                  <a:lnTo>
                    <a:pt x="2394" y="3703"/>
                  </a:lnTo>
                  <a:lnTo>
                    <a:pt x="2380" y="3749"/>
                  </a:lnTo>
                  <a:lnTo>
                    <a:pt x="2358" y="3792"/>
                  </a:lnTo>
                  <a:lnTo>
                    <a:pt x="2326" y="3830"/>
                  </a:lnTo>
                  <a:lnTo>
                    <a:pt x="2364" y="3798"/>
                  </a:lnTo>
                  <a:lnTo>
                    <a:pt x="2406" y="3777"/>
                  </a:lnTo>
                  <a:lnTo>
                    <a:pt x="2453" y="3763"/>
                  </a:lnTo>
                  <a:lnTo>
                    <a:pt x="2501" y="3757"/>
                  </a:lnTo>
                  <a:lnTo>
                    <a:pt x="2551" y="3759"/>
                  </a:lnTo>
                  <a:lnTo>
                    <a:pt x="2601" y="3771"/>
                  </a:lnTo>
                  <a:lnTo>
                    <a:pt x="2648" y="3790"/>
                  </a:lnTo>
                  <a:lnTo>
                    <a:pt x="2694" y="3818"/>
                  </a:lnTo>
                  <a:lnTo>
                    <a:pt x="2736" y="3854"/>
                  </a:lnTo>
                  <a:lnTo>
                    <a:pt x="2772" y="3896"/>
                  </a:lnTo>
                  <a:lnTo>
                    <a:pt x="2799" y="3942"/>
                  </a:lnTo>
                  <a:lnTo>
                    <a:pt x="2817" y="3989"/>
                  </a:lnTo>
                  <a:lnTo>
                    <a:pt x="2829" y="4039"/>
                  </a:lnTo>
                  <a:lnTo>
                    <a:pt x="2831" y="4089"/>
                  </a:lnTo>
                  <a:lnTo>
                    <a:pt x="2827" y="4137"/>
                  </a:lnTo>
                  <a:lnTo>
                    <a:pt x="2811" y="4182"/>
                  </a:lnTo>
                  <a:lnTo>
                    <a:pt x="2790" y="4226"/>
                  </a:lnTo>
                  <a:lnTo>
                    <a:pt x="3293" y="4730"/>
                  </a:lnTo>
                  <a:lnTo>
                    <a:pt x="3317" y="4748"/>
                  </a:lnTo>
                  <a:lnTo>
                    <a:pt x="3347" y="4758"/>
                  </a:lnTo>
                  <a:lnTo>
                    <a:pt x="3379" y="4761"/>
                  </a:lnTo>
                  <a:lnTo>
                    <a:pt x="3412" y="4758"/>
                  </a:lnTo>
                  <a:lnTo>
                    <a:pt x="3446" y="4748"/>
                  </a:lnTo>
                  <a:lnTo>
                    <a:pt x="3480" y="4730"/>
                  </a:lnTo>
                  <a:lnTo>
                    <a:pt x="3510" y="4706"/>
                  </a:lnTo>
                  <a:lnTo>
                    <a:pt x="3534" y="4676"/>
                  </a:lnTo>
                  <a:lnTo>
                    <a:pt x="3552" y="4642"/>
                  </a:lnTo>
                  <a:lnTo>
                    <a:pt x="3564" y="4608"/>
                  </a:lnTo>
                  <a:lnTo>
                    <a:pt x="3568" y="4574"/>
                  </a:lnTo>
                  <a:lnTo>
                    <a:pt x="3564" y="4543"/>
                  </a:lnTo>
                  <a:lnTo>
                    <a:pt x="3552" y="4513"/>
                  </a:lnTo>
                  <a:lnTo>
                    <a:pt x="3534" y="4487"/>
                  </a:lnTo>
                  <a:lnTo>
                    <a:pt x="3120" y="4075"/>
                  </a:lnTo>
                  <a:lnTo>
                    <a:pt x="3098" y="4045"/>
                  </a:lnTo>
                  <a:lnTo>
                    <a:pt x="3084" y="4013"/>
                  </a:lnTo>
                  <a:lnTo>
                    <a:pt x="3080" y="3978"/>
                  </a:lnTo>
                  <a:lnTo>
                    <a:pt x="3084" y="3944"/>
                  </a:lnTo>
                  <a:lnTo>
                    <a:pt x="3098" y="3912"/>
                  </a:lnTo>
                  <a:lnTo>
                    <a:pt x="3120" y="3882"/>
                  </a:lnTo>
                  <a:lnTo>
                    <a:pt x="3150" y="3860"/>
                  </a:lnTo>
                  <a:lnTo>
                    <a:pt x="3182" y="3846"/>
                  </a:lnTo>
                  <a:lnTo>
                    <a:pt x="3217" y="3842"/>
                  </a:lnTo>
                  <a:lnTo>
                    <a:pt x="3251" y="3846"/>
                  </a:lnTo>
                  <a:lnTo>
                    <a:pt x="3283" y="3860"/>
                  </a:lnTo>
                  <a:lnTo>
                    <a:pt x="3313" y="3882"/>
                  </a:lnTo>
                  <a:lnTo>
                    <a:pt x="3727" y="4296"/>
                  </a:lnTo>
                  <a:lnTo>
                    <a:pt x="3751" y="4314"/>
                  </a:lnTo>
                  <a:lnTo>
                    <a:pt x="3780" y="4324"/>
                  </a:lnTo>
                  <a:lnTo>
                    <a:pt x="3812" y="4328"/>
                  </a:lnTo>
                  <a:lnTo>
                    <a:pt x="3846" y="4324"/>
                  </a:lnTo>
                  <a:lnTo>
                    <a:pt x="3880" y="4314"/>
                  </a:lnTo>
                  <a:lnTo>
                    <a:pt x="3914" y="4296"/>
                  </a:lnTo>
                  <a:lnTo>
                    <a:pt x="3944" y="4272"/>
                  </a:lnTo>
                  <a:lnTo>
                    <a:pt x="3967" y="4242"/>
                  </a:lnTo>
                  <a:lnTo>
                    <a:pt x="3985" y="4208"/>
                  </a:lnTo>
                  <a:lnTo>
                    <a:pt x="3997" y="4174"/>
                  </a:lnTo>
                  <a:lnTo>
                    <a:pt x="3999" y="4141"/>
                  </a:lnTo>
                  <a:lnTo>
                    <a:pt x="3997" y="4109"/>
                  </a:lnTo>
                  <a:lnTo>
                    <a:pt x="3985" y="4079"/>
                  </a:lnTo>
                  <a:lnTo>
                    <a:pt x="3967" y="4055"/>
                  </a:lnTo>
                  <a:lnTo>
                    <a:pt x="3554" y="3641"/>
                  </a:lnTo>
                  <a:lnTo>
                    <a:pt x="3532" y="3611"/>
                  </a:lnTo>
                  <a:lnTo>
                    <a:pt x="3518" y="3580"/>
                  </a:lnTo>
                  <a:lnTo>
                    <a:pt x="3514" y="3544"/>
                  </a:lnTo>
                  <a:lnTo>
                    <a:pt x="3518" y="3510"/>
                  </a:lnTo>
                  <a:lnTo>
                    <a:pt x="3532" y="3478"/>
                  </a:lnTo>
                  <a:lnTo>
                    <a:pt x="3554" y="3448"/>
                  </a:lnTo>
                  <a:lnTo>
                    <a:pt x="3583" y="3426"/>
                  </a:lnTo>
                  <a:lnTo>
                    <a:pt x="3615" y="3412"/>
                  </a:lnTo>
                  <a:lnTo>
                    <a:pt x="3651" y="3408"/>
                  </a:lnTo>
                  <a:lnTo>
                    <a:pt x="3685" y="3412"/>
                  </a:lnTo>
                  <a:lnTo>
                    <a:pt x="3717" y="3426"/>
                  </a:lnTo>
                  <a:lnTo>
                    <a:pt x="3747" y="3448"/>
                  </a:lnTo>
                  <a:lnTo>
                    <a:pt x="4160" y="3862"/>
                  </a:lnTo>
                  <a:lnTo>
                    <a:pt x="4184" y="3880"/>
                  </a:lnTo>
                  <a:lnTo>
                    <a:pt x="4214" y="3892"/>
                  </a:lnTo>
                  <a:lnTo>
                    <a:pt x="4246" y="3894"/>
                  </a:lnTo>
                  <a:lnTo>
                    <a:pt x="4280" y="3890"/>
                  </a:lnTo>
                  <a:lnTo>
                    <a:pt x="4314" y="3880"/>
                  </a:lnTo>
                  <a:lnTo>
                    <a:pt x="4347" y="3862"/>
                  </a:lnTo>
                  <a:lnTo>
                    <a:pt x="4377" y="3838"/>
                  </a:lnTo>
                  <a:lnTo>
                    <a:pt x="4401" y="3808"/>
                  </a:lnTo>
                  <a:lnTo>
                    <a:pt x="4419" y="3775"/>
                  </a:lnTo>
                  <a:lnTo>
                    <a:pt x="4431" y="3741"/>
                  </a:lnTo>
                  <a:lnTo>
                    <a:pt x="4433" y="3707"/>
                  </a:lnTo>
                  <a:lnTo>
                    <a:pt x="4431" y="3675"/>
                  </a:lnTo>
                  <a:lnTo>
                    <a:pt x="4419" y="3645"/>
                  </a:lnTo>
                  <a:lnTo>
                    <a:pt x="4401" y="3621"/>
                  </a:lnTo>
                  <a:lnTo>
                    <a:pt x="3987" y="3207"/>
                  </a:lnTo>
                  <a:lnTo>
                    <a:pt x="3965" y="3178"/>
                  </a:lnTo>
                  <a:lnTo>
                    <a:pt x="3952" y="3146"/>
                  </a:lnTo>
                  <a:lnTo>
                    <a:pt x="3948" y="3112"/>
                  </a:lnTo>
                  <a:lnTo>
                    <a:pt x="3952" y="3076"/>
                  </a:lnTo>
                  <a:lnTo>
                    <a:pt x="3965" y="3044"/>
                  </a:lnTo>
                  <a:lnTo>
                    <a:pt x="3987" y="3014"/>
                  </a:lnTo>
                  <a:lnTo>
                    <a:pt x="4017" y="2993"/>
                  </a:lnTo>
                  <a:lnTo>
                    <a:pt x="4049" y="2979"/>
                  </a:lnTo>
                  <a:lnTo>
                    <a:pt x="4083" y="2975"/>
                  </a:lnTo>
                  <a:lnTo>
                    <a:pt x="4119" y="2979"/>
                  </a:lnTo>
                  <a:lnTo>
                    <a:pt x="4151" y="2993"/>
                  </a:lnTo>
                  <a:lnTo>
                    <a:pt x="4180" y="3014"/>
                  </a:lnTo>
                  <a:lnTo>
                    <a:pt x="4594" y="3428"/>
                  </a:lnTo>
                  <a:lnTo>
                    <a:pt x="4618" y="3446"/>
                  </a:lnTo>
                  <a:lnTo>
                    <a:pt x="4648" y="3458"/>
                  </a:lnTo>
                  <a:lnTo>
                    <a:pt x="4680" y="3460"/>
                  </a:lnTo>
                  <a:lnTo>
                    <a:pt x="4714" y="3458"/>
                  </a:lnTo>
                  <a:lnTo>
                    <a:pt x="4747" y="3446"/>
                  </a:lnTo>
                  <a:lnTo>
                    <a:pt x="4781" y="3428"/>
                  </a:lnTo>
                  <a:lnTo>
                    <a:pt x="4811" y="3404"/>
                  </a:lnTo>
                  <a:lnTo>
                    <a:pt x="4835" y="3375"/>
                  </a:lnTo>
                  <a:lnTo>
                    <a:pt x="4853" y="3341"/>
                  </a:lnTo>
                  <a:lnTo>
                    <a:pt x="4863" y="3307"/>
                  </a:lnTo>
                  <a:lnTo>
                    <a:pt x="4867" y="3273"/>
                  </a:lnTo>
                  <a:lnTo>
                    <a:pt x="4865" y="3241"/>
                  </a:lnTo>
                  <a:lnTo>
                    <a:pt x="4853" y="3211"/>
                  </a:lnTo>
                  <a:lnTo>
                    <a:pt x="4835" y="3188"/>
                  </a:lnTo>
                  <a:lnTo>
                    <a:pt x="4831" y="3184"/>
                  </a:lnTo>
                  <a:lnTo>
                    <a:pt x="4819" y="3172"/>
                  </a:lnTo>
                  <a:lnTo>
                    <a:pt x="4801" y="3154"/>
                  </a:lnTo>
                  <a:lnTo>
                    <a:pt x="4777" y="3130"/>
                  </a:lnTo>
                  <a:lnTo>
                    <a:pt x="4747" y="3100"/>
                  </a:lnTo>
                  <a:lnTo>
                    <a:pt x="4712" y="3064"/>
                  </a:lnTo>
                  <a:lnTo>
                    <a:pt x="4670" y="3022"/>
                  </a:lnTo>
                  <a:lnTo>
                    <a:pt x="4624" y="2977"/>
                  </a:lnTo>
                  <a:lnTo>
                    <a:pt x="4574" y="2927"/>
                  </a:lnTo>
                  <a:lnTo>
                    <a:pt x="4521" y="2871"/>
                  </a:lnTo>
                  <a:lnTo>
                    <a:pt x="4463" y="2813"/>
                  </a:lnTo>
                  <a:lnTo>
                    <a:pt x="4401" y="2752"/>
                  </a:lnTo>
                  <a:lnTo>
                    <a:pt x="4338" y="2688"/>
                  </a:lnTo>
                  <a:lnTo>
                    <a:pt x="4272" y="2622"/>
                  </a:lnTo>
                  <a:lnTo>
                    <a:pt x="4204" y="2555"/>
                  </a:lnTo>
                  <a:lnTo>
                    <a:pt x="4135" y="2485"/>
                  </a:lnTo>
                  <a:lnTo>
                    <a:pt x="4063" y="2414"/>
                  </a:lnTo>
                  <a:lnTo>
                    <a:pt x="3991" y="2342"/>
                  </a:lnTo>
                  <a:lnTo>
                    <a:pt x="3920" y="2270"/>
                  </a:lnTo>
                  <a:lnTo>
                    <a:pt x="3848" y="2199"/>
                  </a:lnTo>
                  <a:lnTo>
                    <a:pt x="3778" y="2129"/>
                  </a:lnTo>
                  <a:lnTo>
                    <a:pt x="3707" y="2057"/>
                  </a:lnTo>
                  <a:lnTo>
                    <a:pt x="3639" y="1990"/>
                  </a:lnTo>
                  <a:lnTo>
                    <a:pt x="3572" y="1922"/>
                  </a:lnTo>
                  <a:lnTo>
                    <a:pt x="3506" y="1856"/>
                  </a:lnTo>
                  <a:lnTo>
                    <a:pt x="3444" y="1795"/>
                  </a:lnTo>
                  <a:lnTo>
                    <a:pt x="3384" y="1735"/>
                  </a:lnTo>
                  <a:lnTo>
                    <a:pt x="3327" y="1679"/>
                  </a:lnTo>
                  <a:lnTo>
                    <a:pt x="3275" y="1628"/>
                  </a:lnTo>
                  <a:lnTo>
                    <a:pt x="3227" y="1580"/>
                  </a:lnTo>
                  <a:lnTo>
                    <a:pt x="3184" y="1536"/>
                  </a:lnTo>
                  <a:lnTo>
                    <a:pt x="3144" y="1498"/>
                  </a:lnTo>
                  <a:lnTo>
                    <a:pt x="3110" y="1464"/>
                  </a:lnTo>
                  <a:lnTo>
                    <a:pt x="3082" y="1439"/>
                  </a:lnTo>
                  <a:lnTo>
                    <a:pt x="3072" y="1429"/>
                  </a:lnTo>
                  <a:lnTo>
                    <a:pt x="3060" y="1419"/>
                  </a:lnTo>
                  <a:lnTo>
                    <a:pt x="3044" y="1409"/>
                  </a:lnTo>
                  <a:lnTo>
                    <a:pt x="3028" y="1401"/>
                  </a:lnTo>
                  <a:lnTo>
                    <a:pt x="3006" y="1395"/>
                  </a:lnTo>
                  <a:lnTo>
                    <a:pt x="2983" y="1395"/>
                  </a:lnTo>
                  <a:lnTo>
                    <a:pt x="2957" y="1399"/>
                  </a:lnTo>
                  <a:lnTo>
                    <a:pt x="2927" y="1409"/>
                  </a:lnTo>
                  <a:lnTo>
                    <a:pt x="2891" y="1429"/>
                  </a:lnTo>
                  <a:lnTo>
                    <a:pt x="2853" y="1456"/>
                  </a:lnTo>
                  <a:lnTo>
                    <a:pt x="2811" y="1494"/>
                  </a:lnTo>
                  <a:lnTo>
                    <a:pt x="2766" y="1546"/>
                  </a:lnTo>
                  <a:lnTo>
                    <a:pt x="2724" y="1602"/>
                  </a:lnTo>
                  <a:lnTo>
                    <a:pt x="2690" y="1659"/>
                  </a:lnTo>
                  <a:lnTo>
                    <a:pt x="2501" y="2008"/>
                  </a:lnTo>
                  <a:lnTo>
                    <a:pt x="2479" y="2043"/>
                  </a:lnTo>
                  <a:lnTo>
                    <a:pt x="2449" y="2081"/>
                  </a:lnTo>
                  <a:lnTo>
                    <a:pt x="2415" y="2119"/>
                  </a:lnTo>
                  <a:lnTo>
                    <a:pt x="2354" y="2173"/>
                  </a:lnTo>
                  <a:lnTo>
                    <a:pt x="2286" y="2219"/>
                  </a:lnTo>
                  <a:lnTo>
                    <a:pt x="2217" y="2252"/>
                  </a:lnTo>
                  <a:lnTo>
                    <a:pt x="2145" y="2274"/>
                  </a:lnTo>
                  <a:lnTo>
                    <a:pt x="2071" y="2286"/>
                  </a:lnTo>
                  <a:lnTo>
                    <a:pt x="1998" y="2286"/>
                  </a:lnTo>
                  <a:lnTo>
                    <a:pt x="1922" y="2274"/>
                  </a:lnTo>
                  <a:lnTo>
                    <a:pt x="1858" y="2254"/>
                  </a:lnTo>
                  <a:lnTo>
                    <a:pt x="1797" y="2226"/>
                  </a:lnTo>
                  <a:lnTo>
                    <a:pt x="1741" y="2193"/>
                  </a:lnTo>
                  <a:lnTo>
                    <a:pt x="1689" y="2151"/>
                  </a:lnTo>
                  <a:lnTo>
                    <a:pt x="1641" y="2103"/>
                  </a:lnTo>
                  <a:lnTo>
                    <a:pt x="1602" y="2049"/>
                  </a:lnTo>
                  <a:lnTo>
                    <a:pt x="1568" y="1992"/>
                  </a:lnTo>
                  <a:lnTo>
                    <a:pt x="1546" y="1942"/>
                  </a:lnTo>
                  <a:lnTo>
                    <a:pt x="1530" y="1892"/>
                  </a:lnTo>
                  <a:lnTo>
                    <a:pt x="1522" y="1844"/>
                  </a:lnTo>
                  <a:lnTo>
                    <a:pt x="1520" y="1799"/>
                  </a:lnTo>
                  <a:lnTo>
                    <a:pt x="1526" y="1755"/>
                  </a:lnTo>
                  <a:lnTo>
                    <a:pt x="1538" y="1717"/>
                  </a:lnTo>
                  <a:lnTo>
                    <a:pt x="2097" y="404"/>
                  </a:lnTo>
                  <a:lnTo>
                    <a:pt x="2115" y="368"/>
                  </a:lnTo>
                  <a:lnTo>
                    <a:pt x="2141" y="330"/>
                  </a:lnTo>
                  <a:lnTo>
                    <a:pt x="2171" y="290"/>
                  </a:lnTo>
                  <a:lnTo>
                    <a:pt x="2207" y="251"/>
                  </a:lnTo>
                  <a:lnTo>
                    <a:pt x="2226" y="233"/>
                  </a:lnTo>
                  <a:lnTo>
                    <a:pt x="2250" y="211"/>
                  </a:lnTo>
                  <a:lnTo>
                    <a:pt x="2280" y="187"/>
                  </a:lnTo>
                  <a:lnTo>
                    <a:pt x="2316" y="161"/>
                  </a:lnTo>
                  <a:lnTo>
                    <a:pt x="2358" y="133"/>
                  </a:lnTo>
                  <a:lnTo>
                    <a:pt x="2404" y="107"/>
                  </a:lnTo>
                  <a:lnTo>
                    <a:pt x="2453" y="81"/>
                  </a:lnTo>
                  <a:lnTo>
                    <a:pt x="2509" y="58"/>
                  </a:lnTo>
                  <a:lnTo>
                    <a:pt x="2571" y="36"/>
                  </a:lnTo>
                  <a:lnTo>
                    <a:pt x="2634" y="20"/>
                  </a:lnTo>
                  <a:lnTo>
                    <a:pt x="2706" y="6"/>
                  </a:lnTo>
                  <a:lnTo>
                    <a:pt x="2780" y="0"/>
                  </a:lnTo>
                  <a:lnTo>
                    <a:pt x="28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2" name="Freeform 22"/>
            <p:cNvSpPr>
              <a:spLocks noEditPoints="1"/>
            </p:cNvSpPr>
            <p:nvPr/>
          </p:nvSpPr>
          <p:spPr bwMode="auto">
            <a:xfrm>
              <a:off x="8393113" y="908051"/>
              <a:ext cx="1611313" cy="1612900"/>
            </a:xfrm>
            <a:custGeom>
              <a:avLst/>
              <a:gdLst>
                <a:gd name="T0" fmla="*/ 1321 w 2029"/>
                <a:gd name="T1" fmla="*/ 1301 h 2032"/>
                <a:gd name="T2" fmla="*/ 1233 w 2029"/>
                <a:gd name="T3" fmla="*/ 1345 h 2032"/>
                <a:gd name="T4" fmla="*/ 1171 w 2029"/>
                <a:gd name="T5" fmla="*/ 1421 h 2032"/>
                <a:gd name="T6" fmla="*/ 1150 w 2029"/>
                <a:gd name="T7" fmla="*/ 1520 h 2032"/>
                <a:gd name="T8" fmla="*/ 1171 w 2029"/>
                <a:gd name="T9" fmla="*/ 1618 h 2032"/>
                <a:gd name="T10" fmla="*/ 1233 w 2029"/>
                <a:gd name="T11" fmla="*/ 1693 h 2032"/>
                <a:gd name="T12" fmla="*/ 1321 w 2029"/>
                <a:gd name="T13" fmla="*/ 1737 h 2032"/>
                <a:gd name="T14" fmla="*/ 1424 w 2029"/>
                <a:gd name="T15" fmla="*/ 1737 h 2032"/>
                <a:gd name="T16" fmla="*/ 1512 w 2029"/>
                <a:gd name="T17" fmla="*/ 1693 h 2032"/>
                <a:gd name="T18" fmla="*/ 1573 w 2029"/>
                <a:gd name="T19" fmla="*/ 1618 h 2032"/>
                <a:gd name="T20" fmla="*/ 1595 w 2029"/>
                <a:gd name="T21" fmla="*/ 1520 h 2032"/>
                <a:gd name="T22" fmla="*/ 1573 w 2029"/>
                <a:gd name="T23" fmla="*/ 1421 h 2032"/>
                <a:gd name="T24" fmla="*/ 1512 w 2029"/>
                <a:gd name="T25" fmla="*/ 1345 h 2032"/>
                <a:gd name="T26" fmla="*/ 1424 w 2029"/>
                <a:gd name="T27" fmla="*/ 1301 h 2032"/>
                <a:gd name="T28" fmla="*/ 632 w 2029"/>
                <a:gd name="T29" fmla="*/ 0 h 2032"/>
                <a:gd name="T30" fmla="*/ 726 w 2029"/>
                <a:gd name="T31" fmla="*/ 8 h 2032"/>
                <a:gd name="T32" fmla="*/ 811 w 2029"/>
                <a:gd name="T33" fmla="*/ 48 h 2032"/>
                <a:gd name="T34" fmla="*/ 1951 w 2029"/>
                <a:gd name="T35" fmla="*/ 1182 h 2032"/>
                <a:gd name="T36" fmla="*/ 2007 w 2029"/>
                <a:gd name="T37" fmla="*/ 1262 h 2032"/>
                <a:gd name="T38" fmla="*/ 2029 w 2029"/>
                <a:gd name="T39" fmla="*/ 1351 h 2032"/>
                <a:gd name="T40" fmla="*/ 2023 w 2029"/>
                <a:gd name="T41" fmla="*/ 1443 h 2032"/>
                <a:gd name="T42" fmla="*/ 1983 w 2029"/>
                <a:gd name="T43" fmla="*/ 1530 h 2032"/>
                <a:gd name="T44" fmla="*/ 1565 w 2029"/>
                <a:gd name="T45" fmla="*/ 1952 h 2032"/>
                <a:gd name="T46" fmla="*/ 1486 w 2029"/>
                <a:gd name="T47" fmla="*/ 2008 h 2032"/>
                <a:gd name="T48" fmla="*/ 1396 w 2029"/>
                <a:gd name="T49" fmla="*/ 2032 h 2032"/>
                <a:gd name="T50" fmla="*/ 1305 w 2029"/>
                <a:gd name="T51" fmla="*/ 2024 h 2032"/>
                <a:gd name="T52" fmla="*/ 1219 w 2029"/>
                <a:gd name="T53" fmla="*/ 1984 h 2032"/>
                <a:gd name="T54" fmla="*/ 77 w 2029"/>
                <a:gd name="T55" fmla="*/ 850 h 2032"/>
                <a:gd name="T56" fmla="*/ 23 w 2029"/>
                <a:gd name="T57" fmla="*/ 770 h 2032"/>
                <a:gd name="T58" fmla="*/ 0 w 2029"/>
                <a:gd name="T59" fmla="*/ 680 h 2032"/>
                <a:gd name="T60" fmla="*/ 8 w 2029"/>
                <a:gd name="T61" fmla="*/ 587 h 2032"/>
                <a:gd name="T62" fmla="*/ 45 w 2029"/>
                <a:gd name="T63" fmla="*/ 501 h 2032"/>
                <a:gd name="T64" fmla="*/ 463 w 2029"/>
                <a:gd name="T65" fmla="*/ 80 h 2032"/>
                <a:gd name="T66" fmla="*/ 543 w 2029"/>
                <a:gd name="T67" fmla="*/ 24 h 2032"/>
                <a:gd name="T68" fmla="*/ 632 w 2029"/>
                <a:gd name="T69" fmla="*/ 0 h 2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29" h="2032">
                  <a:moveTo>
                    <a:pt x="1372" y="1295"/>
                  </a:moveTo>
                  <a:lnTo>
                    <a:pt x="1321" y="1301"/>
                  </a:lnTo>
                  <a:lnTo>
                    <a:pt x="1275" y="1319"/>
                  </a:lnTo>
                  <a:lnTo>
                    <a:pt x="1233" y="1345"/>
                  </a:lnTo>
                  <a:lnTo>
                    <a:pt x="1197" y="1379"/>
                  </a:lnTo>
                  <a:lnTo>
                    <a:pt x="1171" y="1421"/>
                  </a:lnTo>
                  <a:lnTo>
                    <a:pt x="1156" y="1468"/>
                  </a:lnTo>
                  <a:lnTo>
                    <a:pt x="1150" y="1520"/>
                  </a:lnTo>
                  <a:lnTo>
                    <a:pt x="1156" y="1572"/>
                  </a:lnTo>
                  <a:lnTo>
                    <a:pt x="1171" y="1618"/>
                  </a:lnTo>
                  <a:lnTo>
                    <a:pt x="1197" y="1659"/>
                  </a:lnTo>
                  <a:lnTo>
                    <a:pt x="1233" y="1693"/>
                  </a:lnTo>
                  <a:lnTo>
                    <a:pt x="1275" y="1721"/>
                  </a:lnTo>
                  <a:lnTo>
                    <a:pt x="1321" y="1737"/>
                  </a:lnTo>
                  <a:lnTo>
                    <a:pt x="1372" y="1743"/>
                  </a:lnTo>
                  <a:lnTo>
                    <a:pt x="1424" y="1737"/>
                  </a:lnTo>
                  <a:lnTo>
                    <a:pt x="1470" y="1721"/>
                  </a:lnTo>
                  <a:lnTo>
                    <a:pt x="1512" y="1693"/>
                  </a:lnTo>
                  <a:lnTo>
                    <a:pt x="1548" y="1659"/>
                  </a:lnTo>
                  <a:lnTo>
                    <a:pt x="1573" y="1618"/>
                  </a:lnTo>
                  <a:lnTo>
                    <a:pt x="1591" y="1572"/>
                  </a:lnTo>
                  <a:lnTo>
                    <a:pt x="1595" y="1520"/>
                  </a:lnTo>
                  <a:lnTo>
                    <a:pt x="1591" y="1468"/>
                  </a:lnTo>
                  <a:lnTo>
                    <a:pt x="1573" y="1421"/>
                  </a:lnTo>
                  <a:lnTo>
                    <a:pt x="1548" y="1379"/>
                  </a:lnTo>
                  <a:lnTo>
                    <a:pt x="1512" y="1345"/>
                  </a:lnTo>
                  <a:lnTo>
                    <a:pt x="1472" y="1319"/>
                  </a:lnTo>
                  <a:lnTo>
                    <a:pt x="1424" y="1301"/>
                  </a:lnTo>
                  <a:lnTo>
                    <a:pt x="1372" y="1295"/>
                  </a:lnTo>
                  <a:close/>
                  <a:moveTo>
                    <a:pt x="632" y="0"/>
                  </a:moveTo>
                  <a:lnTo>
                    <a:pt x="680" y="0"/>
                  </a:lnTo>
                  <a:lnTo>
                    <a:pt x="726" y="8"/>
                  </a:lnTo>
                  <a:lnTo>
                    <a:pt x="770" y="24"/>
                  </a:lnTo>
                  <a:lnTo>
                    <a:pt x="811" y="48"/>
                  </a:lnTo>
                  <a:lnTo>
                    <a:pt x="849" y="80"/>
                  </a:lnTo>
                  <a:lnTo>
                    <a:pt x="1951" y="1182"/>
                  </a:lnTo>
                  <a:lnTo>
                    <a:pt x="1983" y="1220"/>
                  </a:lnTo>
                  <a:lnTo>
                    <a:pt x="2007" y="1262"/>
                  </a:lnTo>
                  <a:lnTo>
                    <a:pt x="2023" y="1305"/>
                  </a:lnTo>
                  <a:lnTo>
                    <a:pt x="2029" y="1351"/>
                  </a:lnTo>
                  <a:lnTo>
                    <a:pt x="2029" y="1397"/>
                  </a:lnTo>
                  <a:lnTo>
                    <a:pt x="2023" y="1443"/>
                  </a:lnTo>
                  <a:lnTo>
                    <a:pt x="2007" y="1488"/>
                  </a:lnTo>
                  <a:lnTo>
                    <a:pt x="1983" y="1530"/>
                  </a:lnTo>
                  <a:lnTo>
                    <a:pt x="1951" y="1568"/>
                  </a:lnTo>
                  <a:lnTo>
                    <a:pt x="1565" y="1952"/>
                  </a:lnTo>
                  <a:lnTo>
                    <a:pt x="1528" y="1984"/>
                  </a:lnTo>
                  <a:lnTo>
                    <a:pt x="1486" y="2008"/>
                  </a:lnTo>
                  <a:lnTo>
                    <a:pt x="1442" y="2024"/>
                  </a:lnTo>
                  <a:lnTo>
                    <a:pt x="1396" y="2032"/>
                  </a:lnTo>
                  <a:lnTo>
                    <a:pt x="1351" y="2032"/>
                  </a:lnTo>
                  <a:lnTo>
                    <a:pt x="1305" y="2024"/>
                  </a:lnTo>
                  <a:lnTo>
                    <a:pt x="1259" y="2008"/>
                  </a:lnTo>
                  <a:lnTo>
                    <a:pt x="1219" y="1984"/>
                  </a:lnTo>
                  <a:lnTo>
                    <a:pt x="1181" y="1952"/>
                  </a:lnTo>
                  <a:lnTo>
                    <a:pt x="77" y="850"/>
                  </a:lnTo>
                  <a:lnTo>
                    <a:pt x="45" y="812"/>
                  </a:lnTo>
                  <a:lnTo>
                    <a:pt x="23" y="770"/>
                  </a:lnTo>
                  <a:lnTo>
                    <a:pt x="8" y="726"/>
                  </a:lnTo>
                  <a:lnTo>
                    <a:pt x="0" y="680"/>
                  </a:lnTo>
                  <a:lnTo>
                    <a:pt x="0" y="633"/>
                  </a:lnTo>
                  <a:lnTo>
                    <a:pt x="8" y="587"/>
                  </a:lnTo>
                  <a:lnTo>
                    <a:pt x="23" y="543"/>
                  </a:lnTo>
                  <a:lnTo>
                    <a:pt x="45" y="501"/>
                  </a:lnTo>
                  <a:lnTo>
                    <a:pt x="77" y="464"/>
                  </a:lnTo>
                  <a:lnTo>
                    <a:pt x="463" y="80"/>
                  </a:lnTo>
                  <a:lnTo>
                    <a:pt x="501" y="48"/>
                  </a:lnTo>
                  <a:lnTo>
                    <a:pt x="543" y="24"/>
                  </a:lnTo>
                  <a:lnTo>
                    <a:pt x="587" y="8"/>
                  </a:lnTo>
                  <a:lnTo>
                    <a:pt x="6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670903" y="2634179"/>
            <a:ext cx="146893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Strengths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58180" y="2634179"/>
            <a:ext cx="146893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3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Weaknesses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70903" y="4573451"/>
            <a:ext cx="146893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Opportunities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58180" y="4573451"/>
            <a:ext cx="146893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3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Threats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670903" y="2902660"/>
            <a:ext cx="146893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670903" y="4867053"/>
            <a:ext cx="146893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58180" y="2902660"/>
            <a:ext cx="146893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058180" y="4867053"/>
            <a:ext cx="146893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2483812" y="3724287"/>
            <a:ext cx="0" cy="6287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890209" y="2832426"/>
            <a:ext cx="0" cy="6287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308040" y="3724287"/>
            <a:ext cx="0" cy="6287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714437" y="2832426"/>
            <a:ext cx="0" cy="6287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Timeline – 6 Year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03058" y="3608655"/>
            <a:ext cx="6992189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955916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6" name="Oval 55"/>
          <p:cNvSpPr/>
          <p:nvPr/>
        </p:nvSpPr>
        <p:spPr>
          <a:xfrm>
            <a:off x="8003732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7" name="Oval 56"/>
          <p:cNvSpPr/>
          <p:nvPr/>
        </p:nvSpPr>
        <p:spPr>
          <a:xfrm>
            <a:off x="2365478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8" name="Oval 57"/>
          <p:cNvSpPr/>
          <p:nvPr/>
        </p:nvSpPr>
        <p:spPr>
          <a:xfrm>
            <a:off x="3775041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9" name="Oval 58"/>
          <p:cNvSpPr/>
          <p:nvPr/>
        </p:nvSpPr>
        <p:spPr>
          <a:xfrm>
            <a:off x="5184604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60" name="Oval 59"/>
          <p:cNvSpPr/>
          <p:nvPr/>
        </p:nvSpPr>
        <p:spPr>
          <a:xfrm>
            <a:off x="6594167" y="3468885"/>
            <a:ext cx="254183" cy="2541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9" name="TextBox 8"/>
          <p:cNvSpPr txBox="1"/>
          <p:nvPr/>
        </p:nvSpPr>
        <p:spPr>
          <a:xfrm>
            <a:off x="727061" y="2988062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122024" y="2988062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39854" y="3891357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923384" y="2988062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64083" y="3891357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70481" y="3891357"/>
            <a:ext cx="780983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10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2025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8011" y="3893853"/>
            <a:ext cx="10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Start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09995" y="2939940"/>
            <a:ext cx="10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Goal</a:t>
            </a:r>
            <a:endParaRPr lang="en-IN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540782" y="4581467"/>
            <a:ext cx="1903574" cy="984945"/>
            <a:chOff x="8038628" y="1744785"/>
            <a:chExt cx="3456384" cy="1312918"/>
          </a:xfrm>
        </p:grpSpPr>
        <p:sp>
          <p:nvSpPr>
            <p:cNvPr id="77" name="Rectangle 76"/>
            <p:cNvSpPr/>
            <p:nvPr/>
          </p:nvSpPr>
          <p:spPr>
            <a:xfrm>
              <a:off x="8038630" y="2196153"/>
              <a:ext cx="345638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Edit text here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950157" y="1700358"/>
            <a:ext cx="1903574" cy="984945"/>
            <a:chOff x="8038628" y="1744785"/>
            <a:chExt cx="3456384" cy="1312918"/>
          </a:xfrm>
        </p:grpSpPr>
        <p:sp>
          <p:nvSpPr>
            <p:cNvPr id="80" name="Rectangle 79"/>
            <p:cNvSpPr/>
            <p:nvPr/>
          </p:nvSpPr>
          <p:spPr>
            <a:xfrm>
              <a:off x="8038630" y="2196153"/>
              <a:ext cx="345638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Edit text here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372000" y="4581467"/>
            <a:ext cx="1903574" cy="984945"/>
            <a:chOff x="8038628" y="1744785"/>
            <a:chExt cx="3456384" cy="1312918"/>
          </a:xfrm>
        </p:grpSpPr>
        <p:sp>
          <p:nvSpPr>
            <p:cNvPr id="83" name="Rectangle 82"/>
            <p:cNvSpPr/>
            <p:nvPr/>
          </p:nvSpPr>
          <p:spPr>
            <a:xfrm>
              <a:off x="8038630" y="2196153"/>
              <a:ext cx="345638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Edit text here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768905" y="1700358"/>
            <a:ext cx="1903574" cy="984945"/>
            <a:chOff x="8038628" y="1744785"/>
            <a:chExt cx="3456384" cy="1312918"/>
          </a:xfrm>
        </p:grpSpPr>
        <p:sp>
          <p:nvSpPr>
            <p:cNvPr id="86" name="Rectangle 85"/>
            <p:cNvSpPr/>
            <p:nvPr/>
          </p:nvSpPr>
          <p:spPr>
            <a:xfrm>
              <a:off x="8038630" y="2196153"/>
              <a:ext cx="345638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038628" y="1744785"/>
              <a:ext cx="3456384" cy="430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Edit text here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472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Simple Supply Chain Diagram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79547" y="3815312"/>
            <a:ext cx="996855" cy="996855"/>
          </a:xfrm>
          <a:prstGeom prst="ellipse">
            <a:avLst/>
          </a:prstGeom>
          <a:ln w="1270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5" name="Oval 34"/>
          <p:cNvSpPr/>
          <p:nvPr/>
        </p:nvSpPr>
        <p:spPr>
          <a:xfrm>
            <a:off x="2726560" y="2655224"/>
            <a:ext cx="996855" cy="996855"/>
          </a:xfrm>
          <a:prstGeom prst="ellipse">
            <a:avLst/>
          </a:prstGeom>
          <a:solidFill>
            <a:schemeClr val="accent2"/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6" name="Oval 35"/>
          <p:cNvSpPr/>
          <p:nvPr/>
        </p:nvSpPr>
        <p:spPr>
          <a:xfrm>
            <a:off x="4073573" y="3815312"/>
            <a:ext cx="996855" cy="996855"/>
          </a:xfrm>
          <a:prstGeom prst="ellipse">
            <a:avLst/>
          </a:prstGeom>
          <a:solidFill>
            <a:schemeClr val="accent5"/>
          </a:solidFill>
          <a:ln w="1270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7" name="Oval 36"/>
          <p:cNvSpPr/>
          <p:nvPr/>
        </p:nvSpPr>
        <p:spPr>
          <a:xfrm>
            <a:off x="5420585" y="2655224"/>
            <a:ext cx="996855" cy="996855"/>
          </a:xfrm>
          <a:prstGeom prst="ellipse">
            <a:avLst/>
          </a:prstGeom>
          <a:solidFill>
            <a:schemeClr val="accent4"/>
          </a:solidFill>
          <a:ln w="127000"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8" name="Oval 37"/>
          <p:cNvSpPr/>
          <p:nvPr/>
        </p:nvSpPr>
        <p:spPr>
          <a:xfrm>
            <a:off x="6767598" y="3815312"/>
            <a:ext cx="996855" cy="996855"/>
          </a:xfrm>
          <a:prstGeom prst="ellipse">
            <a:avLst/>
          </a:prstGeom>
          <a:solidFill>
            <a:schemeClr val="accent3"/>
          </a:solidFill>
          <a:ln w="12700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8" name="Down Arrow 7"/>
          <p:cNvSpPr/>
          <p:nvPr/>
        </p:nvSpPr>
        <p:spPr>
          <a:xfrm rot="14126025">
            <a:off x="2452931" y="3504559"/>
            <a:ext cx="209138" cy="42507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2" name="Down Arrow 41"/>
          <p:cNvSpPr/>
          <p:nvPr/>
        </p:nvSpPr>
        <p:spPr>
          <a:xfrm rot="18701289">
            <a:off x="3817351" y="3504559"/>
            <a:ext cx="209138" cy="42507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4" name="Down Arrow 43"/>
          <p:cNvSpPr/>
          <p:nvPr/>
        </p:nvSpPr>
        <p:spPr>
          <a:xfrm rot="14010434">
            <a:off x="5151615" y="3504559"/>
            <a:ext cx="209138" cy="425070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5" name="Down Arrow 44"/>
          <p:cNvSpPr/>
          <p:nvPr/>
        </p:nvSpPr>
        <p:spPr>
          <a:xfrm rot="18701289">
            <a:off x="6516036" y="3504559"/>
            <a:ext cx="209138" cy="425070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grpSp>
        <p:nvGrpSpPr>
          <p:cNvPr id="50" name="Group 49"/>
          <p:cNvGrpSpPr/>
          <p:nvPr/>
        </p:nvGrpSpPr>
        <p:grpSpPr>
          <a:xfrm>
            <a:off x="2054834" y="1754378"/>
            <a:ext cx="2366017" cy="746259"/>
            <a:chOff x="8038628" y="1816793"/>
            <a:chExt cx="3456384" cy="994753"/>
          </a:xfrm>
        </p:grpSpPr>
        <p:sp>
          <p:nvSpPr>
            <p:cNvPr id="51" name="Rectangle 50"/>
            <p:cNvSpPr/>
            <p:nvPr/>
          </p:nvSpPr>
          <p:spPr>
            <a:xfrm>
              <a:off x="8038629" y="2196153"/>
              <a:ext cx="3456383" cy="61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8628" y="1816793"/>
              <a:ext cx="3456384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Develop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766082" y="1754378"/>
            <a:ext cx="2366017" cy="746259"/>
            <a:chOff x="8038628" y="1816793"/>
            <a:chExt cx="3456384" cy="994753"/>
          </a:xfrm>
        </p:grpSpPr>
        <p:sp>
          <p:nvSpPr>
            <p:cNvPr id="63" name="Rectangle 62"/>
            <p:cNvSpPr/>
            <p:nvPr/>
          </p:nvSpPr>
          <p:spPr>
            <a:xfrm>
              <a:off x="8038629" y="2196153"/>
              <a:ext cx="3456383" cy="61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38628" y="1816793"/>
              <a:ext cx="3456384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Deliver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94966" y="4941562"/>
            <a:ext cx="2366017" cy="732636"/>
            <a:chOff x="8038628" y="1834952"/>
            <a:chExt cx="3456384" cy="976594"/>
          </a:xfrm>
        </p:grpSpPr>
        <p:sp>
          <p:nvSpPr>
            <p:cNvPr id="48" name="Rectangle 47"/>
            <p:cNvSpPr/>
            <p:nvPr/>
          </p:nvSpPr>
          <p:spPr>
            <a:xfrm>
              <a:off x="8038629" y="2196153"/>
              <a:ext cx="3456383" cy="61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8628" y="1834952"/>
              <a:ext cx="3456384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Plan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395327" y="4941562"/>
            <a:ext cx="2366017" cy="732636"/>
            <a:chOff x="8038628" y="1834952"/>
            <a:chExt cx="3456384" cy="976594"/>
          </a:xfrm>
        </p:grpSpPr>
        <p:sp>
          <p:nvSpPr>
            <p:cNvPr id="54" name="Rectangle 53"/>
            <p:cNvSpPr/>
            <p:nvPr/>
          </p:nvSpPr>
          <p:spPr>
            <a:xfrm>
              <a:off x="8038629" y="2196153"/>
              <a:ext cx="3456383" cy="61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8628" y="1834952"/>
              <a:ext cx="3456384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Make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095686" y="4941562"/>
            <a:ext cx="2366017" cy="732636"/>
            <a:chOff x="8038628" y="1834952"/>
            <a:chExt cx="3456384" cy="976594"/>
          </a:xfrm>
        </p:grpSpPr>
        <p:sp>
          <p:nvSpPr>
            <p:cNvPr id="69" name="Rectangle 68"/>
            <p:cNvSpPr/>
            <p:nvPr/>
          </p:nvSpPr>
          <p:spPr>
            <a:xfrm>
              <a:off x="8038629" y="2196153"/>
              <a:ext cx="3456383" cy="61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038628" y="1834952"/>
              <a:ext cx="3456384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Return</a:t>
              </a:r>
            </a:p>
          </p:txBody>
        </p:sp>
      </p:grpSp>
      <p:sp>
        <p:nvSpPr>
          <p:cNvPr id="14" name="Right Arrow 13"/>
          <p:cNvSpPr/>
          <p:nvPr/>
        </p:nvSpPr>
        <p:spPr>
          <a:xfrm rot="16200000">
            <a:off x="1732437" y="4180813"/>
            <a:ext cx="291076" cy="26585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89" name="Freeform 88"/>
          <p:cNvSpPr>
            <a:spLocks/>
          </p:cNvSpPr>
          <p:nvPr/>
        </p:nvSpPr>
        <p:spPr bwMode="auto">
          <a:xfrm>
            <a:off x="7102765" y="4162724"/>
            <a:ext cx="326520" cy="302030"/>
          </a:xfrm>
          <a:custGeom>
            <a:avLst/>
            <a:gdLst>
              <a:gd name="T0" fmla="*/ 2324 w 6560"/>
              <a:gd name="T1" fmla="*/ 18 h 6068"/>
              <a:gd name="T2" fmla="*/ 2939 w 6560"/>
              <a:gd name="T3" fmla="*/ 632 h 6068"/>
              <a:gd name="T4" fmla="*/ 2951 w 6560"/>
              <a:gd name="T5" fmla="*/ 728 h 6068"/>
              <a:gd name="T6" fmla="*/ 2004 w 6560"/>
              <a:gd name="T7" fmla="*/ 1692 h 6068"/>
              <a:gd name="T8" fmla="*/ 4694 w 6560"/>
              <a:gd name="T9" fmla="*/ 1718 h 6068"/>
              <a:gd name="T10" fmla="*/ 5149 w 6560"/>
              <a:gd name="T11" fmla="*/ 1837 h 6068"/>
              <a:gd name="T12" fmla="*/ 5561 w 6560"/>
              <a:gd name="T13" fmla="*/ 2046 h 6068"/>
              <a:gd name="T14" fmla="*/ 5917 w 6560"/>
              <a:gd name="T15" fmla="*/ 2334 h 6068"/>
              <a:gd name="T16" fmla="*/ 6206 w 6560"/>
              <a:gd name="T17" fmla="*/ 2690 h 6068"/>
              <a:gd name="T18" fmla="*/ 6417 w 6560"/>
              <a:gd name="T19" fmla="*/ 3102 h 6068"/>
              <a:gd name="T20" fmla="*/ 6536 w 6560"/>
              <a:gd name="T21" fmla="*/ 3557 h 6068"/>
              <a:gd name="T22" fmla="*/ 6554 w 6560"/>
              <a:gd name="T23" fmla="*/ 4044 h 6068"/>
              <a:gd name="T24" fmla="*/ 6467 w 6560"/>
              <a:gd name="T25" fmla="*/ 4511 h 6068"/>
              <a:gd name="T26" fmla="*/ 6285 w 6560"/>
              <a:gd name="T27" fmla="*/ 4939 h 6068"/>
              <a:gd name="T28" fmla="*/ 6023 w 6560"/>
              <a:gd name="T29" fmla="*/ 5315 h 6068"/>
              <a:gd name="T30" fmla="*/ 5687 w 6560"/>
              <a:gd name="T31" fmla="*/ 5627 h 6068"/>
              <a:gd name="T32" fmla="*/ 5293 w 6560"/>
              <a:gd name="T33" fmla="*/ 5863 h 6068"/>
              <a:gd name="T34" fmla="*/ 4851 w 6560"/>
              <a:gd name="T35" fmla="*/ 6014 h 6068"/>
              <a:gd name="T36" fmla="*/ 4371 w 6560"/>
              <a:gd name="T37" fmla="*/ 6068 h 6068"/>
              <a:gd name="T38" fmla="*/ 2258 w 6560"/>
              <a:gd name="T39" fmla="*/ 6050 h 6068"/>
              <a:gd name="T40" fmla="*/ 2201 w 6560"/>
              <a:gd name="T41" fmla="*/ 5975 h 6068"/>
              <a:gd name="T42" fmla="*/ 2201 w 6560"/>
              <a:gd name="T43" fmla="*/ 5028 h 6068"/>
              <a:gd name="T44" fmla="*/ 2258 w 6560"/>
              <a:gd name="T45" fmla="*/ 4953 h 6068"/>
              <a:gd name="T46" fmla="*/ 4280 w 6560"/>
              <a:gd name="T47" fmla="*/ 4935 h 6068"/>
              <a:gd name="T48" fmla="*/ 4485 w 6560"/>
              <a:gd name="T49" fmla="*/ 4929 h 6068"/>
              <a:gd name="T50" fmla="*/ 4807 w 6560"/>
              <a:gd name="T51" fmla="*/ 4841 h 6068"/>
              <a:gd name="T52" fmla="*/ 5078 w 6560"/>
              <a:gd name="T53" fmla="*/ 4662 h 6068"/>
              <a:gd name="T54" fmla="*/ 5281 w 6560"/>
              <a:gd name="T55" fmla="*/ 4412 h 6068"/>
              <a:gd name="T56" fmla="*/ 5402 w 6560"/>
              <a:gd name="T57" fmla="*/ 4106 h 6068"/>
              <a:gd name="T58" fmla="*/ 5420 w 6560"/>
              <a:gd name="T59" fmla="*/ 3766 h 6068"/>
              <a:gd name="T60" fmla="*/ 5332 w 6560"/>
              <a:gd name="T61" fmla="*/ 3446 h 6068"/>
              <a:gd name="T62" fmla="*/ 5153 w 6560"/>
              <a:gd name="T63" fmla="*/ 3175 h 6068"/>
              <a:gd name="T64" fmla="*/ 4903 w 6560"/>
              <a:gd name="T65" fmla="*/ 2970 h 6068"/>
              <a:gd name="T66" fmla="*/ 4596 w 6560"/>
              <a:gd name="T67" fmla="*/ 2851 h 6068"/>
              <a:gd name="T68" fmla="*/ 2004 w 6560"/>
              <a:gd name="T69" fmla="*/ 2825 h 6068"/>
              <a:gd name="T70" fmla="*/ 2951 w 6560"/>
              <a:gd name="T71" fmla="*/ 3794 h 6068"/>
              <a:gd name="T72" fmla="*/ 2939 w 6560"/>
              <a:gd name="T73" fmla="*/ 3887 h 6068"/>
              <a:gd name="T74" fmla="*/ 2324 w 6560"/>
              <a:gd name="T75" fmla="*/ 4503 h 6068"/>
              <a:gd name="T76" fmla="*/ 2228 w 6560"/>
              <a:gd name="T77" fmla="*/ 4515 h 6068"/>
              <a:gd name="T78" fmla="*/ 38 w 6560"/>
              <a:gd name="T79" fmla="*/ 2348 h 6068"/>
              <a:gd name="T80" fmla="*/ 0 w 6560"/>
              <a:gd name="T81" fmla="*/ 2261 h 6068"/>
              <a:gd name="T82" fmla="*/ 38 w 6560"/>
              <a:gd name="T83" fmla="*/ 2171 h 6068"/>
              <a:gd name="T84" fmla="*/ 2228 w 6560"/>
              <a:gd name="T85" fmla="*/ 4 h 6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560" h="6068">
                <a:moveTo>
                  <a:pt x="2260" y="0"/>
                </a:moveTo>
                <a:lnTo>
                  <a:pt x="2292" y="4"/>
                </a:lnTo>
                <a:lnTo>
                  <a:pt x="2324" y="18"/>
                </a:lnTo>
                <a:lnTo>
                  <a:pt x="2350" y="38"/>
                </a:lnTo>
                <a:lnTo>
                  <a:pt x="2919" y="606"/>
                </a:lnTo>
                <a:lnTo>
                  <a:pt x="2939" y="632"/>
                </a:lnTo>
                <a:lnTo>
                  <a:pt x="2951" y="662"/>
                </a:lnTo>
                <a:lnTo>
                  <a:pt x="2957" y="694"/>
                </a:lnTo>
                <a:lnTo>
                  <a:pt x="2951" y="728"/>
                </a:lnTo>
                <a:lnTo>
                  <a:pt x="2939" y="757"/>
                </a:lnTo>
                <a:lnTo>
                  <a:pt x="2919" y="783"/>
                </a:lnTo>
                <a:lnTo>
                  <a:pt x="2004" y="1692"/>
                </a:lnTo>
                <a:lnTo>
                  <a:pt x="4371" y="1694"/>
                </a:lnTo>
                <a:lnTo>
                  <a:pt x="4535" y="1700"/>
                </a:lnTo>
                <a:lnTo>
                  <a:pt x="4694" y="1718"/>
                </a:lnTo>
                <a:lnTo>
                  <a:pt x="4851" y="1746"/>
                </a:lnTo>
                <a:lnTo>
                  <a:pt x="5002" y="1785"/>
                </a:lnTo>
                <a:lnTo>
                  <a:pt x="5149" y="1837"/>
                </a:lnTo>
                <a:lnTo>
                  <a:pt x="5293" y="1897"/>
                </a:lnTo>
                <a:lnTo>
                  <a:pt x="5430" y="1966"/>
                </a:lnTo>
                <a:lnTo>
                  <a:pt x="5561" y="2046"/>
                </a:lnTo>
                <a:lnTo>
                  <a:pt x="5687" y="2133"/>
                </a:lnTo>
                <a:lnTo>
                  <a:pt x="5806" y="2231"/>
                </a:lnTo>
                <a:lnTo>
                  <a:pt x="5917" y="2334"/>
                </a:lnTo>
                <a:lnTo>
                  <a:pt x="6023" y="2445"/>
                </a:lnTo>
                <a:lnTo>
                  <a:pt x="6118" y="2565"/>
                </a:lnTo>
                <a:lnTo>
                  <a:pt x="6206" y="2690"/>
                </a:lnTo>
                <a:lnTo>
                  <a:pt x="6285" y="2821"/>
                </a:lnTo>
                <a:lnTo>
                  <a:pt x="6355" y="2958"/>
                </a:lnTo>
                <a:lnTo>
                  <a:pt x="6417" y="3102"/>
                </a:lnTo>
                <a:lnTo>
                  <a:pt x="6467" y="3249"/>
                </a:lnTo>
                <a:lnTo>
                  <a:pt x="6506" y="3402"/>
                </a:lnTo>
                <a:lnTo>
                  <a:pt x="6536" y="3557"/>
                </a:lnTo>
                <a:lnTo>
                  <a:pt x="6554" y="3718"/>
                </a:lnTo>
                <a:lnTo>
                  <a:pt x="6560" y="3881"/>
                </a:lnTo>
                <a:lnTo>
                  <a:pt x="6554" y="4044"/>
                </a:lnTo>
                <a:lnTo>
                  <a:pt x="6536" y="4203"/>
                </a:lnTo>
                <a:lnTo>
                  <a:pt x="6506" y="4360"/>
                </a:lnTo>
                <a:lnTo>
                  <a:pt x="6467" y="4511"/>
                </a:lnTo>
                <a:lnTo>
                  <a:pt x="6417" y="4658"/>
                </a:lnTo>
                <a:lnTo>
                  <a:pt x="6355" y="4802"/>
                </a:lnTo>
                <a:lnTo>
                  <a:pt x="6285" y="4939"/>
                </a:lnTo>
                <a:lnTo>
                  <a:pt x="6206" y="5070"/>
                </a:lnTo>
                <a:lnTo>
                  <a:pt x="6118" y="5195"/>
                </a:lnTo>
                <a:lnTo>
                  <a:pt x="6023" y="5315"/>
                </a:lnTo>
                <a:lnTo>
                  <a:pt x="5917" y="5426"/>
                </a:lnTo>
                <a:lnTo>
                  <a:pt x="5806" y="5531"/>
                </a:lnTo>
                <a:lnTo>
                  <a:pt x="5687" y="5627"/>
                </a:lnTo>
                <a:lnTo>
                  <a:pt x="5561" y="5714"/>
                </a:lnTo>
                <a:lnTo>
                  <a:pt x="5430" y="5794"/>
                </a:lnTo>
                <a:lnTo>
                  <a:pt x="5293" y="5863"/>
                </a:lnTo>
                <a:lnTo>
                  <a:pt x="5149" y="5925"/>
                </a:lnTo>
                <a:lnTo>
                  <a:pt x="5002" y="5975"/>
                </a:lnTo>
                <a:lnTo>
                  <a:pt x="4851" y="6014"/>
                </a:lnTo>
                <a:lnTo>
                  <a:pt x="4694" y="6044"/>
                </a:lnTo>
                <a:lnTo>
                  <a:pt x="4535" y="6062"/>
                </a:lnTo>
                <a:lnTo>
                  <a:pt x="4371" y="6068"/>
                </a:lnTo>
                <a:lnTo>
                  <a:pt x="2322" y="6068"/>
                </a:lnTo>
                <a:lnTo>
                  <a:pt x="2288" y="6064"/>
                </a:lnTo>
                <a:lnTo>
                  <a:pt x="2258" y="6050"/>
                </a:lnTo>
                <a:lnTo>
                  <a:pt x="2232" y="6030"/>
                </a:lnTo>
                <a:lnTo>
                  <a:pt x="2213" y="6006"/>
                </a:lnTo>
                <a:lnTo>
                  <a:pt x="2201" y="5975"/>
                </a:lnTo>
                <a:lnTo>
                  <a:pt x="2197" y="5941"/>
                </a:lnTo>
                <a:lnTo>
                  <a:pt x="2197" y="5062"/>
                </a:lnTo>
                <a:lnTo>
                  <a:pt x="2201" y="5028"/>
                </a:lnTo>
                <a:lnTo>
                  <a:pt x="2213" y="4998"/>
                </a:lnTo>
                <a:lnTo>
                  <a:pt x="2232" y="4973"/>
                </a:lnTo>
                <a:lnTo>
                  <a:pt x="2258" y="4953"/>
                </a:lnTo>
                <a:lnTo>
                  <a:pt x="2288" y="4939"/>
                </a:lnTo>
                <a:lnTo>
                  <a:pt x="2322" y="4935"/>
                </a:lnTo>
                <a:lnTo>
                  <a:pt x="4280" y="4935"/>
                </a:lnTo>
                <a:lnTo>
                  <a:pt x="4280" y="4935"/>
                </a:lnTo>
                <a:lnTo>
                  <a:pt x="4371" y="4935"/>
                </a:lnTo>
                <a:lnTo>
                  <a:pt x="4485" y="4929"/>
                </a:lnTo>
                <a:lnTo>
                  <a:pt x="4596" y="4911"/>
                </a:lnTo>
                <a:lnTo>
                  <a:pt x="4704" y="4881"/>
                </a:lnTo>
                <a:lnTo>
                  <a:pt x="4807" y="4841"/>
                </a:lnTo>
                <a:lnTo>
                  <a:pt x="4903" y="4792"/>
                </a:lnTo>
                <a:lnTo>
                  <a:pt x="4994" y="4732"/>
                </a:lnTo>
                <a:lnTo>
                  <a:pt x="5078" y="4662"/>
                </a:lnTo>
                <a:lnTo>
                  <a:pt x="5153" y="4587"/>
                </a:lnTo>
                <a:lnTo>
                  <a:pt x="5223" y="4503"/>
                </a:lnTo>
                <a:lnTo>
                  <a:pt x="5281" y="4412"/>
                </a:lnTo>
                <a:lnTo>
                  <a:pt x="5332" y="4316"/>
                </a:lnTo>
                <a:lnTo>
                  <a:pt x="5372" y="4213"/>
                </a:lnTo>
                <a:lnTo>
                  <a:pt x="5402" y="4106"/>
                </a:lnTo>
                <a:lnTo>
                  <a:pt x="5420" y="3994"/>
                </a:lnTo>
                <a:lnTo>
                  <a:pt x="5426" y="3881"/>
                </a:lnTo>
                <a:lnTo>
                  <a:pt x="5420" y="3766"/>
                </a:lnTo>
                <a:lnTo>
                  <a:pt x="5402" y="3654"/>
                </a:lnTo>
                <a:lnTo>
                  <a:pt x="5372" y="3547"/>
                </a:lnTo>
                <a:lnTo>
                  <a:pt x="5332" y="3446"/>
                </a:lnTo>
                <a:lnTo>
                  <a:pt x="5281" y="3348"/>
                </a:lnTo>
                <a:lnTo>
                  <a:pt x="5223" y="3259"/>
                </a:lnTo>
                <a:lnTo>
                  <a:pt x="5153" y="3175"/>
                </a:lnTo>
                <a:lnTo>
                  <a:pt x="5078" y="3098"/>
                </a:lnTo>
                <a:lnTo>
                  <a:pt x="4994" y="3030"/>
                </a:lnTo>
                <a:lnTo>
                  <a:pt x="4903" y="2970"/>
                </a:lnTo>
                <a:lnTo>
                  <a:pt x="4807" y="2921"/>
                </a:lnTo>
                <a:lnTo>
                  <a:pt x="4704" y="2881"/>
                </a:lnTo>
                <a:lnTo>
                  <a:pt x="4596" y="2851"/>
                </a:lnTo>
                <a:lnTo>
                  <a:pt x="4485" y="2833"/>
                </a:lnTo>
                <a:lnTo>
                  <a:pt x="4371" y="2827"/>
                </a:lnTo>
                <a:lnTo>
                  <a:pt x="2004" y="2825"/>
                </a:lnTo>
                <a:lnTo>
                  <a:pt x="2919" y="3736"/>
                </a:lnTo>
                <a:lnTo>
                  <a:pt x="2939" y="3762"/>
                </a:lnTo>
                <a:lnTo>
                  <a:pt x="2951" y="3794"/>
                </a:lnTo>
                <a:lnTo>
                  <a:pt x="2955" y="3825"/>
                </a:lnTo>
                <a:lnTo>
                  <a:pt x="2951" y="3857"/>
                </a:lnTo>
                <a:lnTo>
                  <a:pt x="2939" y="3887"/>
                </a:lnTo>
                <a:lnTo>
                  <a:pt x="2919" y="3915"/>
                </a:lnTo>
                <a:lnTo>
                  <a:pt x="2350" y="4481"/>
                </a:lnTo>
                <a:lnTo>
                  <a:pt x="2324" y="4503"/>
                </a:lnTo>
                <a:lnTo>
                  <a:pt x="2294" y="4515"/>
                </a:lnTo>
                <a:lnTo>
                  <a:pt x="2260" y="4519"/>
                </a:lnTo>
                <a:lnTo>
                  <a:pt x="2228" y="4515"/>
                </a:lnTo>
                <a:lnTo>
                  <a:pt x="2199" y="4503"/>
                </a:lnTo>
                <a:lnTo>
                  <a:pt x="2173" y="4481"/>
                </a:lnTo>
                <a:lnTo>
                  <a:pt x="38" y="2348"/>
                </a:lnTo>
                <a:lnTo>
                  <a:pt x="16" y="2322"/>
                </a:lnTo>
                <a:lnTo>
                  <a:pt x="4" y="2292"/>
                </a:lnTo>
                <a:lnTo>
                  <a:pt x="0" y="2261"/>
                </a:lnTo>
                <a:lnTo>
                  <a:pt x="4" y="2229"/>
                </a:lnTo>
                <a:lnTo>
                  <a:pt x="16" y="2197"/>
                </a:lnTo>
                <a:lnTo>
                  <a:pt x="38" y="2171"/>
                </a:lnTo>
                <a:lnTo>
                  <a:pt x="2173" y="38"/>
                </a:lnTo>
                <a:lnTo>
                  <a:pt x="2199" y="18"/>
                </a:lnTo>
                <a:lnTo>
                  <a:pt x="2228" y="4"/>
                </a:lnTo>
                <a:lnTo>
                  <a:pt x="226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grpSp>
        <p:nvGrpSpPr>
          <p:cNvPr id="90" name="Group 89"/>
          <p:cNvGrpSpPr/>
          <p:nvPr/>
        </p:nvGrpSpPr>
        <p:grpSpPr>
          <a:xfrm>
            <a:off x="4382710" y="4092214"/>
            <a:ext cx="378580" cy="443050"/>
            <a:chOff x="2998788" y="911225"/>
            <a:chExt cx="4446588" cy="5203825"/>
          </a:xfrm>
          <a:solidFill>
            <a:schemeClr val="bg1"/>
          </a:solidFill>
        </p:grpSpPr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4678363" y="911225"/>
              <a:ext cx="1087438" cy="1087438"/>
            </a:xfrm>
            <a:custGeom>
              <a:avLst/>
              <a:gdLst>
                <a:gd name="T0" fmla="*/ 686 w 1370"/>
                <a:gd name="T1" fmla="*/ 0 h 1369"/>
                <a:gd name="T2" fmla="*/ 778 w 1370"/>
                <a:gd name="T3" fmla="*/ 6 h 1369"/>
                <a:gd name="T4" fmla="*/ 867 w 1370"/>
                <a:gd name="T5" fmla="*/ 24 h 1369"/>
                <a:gd name="T6" fmla="*/ 951 w 1370"/>
                <a:gd name="T7" fmla="*/ 54 h 1369"/>
                <a:gd name="T8" fmla="*/ 1031 w 1370"/>
                <a:gd name="T9" fmla="*/ 94 h 1369"/>
                <a:gd name="T10" fmla="*/ 1103 w 1370"/>
                <a:gd name="T11" fmla="*/ 144 h 1369"/>
                <a:gd name="T12" fmla="*/ 1168 w 1370"/>
                <a:gd name="T13" fmla="*/ 201 h 1369"/>
                <a:gd name="T14" fmla="*/ 1226 w 1370"/>
                <a:gd name="T15" fmla="*/ 267 h 1369"/>
                <a:gd name="T16" fmla="*/ 1276 w 1370"/>
                <a:gd name="T17" fmla="*/ 339 h 1369"/>
                <a:gd name="T18" fmla="*/ 1316 w 1370"/>
                <a:gd name="T19" fmla="*/ 419 h 1369"/>
                <a:gd name="T20" fmla="*/ 1346 w 1370"/>
                <a:gd name="T21" fmla="*/ 502 h 1369"/>
                <a:gd name="T22" fmla="*/ 1364 w 1370"/>
                <a:gd name="T23" fmla="*/ 592 h 1369"/>
                <a:gd name="T24" fmla="*/ 1370 w 1370"/>
                <a:gd name="T25" fmla="*/ 686 h 1369"/>
                <a:gd name="T26" fmla="*/ 1364 w 1370"/>
                <a:gd name="T27" fmla="*/ 777 h 1369"/>
                <a:gd name="T28" fmla="*/ 1346 w 1370"/>
                <a:gd name="T29" fmla="*/ 867 h 1369"/>
                <a:gd name="T30" fmla="*/ 1316 w 1370"/>
                <a:gd name="T31" fmla="*/ 951 h 1369"/>
                <a:gd name="T32" fmla="*/ 1276 w 1370"/>
                <a:gd name="T33" fmla="*/ 1031 h 1369"/>
                <a:gd name="T34" fmla="*/ 1226 w 1370"/>
                <a:gd name="T35" fmla="*/ 1102 h 1369"/>
                <a:gd name="T36" fmla="*/ 1168 w 1370"/>
                <a:gd name="T37" fmla="*/ 1168 h 1369"/>
                <a:gd name="T38" fmla="*/ 1103 w 1370"/>
                <a:gd name="T39" fmla="*/ 1226 h 1369"/>
                <a:gd name="T40" fmla="*/ 1031 w 1370"/>
                <a:gd name="T41" fmla="*/ 1276 h 1369"/>
                <a:gd name="T42" fmla="*/ 951 w 1370"/>
                <a:gd name="T43" fmla="*/ 1316 h 1369"/>
                <a:gd name="T44" fmla="*/ 867 w 1370"/>
                <a:gd name="T45" fmla="*/ 1345 h 1369"/>
                <a:gd name="T46" fmla="*/ 778 w 1370"/>
                <a:gd name="T47" fmla="*/ 1363 h 1369"/>
                <a:gd name="T48" fmla="*/ 686 w 1370"/>
                <a:gd name="T49" fmla="*/ 1369 h 1369"/>
                <a:gd name="T50" fmla="*/ 592 w 1370"/>
                <a:gd name="T51" fmla="*/ 1363 h 1369"/>
                <a:gd name="T52" fmla="*/ 505 w 1370"/>
                <a:gd name="T53" fmla="*/ 1345 h 1369"/>
                <a:gd name="T54" fmla="*/ 419 w 1370"/>
                <a:gd name="T55" fmla="*/ 1316 h 1369"/>
                <a:gd name="T56" fmla="*/ 341 w 1370"/>
                <a:gd name="T57" fmla="*/ 1276 h 1369"/>
                <a:gd name="T58" fmla="*/ 268 w 1370"/>
                <a:gd name="T59" fmla="*/ 1226 h 1369"/>
                <a:gd name="T60" fmla="*/ 202 w 1370"/>
                <a:gd name="T61" fmla="*/ 1168 h 1369"/>
                <a:gd name="T62" fmla="*/ 144 w 1370"/>
                <a:gd name="T63" fmla="*/ 1102 h 1369"/>
                <a:gd name="T64" fmla="*/ 94 w 1370"/>
                <a:gd name="T65" fmla="*/ 1031 h 1369"/>
                <a:gd name="T66" fmla="*/ 54 w 1370"/>
                <a:gd name="T67" fmla="*/ 951 h 1369"/>
                <a:gd name="T68" fmla="*/ 26 w 1370"/>
                <a:gd name="T69" fmla="*/ 867 h 1369"/>
                <a:gd name="T70" fmla="*/ 6 w 1370"/>
                <a:gd name="T71" fmla="*/ 777 h 1369"/>
                <a:gd name="T72" fmla="*/ 0 w 1370"/>
                <a:gd name="T73" fmla="*/ 686 h 1369"/>
                <a:gd name="T74" fmla="*/ 6 w 1370"/>
                <a:gd name="T75" fmla="*/ 592 h 1369"/>
                <a:gd name="T76" fmla="*/ 26 w 1370"/>
                <a:gd name="T77" fmla="*/ 502 h 1369"/>
                <a:gd name="T78" fmla="*/ 54 w 1370"/>
                <a:gd name="T79" fmla="*/ 419 h 1369"/>
                <a:gd name="T80" fmla="*/ 94 w 1370"/>
                <a:gd name="T81" fmla="*/ 339 h 1369"/>
                <a:gd name="T82" fmla="*/ 144 w 1370"/>
                <a:gd name="T83" fmla="*/ 267 h 1369"/>
                <a:gd name="T84" fmla="*/ 202 w 1370"/>
                <a:gd name="T85" fmla="*/ 201 h 1369"/>
                <a:gd name="T86" fmla="*/ 268 w 1370"/>
                <a:gd name="T87" fmla="*/ 144 h 1369"/>
                <a:gd name="T88" fmla="*/ 341 w 1370"/>
                <a:gd name="T89" fmla="*/ 94 h 1369"/>
                <a:gd name="T90" fmla="*/ 419 w 1370"/>
                <a:gd name="T91" fmla="*/ 54 h 1369"/>
                <a:gd name="T92" fmla="*/ 505 w 1370"/>
                <a:gd name="T93" fmla="*/ 24 h 1369"/>
                <a:gd name="T94" fmla="*/ 592 w 1370"/>
                <a:gd name="T95" fmla="*/ 6 h 1369"/>
                <a:gd name="T96" fmla="*/ 686 w 1370"/>
                <a:gd name="T97" fmla="*/ 0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70" h="1369">
                  <a:moveTo>
                    <a:pt x="686" y="0"/>
                  </a:moveTo>
                  <a:lnTo>
                    <a:pt x="778" y="6"/>
                  </a:lnTo>
                  <a:lnTo>
                    <a:pt x="867" y="24"/>
                  </a:lnTo>
                  <a:lnTo>
                    <a:pt x="951" y="54"/>
                  </a:lnTo>
                  <a:lnTo>
                    <a:pt x="1031" y="94"/>
                  </a:lnTo>
                  <a:lnTo>
                    <a:pt x="1103" y="144"/>
                  </a:lnTo>
                  <a:lnTo>
                    <a:pt x="1168" y="201"/>
                  </a:lnTo>
                  <a:lnTo>
                    <a:pt x="1226" y="267"/>
                  </a:lnTo>
                  <a:lnTo>
                    <a:pt x="1276" y="339"/>
                  </a:lnTo>
                  <a:lnTo>
                    <a:pt x="1316" y="419"/>
                  </a:lnTo>
                  <a:lnTo>
                    <a:pt x="1346" y="502"/>
                  </a:lnTo>
                  <a:lnTo>
                    <a:pt x="1364" y="592"/>
                  </a:lnTo>
                  <a:lnTo>
                    <a:pt x="1370" y="686"/>
                  </a:lnTo>
                  <a:lnTo>
                    <a:pt x="1364" y="777"/>
                  </a:lnTo>
                  <a:lnTo>
                    <a:pt x="1346" y="867"/>
                  </a:lnTo>
                  <a:lnTo>
                    <a:pt x="1316" y="951"/>
                  </a:lnTo>
                  <a:lnTo>
                    <a:pt x="1276" y="1031"/>
                  </a:lnTo>
                  <a:lnTo>
                    <a:pt x="1226" y="1102"/>
                  </a:lnTo>
                  <a:lnTo>
                    <a:pt x="1168" y="1168"/>
                  </a:lnTo>
                  <a:lnTo>
                    <a:pt x="1103" y="1226"/>
                  </a:lnTo>
                  <a:lnTo>
                    <a:pt x="1031" y="1276"/>
                  </a:lnTo>
                  <a:lnTo>
                    <a:pt x="951" y="1316"/>
                  </a:lnTo>
                  <a:lnTo>
                    <a:pt x="867" y="1345"/>
                  </a:lnTo>
                  <a:lnTo>
                    <a:pt x="778" y="1363"/>
                  </a:lnTo>
                  <a:lnTo>
                    <a:pt x="686" y="1369"/>
                  </a:lnTo>
                  <a:lnTo>
                    <a:pt x="592" y="1363"/>
                  </a:lnTo>
                  <a:lnTo>
                    <a:pt x="505" y="1345"/>
                  </a:lnTo>
                  <a:lnTo>
                    <a:pt x="419" y="1316"/>
                  </a:lnTo>
                  <a:lnTo>
                    <a:pt x="341" y="1276"/>
                  </a:lnTo>
                  <a:lnTo>
                    <a:pt x="268" y="1226"/>
                  </a:lnTo>
                  <a:lnTo>
                    <a:pt x="202" y="1168"/>
                  </a:lnTo>
                  <a:lnTo>
                    <a:pt x="144" y="1102"/>
                  </a:lnTo>
                  <a:lnTo>
                    <a:pt x="94" y="1031"/>
                  </a:lnTo>
                  <a:lnTo>
                    <a:pt x="54" y="951"/>
                  </a:lnTo>
                  <a:lnTo>
                    <a:pt x="26" y="867"/>
                  </a:lnTo>
                  <a:lnTo>
                    <a:pt x="6" y="777"/>
                  </a:lnTo>
                  <a:lnTo>
                    <a:pt x="0" y="686"/>
                  </a:lnTo>
                  <a:lnTo>
                    <a:pt x="6" y="592"/>
                  </a:lnTo>
                  <a:lnTo>
                    <a:pt x="26" y="502"/>
                  </a:lnTo>
                  <a:lnTo>
                    <a:pt x="54" y="419"/>
                  </a:lnTo>
                  <a:lnTo>
                    <a:pt x="94" y="339"/>
                  </a:lnTo>
                  <a:lnTo>
                    <a:pt x="144" y="267"/>
                  </a:lnTo>
                  <a:lnTo>
                    <a:pt x="202" y="201"/>
                  </a:lnTo>
                  <a:lnTo>
                    <a:pt x="268" y="144"/>
                  </a:lnTo>
                  <a:lnTo>
                    <a:pt x="341" y="94"/>
                  </a:lnTo>
                  <a:lnTo>
                    <a:pt x="419" y="54"/>
                  </a:lnTo>
                  <a:lnTo>
                    <a:pt x="505" y="24"/>
                  </a:lnTo>
                  <a:lnTo>
                    <a:pt x="592" y="6"/>
                  </a:lnTo>
                  <a:lnTo>
                    <a:pt x="6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4295776" y="2211388"/>
              <a:ext cx="1852613" cy="3355975"/>
            </a:xfrm>
            <a:custGeom>
              <a:avLst/>
              <a:gdLst>
                <a:gd name="T0" fmla="*/ 654 w 2334"/>
                <a:gd name="T1" fmla="*/ 3 h 4227"/>
                <a:gd name="T2" fmla="*/ 688 w 2334"/>
                <a:gd name="T3" fmla="*/ 39 h 4227"/>
                <a:gd name="T4" fmla="*/ 1110 w 2334"/>
                <a:gd name="T5" fmla="*/ 1188 h 4227"/>
                <a:gd name="T6" fmla="*/ 1146 w 2334"/>
                <a:gd name="T7" fmla="*/ 1211 h 4227"/>
                <a:gd name="T8" fmla="*/ 1188 w 2334"/>
                <a:gd name="T9" fmla="*/ 1211 h 4227"/>
                <a:gd name="T10" fmla="*/ 1226 w 2334"/>
                <a:gd name="T11" fmla="*/ 1188 h 4227"/>
                <a:gd name="T12" fmla="*/ 1648 w 2334"/>
                <a:gd name="T13" fmla="*/ 39 h 4227"/>
                <a:gd name="T14" fmla="*/ 1678 w 2334"/>
                <a:gd name="T15" fmla="*/ 5 h 4227"/>
                <a:gd name="T16" fmla="*/ 1722 w 2334"/>
                <a:gd name="T17" fmla="*/ 1 h 4227"/>
                <a:gd name="T18" fmla="*/ 1919 w 2334"/>
                <a:gd name="T19" fmla="*/ 61 h 4227"/>
                <a:gd name="T20" fmla="*/ 2057 w 2334"/>
                <a:gd name="T21" fmla="*/ 127 h 4227"/>
                <a:gd name="T22" fmla="*/ 2172 w 2334"/>
                <a:gd name="T23" fmla="*/ 223 h 4227"/>
                <a:gd name="T24" fmla="*/ 2260 w 2334"/>
                <a:gd name="T25" fmla="*/ 344 h 4227"/>
                <a:gd name="T26" fmla="*/ 2314 w 2334"/>
                <a:gd name="T27" fmla="*/ 484 h 4227"/>
                <a:gd name="T28" fmla="*/ 2334 w 2334"/>
                <a:gd name="T29" fmla="*/ 635 h 4227"/>
                <a:gd name="T30" fmla="*/ 2332 w 2334"/>
                <a:gd name="T31" fmla="*/ 1847 h 4227"/>
                <a:gd name="T32" fmla="*/ 1895 w 2334"/>
                <a:gd name="T33" fmla="*/ 2515 h 4227"/>
                <a:gd name="T34" fmla="*/ 1891 w 2334"/>
                <a:gd name="T35" fmla="*/ 4189 h 4227"/>
                <a:gd name="T36" fmla="*/ 1858 w 2334"/>
                <a:gd name="T37" fmla="*/ 4221 h 4227"/>
                <a:gd name="T38" fmla="*/ 500 w 2334"/>
                <a:gd name="T39" fmla="*/ 4227 h 4227"/>
                <a:gd name="T40" fmla="*/ 457 w 2334"/>
                <a:gd name="T41" fmla="*/ 4209 h 4227"/>
                <a:gd name="T42" fmla="*/ 439 w 2334"/>
                <a:gd name="T43" fmla="*/ 4166 h 4227"/>
                <a:gd name="T44" fmla="*/ 10 w 2334"/>
                <a:gd name="T45" fmla="*/ 1863 h 4227"/>
                <a:gd name="T46" fmla="*/ 0 w 2334"/>
                <a:gd name="T47" fmla="*/ 1829 h 4227"/>
                <a:gd name="T48" fmla="*/ 6 w 2334"/>
                <a:gd name="T49" fmla="*/ 560 h 4227"/>
                <a:gd name="T50" fmla="*/ 44 w 2334"/>
                <a:gd name="T51" fmla="*/ 414 h 4227"/>
                <a:gd name="T52" fmla="*/ 116 w 2334"/>
                <a:gd name="T53" fmla="*/ 283 h 4227"/>
                <a:gd name="T54" fmla="*/ 217 w 2334"/>
                <a:gd name="T55" fmla="*/ 173 h 4227"/>
                <a:gd name="T56" fmla="*/ 345 w 2334"/>
                <a:gd name="T57" fmla="*/ 91 h 4227"/>
                <a:gd name="T58" fmla="*/ 423 w 2334"/>
                <a:gd name="T59" fmla="*/ 59 h 4227"/>
                <a:gd name="T60" fmla="*/ 455 w 2334"/>
                <a:gd name="T61" fmla="*/ 49 h 4227"/>
                <a:gd name="T62" fmla="*/ 506 w 2334"/>
                <a:gd name="T63" fmla="*/ 35 h 4227"/>
                <a:gd name="T64" fmla="*/ 564 w 2334"/>
                <a:gd name="T65" fmla="*/ 17 h 4227"/>
                <a:gd name="T66" fmla="*/ 610 w 2334"/>
                <a:gd name="T67" fmla="*/ 5 h 4227"/>
                <a:gd name="T68" fmla="*/ 630 w 2334"/>
                <a:gd name="T69" fmla="*/ 0 h 4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4" h="4227">
                  <a:moveTo>
                    <a:pt x="630" y="0"/>
                  </a:moveTo>
                  <a:lnTo>
                    <a:pt x="654" y="3"/>
                  </a:lnTo>
                  <a:lnTo>
                    <a:pt x="674" y="17"/>
                  </a:lnTo>
                  <a:lnTo>
                    <a:pt x="688" y="39"/>
                  </a:lnTo>
                  <a:lnTo>
                    <a:pt x="1098" y="1166"/>
                  </a:lnTo>
                  <a:lnTo>
                    <a:pt x="1110" y="1188"/>
                  </a:lnTo>
                  <a:lnTo>
                    <a:pt x="1126" y="1203"/>
                  </a:lnTo>
                  <a:lnTo>
                    <a:pt x="1146" y="1211"/>
                  </a:lnTo>
                  <a:lnTo>
                    <a:pt x="1168" y="1215"/>
                  </a:lnTo>
                  <a:lnTo>
                    <a:pt x="1188" y="1211"/>
                  </a:lnTo>
                  <a:lnTo>
                    <a:pt x="1208" y="1203"/>
                  </a:lnTo>
                  <a:lnTo>
                    <a:pt x="1226" y="1188"/>
                  </a:lnTo>
                  <a:lnTo>
                    <a:pt x="1238" y="1166"/>
                  </a:lnTo>
                  <a:lnTo>
                    <a:pt x="1648" y="39"/>
                  </a:lnTo>
                  <a:lnTo>
                    <a:pt x="1660" y="19"/>
                  </a:lnTo>
                  <a:lnTo>
                    <a:pt x="1678" y="5"/>
                  </a:lnTo>
                  <a:lnTo>
                    <a:pt x="1700" y="0"/>
                  </a:lnTo>
                  <a:lnTo>
                    <a:pt x="1722" y="1"/>
                  </a:lnTo>
                  <a:lnTo>
                    <a:pt x="1917" y="61"/>
                  </a:lnTo>
                  <a:lnTo>
                    <a:pt x="1919" y="61"/>
                  </a:lnTo>
                  <a:lnTo>
                    <a:pt x="1991" y="91"/>
                  </a:lnTo>
                  <a:lnTo>
                    <a:pt x="2057" y="127"/>
                  </a:lnTo>
                  <a:lnTo>
                    <a:pt x="2119" y="173"/>
                  </a:lnTo>
                  <a:lnTo>
                    <a:pt x="2172" y="223"/>
                  </a:lnTo>
                  <a:lnTo>
                    <a:pt x="2220" y="281"/>
                  </a:lnTo>
                  <a:lnTo>
                    <a:pt x="2260" y="344"/>
                  </a:lnTo>
                  <a:lnTo>
                    <a:pt x="2292" y="412"/>
                  </a:lnTo>
                  <a:lnTo>
                    <a:pt x="2314" y="484"/>
                  </a:lnTo>
                  <a:lnTo>
                    <a:pt x="2330" y="558"/>
                  </a:lnTo>
                  <a:lnTo>
                    <a:pt x="2334" y="635"/>
                  </a:lnTo>
                  <a:lnTo>
                    <a:pt x="2334" y="1829"/>
                  </a:lnTo>
                  <a:lnTo>
                    <a:pt x="2332" y="1847"/>
                  </a:lnTo>
                  <a:lnTo>
                    <a:pt x="2324" y="1863"/>
                  </a:lnTo>
                  <a:lnTo>
                    <a:pt x="1895" y="2515"/>
                  </a:lnTo>
                  <a:lnTo>
                    <a:pt x="1895" y="4166"/>
                  </a:lnTo>
                  <a:lnTo>
                    <a:pt x="1891" y="4189"/>
                  </a:lnTo>
                  <a:lnTo>
                    <a:pt x="1877" y="4209"/>
                  </a:lnTo>
                  <a:lnTo>
                    <a:pt x="1858" y="4221"/>
                  </a:lnTo>
                  <a:lnTo>
                    <a:pt x="1836" y="4227"/>
                  </a:lnTo>
                  <a:lnTo>
                    <a:pt x="500" y="4227"/>
                  </a:lnTo>
                  <a:lnTo>
                    <a:pt x="476" y="4221"/>
                  </a:lnTo>
                  <a:lnTo>
                    <a:pt x="457" y="4209"/>
                  </a:lnTo>
                  <a:lnTo>
                    <a:pt x="445" y="4189"/>
                  </a:lnTo>
                  <a:lnTo>
                    <a:pt x="439" y="4166"/>
                  </a:lnTo>
                  <a:lnTo>
                    <a:pt x="439" y="2515"/>
                  </a:lnTo>
                  <a:lnTo>
                    <a:pt x="10" y="1863"/>
                  </a:lnTo>
                  <a:lnTo>
                    <a:pt x="4" y="1847"/>
                  </a:lnTo>
                  <a:lnTo>
                    <a:pt x="0" y="1829"/>
                  </a:lnTo>
                  <a:lnTo>
                    <a:pt x="0" y="637"/>
                  </a:lnTo>
                  <a:lnTo>
                    <a:pt x="6" y="560"/>
                  </a:lnTo>
                  <a:lnTo>
                    <a:pt x="20" y="486"/>
                  </a:lnTo>
                  <a:lnTo>
                    <a:pt x="44" y="414"/>
                  </a:lnTo>
                  <a:lnTo>
                    <a:pt x="76" y="346"/>
                  </a:lnTo>
                  <a:lnTo>
                    <a:pt x="116" y="283"/>
                  </a:lnTo>
                  <a:lnTo>
                    <a:pt x="164" y="225"/>
                  </a:lnTo>
                  <a:lnTo>
                    <a:pt x="217" y="173"/>
                  </a:lnTo>
                  <a:lnTo>
                    <a:pt x="277" y="129"/>
                  </a:lnTo>
                  <a:lnTo>
                    <a:pt x="345" y="91"/>
                  </a:lnTo>
                  <a:lnTo>
                    <a:pt x="417" y="61"/>
                  </a:lnTo>
                  <a:lnTo>
                    <a:pt x="423" y="59"/>
                  </a:lnTo>
                  <a:lnTo>
                    <a:pt x="435" y="55"/>
                  </a:lnTo>
                  <a:lnTo>
                    <a:pt x="455" y="49"/>
                  </a:lnTo>
                  <a:lnTo>
                    <a:pt x="480" y="43"/>
                  </a:lnTo>
                  <a:lnTo>
                    <a:pt x="506" y="35"/>
                  </a:lnTo>
                  <a:lnTo>
                    <a:pt x="536" y="25"/>
                  </a:lnTo>
                  <a:lnTo>
                    <a:pt x="564" y="17"/>
                  </a:lnTo>
                  <a:lnTo>
                    <a:pt x="588" y="11"/>
                  </a:lnTo>
                  <a:lnTo>
                    <a:pt x="610" y="5"/>
                  </a:lnTo>
                  <a:lnTo>
                    <a:pt x="624" y="1"/>
                  </a:lnTo>
                  <a:lnTo>
                    <a:pt x="6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93" name="Freeform 13"/>
            <p:cNvSpPr>
              <a:spLocks/>
            </p:cNvSpPr>
            <p:nvPr/>
          </p:nvSpPr>
          <p:spPr bwMode="auto">
            <a:xfrm>
              <a:off x="2998788" y="4953000"/>
              <a:ext cx="1474788" cy="1098550"/>
            </a:xfrm>
            <a:custGeom>
              <a:avLst/>
              <a:gdLst>
                <a:gd name="T0" fmla="*/ 490 w 1857"/>
                <a:gd name="T1" fmla="*/ 0 h 1383"/>
                <a:gd name="T2" fmla="*/ 532 w 1857"/>
                <a:gd name="T3" fmla="*/ 2 h 1383"/>
                <a:gd name="T4" fmla="*/ 576 w 1857"/>
                <a:gd name="T5" fmla="*/ 16 h 1383"/>
                <a:gd name="T6" fmla="*/ 614 w 1857"/>
                <a:gd name="T7" fmla="*/ 38 h 1383"/>
                <a:gd name="T8" fmla="*/ 646 w 1857"/>
                <a:gd name="T9" fmla="*/ 68 h 1383"/>
                <a:gd name="T10" fmla="*/ 670 w 1857"/>
                <a:gd name="T11" fmla="*/ 104 h 1383"/>
                <a:gd name="T12" fmla="*/ 686 w 1857"/>
                <a:gd name="T13" fmla="*/ 143 h 1383"/>
                <a:gd name="T14" fmla="*/ 692 w 1857"/>
                <a:gd name="T15" fmla="*/ 185 h 1383"/>
                <a:gd name="T16" fmla="*/ 690 w 1857"/>
                <a:gd name="T17" fmla="*/ 229 h 1383"/>
                <a:gd name="T18" fmla="*/ 676 w 1857"/>
                <a:gd name="T19" fmla="*/ 271 h 1383"/>
                <a:gd name="T20" fmla="*/ 560 w 1857"/>
                <a:gd name="T21" fmla="*/ 534 h 1383"/>
                <a:gd name="T22" fmla="*/ 1857 w 1857"/>
                <a:gd name="T23" fmla="*/ 28 h 1383"/>
                <a:gd name="T24" fmla="*/ 1857 w 1857"/>
                <a:gd name="T25" fmla="*/ 444 h 1383"/>
                <a:gd name="T26" fmla="*/ 702 w 1857"/>
                <a:gd name="T27" fmla="*/ 895 h 1383"/>
                <a:gd name="T28" fmla="*/ 963 w 1857"/>
                <a:gd name="T29" fmla="*/ 1011 h 1383"/>
                <a:gd name="T30" fmla="*/ 1002 w 1857"/>
                <a:gd name="T31" fmla="*/ 1032 h 1383"/>
                <a:gd name="T32" fmla="*/ 1034 w 1857"/>
                <a:gd name="T33" fmla="*/ 1062 h 1383"/>
                <a:gd name="T34" fmla="*/ 1058 w 1857"/>
                <a:gd name="T35" fmla="*/ 1098 h 1383"/>
                <a:gd name="T36" fmla="*/ 1072 w 1857"/>
                <a:gd name="T37" fmla="*/ 1138 h 1383"/>
                <a:gd name="T38" fmla="*/ 1080 w 1857"/>
                <a:gd name="T39" fmla="*/ 1180 h 1383"/>
                <a:gd name="T40" fmla="*/ 1076 w 1857"/>
                <a:gd name="T41" fmla="*/ 1224 h 1383"/>
                <a:gd name="T42" fmla="*/ 1064 w 1857"/>
                <a:gd name="T43" fmla="*/ 1268 h 1383"/>
                <a:gd name="T44" fmla="*/ 1044 w 1857"/>
                <a:gd name="T45" fmla="*/ 1302 h 1383"/>
                <a:gd name="T46" fmla="*/ 1020 w 1857"/>
                <a:gd name="T47" fmla="*/ 1330 h 1383"/>
                <a:gd name="T48" fmla="*/ 990 w 1857"/>
                <a:gd name="T49" fmla="*/ 1351 h 1383"/>
                <a:gd name="T50" fmla="*/ 957 w 1857"/>
                <a:gd name="T51" fmla="*/ 1369 h 1383"/>
                <a:gd name="T52" fmla="*/ 923 w 1857"/>
                <a:gd name="T53" fmla="*/ 1379 h 1383"/>
                <a:gd name="T54" fmla="*/ 885 w 1857"/>
                <a:gd name="T55" fmla="*/ 1383 h 1383"/>
                <a:gd name="T56" fmla="*/ 845 w 1857"/>
                <a:gd name="T57" fmla="*/ 1379 h 1383"/>
                <a:gd name="T58" fmla="*/ 807 w 1857"/>
                <a:gd name="T59" fmla="*/ 1367 h 1383"/>
                <a:gd name="T60" fmla="*/ 116 w 1857"/>
                <a:gd name="T61" fmla="*/ 1062 h 1383"/>
                <a:gd name="T62" fmla="*/ 78 w 1857"/>
                <a:gd name="T63" fmla="*/ 1040 h 1383"/>
                <a:gd name="T64" fmla="*/ 46 w 1857"/>
                <a:gd name="T65" fmla="*/ 1011 h 1383"/>
                <a:gd name="T66" fmla="*/ 22 w 1857"/>
                <a:gd name="T67" fmla="*/ 975 h 1383"/>
                <a:gd name="T68" fmla="*/ 6 w 1857"/>
                <a:gd name="T69" fmla="*/ 935 h 1383"/>
                <a:gd name="T70" fmla="*/ 0 w 1857"/>
                <a:gd name="T71" fmla="*/ 893 h 1383"/>
                <a:gd name="T72" fmla="*/ 2 w 1857"/>
                <a:gd name="T73" fmla="*/ 849 h 1383"/>
                <a:gd name="T74" fmla="*/ 16 w 1857"/>
                <a:gd name="T75" fmla="*/ 807 h 1383"/>
                <a:gd name="T76" fmla="*/ 319 w 1857"/>
                <a:gd name="T77" fmla="*/ 116 h 1383"/>
                <a:gd name="T78" fmla="*/ 343 w 1857"/>
                <a:gd name="T79" fmla="*/ 78 h 1383"/>
                <a:gd name="T80" fmla="*/ 373 w 1857"/>
                <a:gd name="T81" fmla="*/ 46 h 1383"/>
                <a:gd name="T82" fmla="*/ 409 w 1857"/>
                <a:gd name="T83" fmla="*/ 22 h 1383"/>
                <a:gd name="T84" fmla="*/ 446 w 1857"/>
                <a:gd name="T85" fmla="*/ 6 h 1383"/>
                <a:gd name="T86" fmla="*/ 490 w 1857"/>
                <a:gd name="T87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57" h="1383">
                  <a:moveTo>
                    <a:pt x="490" y="0"/>
                  </a:moveTo>
                  <a:lnTo>
                    <a:pt x="532" y="2"/>
                  </a:lnTo>
                  <a:lnTo>
                    <a:pt x="576" y="16"/>
                  </a:lnTo>
                  <a:lnTo>
                    <a:pt x="614" y="38"/>
                  </a:lnTo>
                  <a:lnTo>
                    <a:pt x="646" y="68"/>
                  </a:lnTo>
                  <a:lnTo>
                    <a:pt x="670" y="104"/>
                  </a:lnTo>
                  <a:lnTo>
                    <a:pt x="686" y="143"/>
                  </a:lnTo>
                  <a:lnTo>
                    <a:pt x="692" y="185"/>
                  </a:lnTo>
                  <a:lnTo>
                    <a:pt x="690" y="229"/>
                  </a:lnTo>
                  <a:lnTo>
                    <a:pt x="676" y="271"/>
                  </a:lnTo>
                  <a:lnTo>
                    <a:pt x="560" y="534"/>
                  </a:lnTo>
                  <a:lnTo>
                    <a:pt x="1857" y="28"/>
                  </a:lnTo>
                  <a:lnTo>
                    <a:pt x="1857" y="444"/>
                  </a:lnTo>
                  <a:lnTo>
                    <a:pt x="702" y="895"/>
                  </a:lnTo>
                  <a:lnTo>
                    <a:pt x="963" y="1011"/>
                  </a:lnTo>
                  <a:lnTo>
                    <a:pt x="1002" y="1032"/>
                  </a:lnTo>
                  <a:lnTo>
                    <a:pt x="1034" y="1062"/>
                  </a:lnTo>
                  <a:lnTo>
                    <a:pt x="1058" y="1098"/>
                  </a:lnTo>
                  <a:lnTo>
                    <a:pt x="1072" y="1138"/>
                  </a:lnTo>
                  <a:lnTo>
                    <a:pt x="1080" y="1180"/>
                  </a:lnTo>
                  <a:lnTo>
                    <a:pt x="1076" y="1224"/>
                  </a:lnTo>
                  <a:lnTo>
                    <a:pt x="1064" y="1268"/>
                  </a:lnTo>
                  <a:lnTo>
                    <a:pt x="1044" y="1302"/>
                  </a:lnTo>
                  <a:lnTo>
                    <a:pt x="1020" y="1330"/>
                  </a:lnTo>
                  <a:lnTo>
                    <a:pt x="990" y="1351"/>
                  </a:lnTo>
                  <a:lnTo>
                    <a:pt x="957" y="1369"/>
                  </a:lnTo>
                  <a:lnTo>
                    <a:pt x="923" y="1379"/>
                  </a:lnTo>
                  <a:lnTo>
                    <a:pt x="885" y="1383"/>
                  </a:lnTo>
                  <a:lnTo>
                    <a:pt x="845" y="1379"/>
                  </a:lnTo>
                  <a:lnTo>
                    <a:pt x="807" y="1367"/>
                  </a:lnTo>
                  <a:lnTo>
                    <a:pt x="116" y="1062"/>
                  </a:lnTo>
                  <a:lnTo>
                    <a:pt x="78" y="1040"/>
                  </a:lnTo>
                  <a:lnTo>
                    <a:pt x="46" y="1011"/>
                  </a:lnTo>
                  <a:lnTo>
                    <a:pt x="22" y="975"/>
                  </a:lnTo>
                  <a:lnTo>
                    <a:pt x="6" y="935"/>
                  </a:lnTo>
                  <a:lnTo>
                    <a:pt x="0" y="893"/>
                  </a:lnTo>
                  <a:lnTo>
                    <a:pt x="2" y="849"/>
                  </a:lnTo>
                  <a:lnTo>
                    <a:pt x="16" y="807"/>
                  </a:lnTo>
                  <a:lnTo>
                    <a:pt x="319" y="116"/>
                  </a:lnTo>
                  <a:lnTo>
                    <a:pt x="343" y="78"/>
                  </a:lnTo>
                  <a:lnTo>
                    <a:pt x="373" y="46"/>
                  </a:lnTo>
                  <a:lnTo>
                    <a:pt x="409" y="22"/>
                  </a:lnTo>
                  <a:lnTo>
                    <a:pt x="446" y="6"/>
                  </a:lnTo>
                  <a:lnTo>
                    <a:pt x="4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94" name="Freeform 14"/>
            <p:cNvSpPr>
              <a:spLocks/>
            </p:cNvSpPr>
            <p:nvPr/>
          </p:nvSpPr>
          <p:spPr bwMode="auto">
            <a:xfrm>
              <a:off x="3035301" y="3584575"/>
              <a:ext cx="1438275" cy="1104900"/>
            </a:xfrm>
            <a:custGeom>
              <a:avLst/>
              <a:gdLst>
                <a:gd name="T0" fmla="*/ 913 w 1811"/>
                <a:gd name="T1" fmla="*/ 0 h 1391"/>
                <a:gd name="T2" fmla="*/ 954 w 1811"/>
                <a:gd name="T3" fmla="*/ 8 h 1391"/>
                <a:gd name="T4" fmla="*/ 994 w 1811"/>
                <a:gd name="T5" fmla="*/ 26 h 1391"/>
                <a:gd name="T6" fmla="*/ 1028 w 1811"/>
                <a:gd name="T7" fmla="*/ 50 h 1391"/>
                <a:gd name="T8" fmla="*/ 1056 w 1811"/>
                <a:gd name="T9" fmla="*/ 83 h 1391"/>
                <a:gd name="T10" fmla="*/ 1078 w 1811"/>
                <a:gd name="T11" fmla="*/ 123 h 1391"/>
                <a:gd name="T12" fmla="*/ 1090 w 1811"/>
                <a:gd name="T13" fmla="*/ 167 h 1391"/>
                <a:gd name="T14" fmla="*/ 1090 w 1811"/>
                <a:gd name="T15" fmla="*/ 209 h 1391"/>
                <a:gd name="T16" fmla="*/ 1082 w 1811"/>
                <a:gd name="T17" fmla="*/ 251 h 1391"/>
                <a:gd name="T18" fmla="*/ 1066 w 1811"/>
                <a:gd name="T19" fmla="*/ 291 h 1391"/>
                <a:gd name="T20" fmla="*/ 1040 w 1811"/>
                <a:gd name="T21" fmla="*/ 325 h 1391"/>
                <a:gd name="T22" fmla="*/ 1006 w 1811"/>
                <a:gd name="T23" fmla="*/ 355 h 1391"/>
                <a:gd name="T24" fmla="*/ 966 w 1811"/>
                <a:gd name="T25" fmla="*/ 374 h 1391"/>
                <a:gd name="T26" fmla="*/ 701 w 1811"/>
                <a:gd name="T27" fmla="*/ 478 h 1391"/>
                <a:gd name="T28" fmla="*/ 1811 w 1811"/>
                <a:gd name="T29" fmla="*/ 966 h 1391"/>
                <a:gd name="T30" fmla="*/ 1811 w 1811"/>
                <a:gd name="T31" fmla="*/ 1391 h 1391"/>
                <a:gd name="T32" fmla="*/ 546 w 1811"/>
                <a:gd name="T33" fmla="*/ 835 h 1391"/>
                <a:gd name="T34" fmla="*/ 650 w 1811"/>
                <a:gd name="T35" fmla="*/ 1100 h 1391"/>
                <a:gd name="T36" fmla="*/ 659 w 1811"/>
                <a:gd name="T37" fmla="*/ 1144 h 1391"/>
                <a:gd name="T38" fmla="*/ 661 w 1811"/>
                <a:gd name="T39" fmla="*/ 1188 h 1391"/>
                <a:gd name="T40" fmla="*/ 654 w 1811"/>
                <a:gd name="T41" fmla="*/ 1230 h 1391"/>
                <a:gd name="T42" fmla="*/ 636 w 1811"/>
                <a:gd name="T43" fmla="*/ 1267 h 1391"/>
                <a:gd name="T44" fmla="*/ 610 w 1811"/>
                <a:gd name="T45" fmla="*/ 1303 h 1391"/>
                <a:gd name="T46" fmla="*/ 578 w 1811"/>
                <a:gd name="T47" fmla="*/ 1331 h 1391"/>
                <a:gd name="T48" fmla="*/ 538 w 1811"/>
                <a:gd name="T49" fmla="*/ 1351 h 1391"/>
                <a:gd name="T50" fmla="*/ 502 w 1811"/>
                <a:gd name="T51" fmla="*/ 1363 h 1391"/>
                <a:gd name="T52" fmla="*/ 468 w 1811"/>
                <a:gd name="T53" fmla="*/ 1365 h 1391"/>
                <a:gd name="T54" fmla="*/ 428 w 1811"/>
                <a:gd name="T55" fmla="*/ 1361 h 1391"/>
                <a:gd name="T56" fmla="*/ 392 w 1811"/>
                <a:gd name="T57" fmla="*/ 1351 h 1391"/>
                <a:gd name="T58" fmla="*/ 359 w 1811"/>
                <a:gd name="T59" fmla="*/ 1333 h 1391"/>
                <a:gd name="T60" fmla="*/ 329 w 1811"/>
                <a:gd name="T61" fmla="*/ 1307 h 1391"/>
                <a:gd name="T62" fmla="*/ 305 w 1811"/>
                <a:gd name="T63" fmla="*/ 1277 h 1391"/>
                <a:gd name="T64" fmla="*/ 287 w 1811"/>
                <a:gd name="T65" fmla="*/ 1242 h 1391"/>
                <a:gd name="T66" fmla="*/ 12 w 1811"/>
                <a:gd name="T67" fmla="*/ 538 h 1391"/>
                <a:gd name="T68" fmla="*/ 2 w 1811"/>
                <a:gd name="T69" fmla="*/ 494 h 1391"/>
                <a:gd name="T70" fmla="*/ 0 w 1811"/>
                <a:gd name="T71" fmla="*/ 452 h 1391"/>
                <a:gd name="T72" fmla="*/ 8 w 1811"/>
                <a:gd name="T73" fmla="*/ 408 h 1391"/>
                <a:gd name="T74" fmla="*/ 26 w 1811"/>
                <a:gd name="T75" fmla="*/ 370 h 1391"/>
                <a:gd name="T76" fmla="*/ 50 w 1811"/>
                <a:gd name="T77" fmla="*/ 337 h 1391"/>
                <a:gd name="T78" fmla="*/ 84 w 1811"/>
                <a:gd name="T79" fmla="*/ 307 h 1391"/>
                <a:gd name="T80" fmla="*/ 123 w 1811"/>
                <a:gd name="T81" fmla="*/ 287 h 1391"/>
                <a:gd name="T82" fmla="*/ 827 w 1811"/>
                <a:gd name="T83" fmla="*/ 12 h 1391"/>
                <a:gd name="T84" fmla="*/ 869 w 1811"/>
                <a:gd name="T85" fmla="*/ 2 h 1391"/>
                <a:gd name="T86" fmla="*/ 913 w 1811"/>
                <a:gd name="T87" fmla="*/ 0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11" h="1391">
                  <a:moveTo>
                    <a:pt x="913" y="0"/>
                  </a:moveTo>
                  <a:lnTo>
                    <a:pt x="954" y="8"/>
                  </a:lnTo>
                  <a:lnTo>
                    <a:pt x="994" y="26"/>
                  </a:lnTo>
                  <a:lnTo>
                    <a:pt x="1028" y="50"/>
                  </a:lnTo>
                  <a:lnTo>
                    <a:pt x="1056" y="83"/>
                  </a:lnTo>
                  <a:lnTo>
                    <a:pt x="1078" y="123"/>
                  </a:lnTo>
                  <a:lnTo>
                    <a:pt x="1090" y="167"/>
                  </a:lnTo>
                  <a:lnTo>
                    <a:pt x="1090" y="209"/>
                  </a:lnTo>
                  <a:lnTo>
                    <a:pt x="1082" y="251"/>
                  </a:lnTo>
                  <a:lnTo>
                    <a:pt x="1066" y="291"/>
                  </a:lnTo>
                  <a:lnTo>
                    <a:pt x="1040" y="325"/>
                  </a:lnTo>
                  <a:lnTo>
                    <a:pt x="1006" y="355"/>
                  </a:lnTo>
                  <a:lnTo>
                    <a:pt x="966" y="374"/>
                  </a:lnTo>
                  <a:lnTo>
                    <a:pt x="701" y="478"/>
                  </a:lnTo>
                  <a:lnTo>
                    <a:pt x="1811" y="966"/>
                  </a:lnTo>
                  <a:lnTo>
                    <a:pt x="1811" y="1391"/>
                  </a:lnTo>
                  <a:lnTo>
                    <a:pt x="546" y="835"/>
                  </a:lnTo>
                  <a:lnTo>
                    <a:pt x="650" y="1100"/>
                  </a:lnTo>
                  <a:lnTo>
                    <a:pt x="659" y="1144"/>
                  </a:lnTo>
                  <a:lnTo>
                    <a:pt x="661" y="1188"/>
                  </a:lnTo>
                  <a:lnTo>
                    <a:pt x="654" y="1230"/>
                  </a:lnTo>
                  <a:lnTo>
                    <a:pt x="636" y="1267"/>
                  </a:lnTo>
                  <a:lnTo>
                    <a:pt x="610" y="1303"/>
                  </a:lnTo>
                  <a:lnTo>
                    <a:pt x="578" y="1331"/>
                  </a:lnTo>
                  <a:lnTo>
                    <a:pt x="538" y="1351"/>
                  </a:lnTo>
                  <a:lnTo>
                    <a:pt x="502" y="1363"/>
                  </a:lnTo>
                  <a:lnTo>
                    <a:pt x="468" y="1365"/>
                  </a:lnTo>
                  <a:lnTo>
                    <a:pt x="428" y="1361"/>
                  </a:lnTo>
                  <a:lnTo>
                    <a:pt x="392" y="1351"/>
                  </a:lnTo>
                  <a:lnTo>
                    <a:pt x="359" y="1333"/>
                  </a:lnTo>
                  <a:lnTo>
                    <a:pt x="329" y="1307"/>
                  </a:lnTo>
                  <a:lnTo>
                    <a:pt x="305" y="1277"/>
                  </a:lnTo>
                  <a:lnTo>
                    <a:pt x="287" y="1242"/>
                  </a:lnTo>
                  <a:lnTo>
                    <a:pt x="12" y="538"/>
                  </a:lnTo>
                  <a:lnTo>
                    <a:pt x="2" y="494"/>
                  </a:lnTo>
                  <a:lnTo>
                    <a:pt x="0" y="452"/>
                  </a:lnTo>
                  <a:lnTo>
                    <a:pt x="8" y="408"/>
                  </a:lnTo>
                  <a:lnTo>
                    <a:pt x="26" y="370"/>
                  </a:lnTo>
                  <a:lnTo>
                    <a:pt x="50" y="337"/>
                  </a:lnTo>
                  <a:lnTo>
                    <a:pt x="84" y="307"/>
                  </a:lnTo>
                  <a:lnTo>
                    <a:pt x="123" y="287"/>
                  </a:lnTo>
                  <a:lnTo>
                    <a:pt x="827" y="12"/>
                  </a:lnTo>
                  <a:lnTo>
                    <a:pt x="869" y="2"/>
                  </a:lnTo>
                  <a:lnTo>
                    <a:pt x="9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95" name="Freeform 15"/>
            <p:cNvSpPr>
              <a:spLocks/>
            </p:cNvSpPr>
            <p:nvPr/>
          </p:nvSpPr>
          <p:spPr bwMode="auto">
            <a:xfrm>
              <a:off x="5970588" y="5010150"/>
              <a:ext cx="1438275" cy="1104900"/>
            </a:xfrm>
            <a:custGeom>
              <a:avLst/>
              <a:gdLst>
                <a:gd name="T0" fmla="*/ 0 w 1811"/>
                <a:gd name="T1" fmla="*/ 0 h 1391"/>
                <a:gd name="T2" fmla="*/ 1267 w 1811"/>
                <a:gd name="T3" fmla="*/ 556 h 1391"/>
                <a:gd name="T4" fmla="*/ 1164 w 1811"/>
                <a:gd name="T5" fmla="*/ 289 h 1391"/>
                <a:gd name="T6" fmla="*/ 1152 w 1811"/>
                <a:gd name="T7" fmla="*/ 247 h 1391"/>
                <a:gd name="T8" fmla="*/ 1152 w 1811"/>
                <a:gd name="T9" fmla="*/ 203 h 1391"/>
                <a:gd name="T10" fmla="*/ 1160 w 1811"/>
                <a:gd name="T11" fmla="*/ 161 h 1391"/>
                <a:gd name="T12" fmla="*/ 1175 w 1811"/>
                <a:gd name="T13" fmla="*/ 121 h 1391"/>
                <a:gd name="T14" fmla="*/ 1201 w 1811"/>
                <a:gd name="T15" fmla="*/ 87 h 1391"/>
                <a:gd name="T16" fmla="*/ 1233 w 1811"/>
                <a:gd name="T17" fmla="*/ 60 h 1391"/>
                <a:gd name="T18" fmla="*/ 1273 w 1811"/>
                <a:gd name="T19" fmla="*/ 38 h 1391"/>
                <a:gd name="T20" fmla="*/ 1317 w 1811"/>
                <a:gd name="T21" fmla="*/ 26 h 1391"/>
                <a:gd name="T22" fmla="*/ 1361 w 1811"/>
                <a:gd name="T23" fmla="*/ 26 h 1391"/>
                <a:gd name="T24" fmla="*/ 1403 w 1811"/>
                <a:gd name="T25" fmla="*/ 34 h 1391"/>
                <a:gd name="T26" fmla="*/ 1443 w 1811"/>
                <a:gd name="T27" fmla="*/ 50 h 1391"/>
                <a:gd name="T28" fmla="*/ 1476 w 1811"/>
                <a:gd name="T29" fmla="*/ 75 h 1391"/>
                <a:gd name="T30" fmla="*/ 1504 w 1811"/>
                <a:gd name="T31" fmla="*/ 109 h 1391"/>
                <a:gd name="T32" fmla="*/ 1526 w 1811"/>
                <a:gd name="T33" fmla="*/ 149 h 1391"/>
                <a:gd name="T34" fmla="*/ 1799 w 1811"/>
                <a:gd name="T35" fmla="*/ 851 h 1391"/>
                <a:gd name="T36" fmla="*/ 1811 w 1811"/>
                <a:gd name="T37" fmla="*/ 895 h 1391"/>
                <a:gd name="T38" fmla="*/ 1811 w 1811"/>
                <a:gd name="T39" fmla="*/ 939 h 1391"/>
                <a:gd name="T40" fmla="*/ 1803 w 1811"/>
                <a:gd name="T41" fmla="*/ 980 h 1391"/>
                <a:gd name="T42" fmla="*/ 1787 w 1811"/>
                <a:gd name="T43" fmla="*/ 1020 h 1391"/>
                <a:gd name="T44" fmla="*/ 1761 w 1811"/>
                <a:gd name="T45" fmla="*/ 1054 h 1391"/>
                <a:gd name="T46" fmla="*/ 1730 w 1811"/>
                <a:gd name="T47" fmla="*/ 1082 h 1391"/>
                <a:gd name="T48" fmla="*/ 1690 w 1811"/>
                <a:gd name="T49" fmla="*/ 1104 h 1391"/>
                <a:gd name="T50" fmla="*/ 986 w 1811"/>
                <a:gd name="T51" fmla="*/ 1377 h 1391"/>
                <a:gd name="T52" fmla="*/ 950 w 1811"/>
                <a:gd name="T53" fmla="*/ 1387 h 1391"/>
                <a:gd name="T54" fmla="*/ 914 w 1811"/>
                <a:gd name="T55" fmla="*/ 1391 h 1391"/>
                <a:gd name="T56" fmla="*/ 877 w 1811"/>
                <a:gd name="T57" fmla="*/ 1387 h 1391"/>
                <a:gd name="T58" fmla="*/ 841 w 1811"/>
                <a:gd name="T59" fmla="*/ 1375 h 1391"/>
                <a:gd name="T60" fmla="*/ 807 w 1811"/>
                <a:gd name="T61" fmla="*/ 1357 h 1391"/>
                <a:gd name="T62" fmla="*/ 777 w 1811"/>
                <a:gd name="T63" fmla="*/ 1333 h 1391"/>
                <a:gd name="T64" fmla="*/ 753 w 1811"/>
                <a:gd name="T65" fmla="*/ 1303 h 1391"/>
                <a:gd name="T66" fmla="*/ 733 w 1811"/>
                <a:gd name="T67" fmla="*/ 1267 h 1391"/>
                <a:gd name="T68" fmla="*/ 723 w 1811"/>
                <a:gd name="T69" fmla="*/ 1224 h 1391"/>
                <a:gd name="T70" fmla="*/ 721 w 1811"/>
                <a:gd name="T71" fmla="*/ 1180 h 1391"/>
                <a:gd name="T72" fmla="*/ 729 w 1811"/>
                <a:gd name="T73" fmla="*/ 1138 h 1391"/>
                <a:gd name="T74" fmla="*/ 747 w 1811"/>
                <a:gd name="T75" fmla="*/ 1100 h 1391"/>
                <a:gd name="T76" fmla="*/ 773 w 1811"/>
                <a:gd name="T77" fmla="*/ 1064 h 1391"/>
                <a:gd name="T78" fmla="*/ 805 w 1811"/>
                <a:gd name="T79" fmla="*/ 1036 h 1391"/>
                <a:gd name="T80" fmla="*/ 845 w 1811"/>
                <a:gd name="T81" fmla="*/ 1014 h 1391"/>
                <a:gd name="T82" fmla="*/ 1110 w 1811"/>
                <a:gd name="T83" fmla="*/ 911 h 1391"/>
                <a:gd name="T84" fmla="*/ 0 w 1811"/>
                <a:gd name="T85" fmla="*/ 424 h 1391"/>
                <a:gd name="T86" fmla="*/ 0 w 1811"/>
                <a:gd name="T87" fmla="*/ 0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11" h="1391">
                  <a:moveTo>
                    <a:pt x="0" y="0"/>
                  </a:moveTo>
                  <a:lnTo>
                    <a:pt x="1267" y="556"/>
                  </a:lnTo>
                  <a:lnTo>
                    <a:pt x="1164" y="289"/>
                  </a:lnTo>
                  <a:lnTo>
                    <a:pt x="1152" y="247"/>
                  </a:lnTo>
                  <a:lnTo>
                    <a:pt x="1152" y="203"/>
                  </a:lnTo>
                  <a:lnTo>
                    <a:pt x="1160" y="161"/>
                  </a:lnTo>
                  <a:lnTo>
                    <a:pt x="1175" y="121"/>
                  </a:lnTo>
                  <a:lnTo>
                    <a:pt x="1201" y="87"/>
                  </a:lnTo>
                  <a:lnTo>
                    <a:pt x="1233" y="60"/>
                  </a:lnTo>
                  <a:lnTo>
                    <a:pt x="1273" y="38"/>
                  </a:lnTo>
                  <a:lnTo>
                    <a:pt x="1317" y="26"/>
                  </a:lnTo>
                  <a:lnTo>
                    <a:pt x="1361" y="26"/>
                  </a:lnTo>
                  <a:lnTo>
                    <a:pt x="1403" y="34"/>
                  </a:lnTo>
                  <a:lnTo>
                    <a:pt x="1443" y="50"/>
                  </a:lnTo>
                  <a:lnTo>
                    <a:pt x="1476" y="75"/>
                  </a:lnTo>
                  <a:lnTo>
                    <a:pt x="1504" y="109"/>
                  </a:lnTo>
                  <a:lnTo>
                    <a:pt x="1526" y="149"/>
                  </a:lnTo>
                  <a:lnTo>
                    <a:pt x="1799" y="851"/>
                  </a:lnTo>
                  <a:lnTo>
                    <a:pt x="1811" y="895"/>
                  </a:lnTo>
                  <a:lnTo>
                    <a:pt x="1811" y="939"/>
                  </a:lnTo>
                  <a:lnTo>
                    <a:pt x="1803" y="980"/>
                  </a:lnTo>
                  <a:lnTo>
                    <a:pt x="1787" y="1020"/>
                  </a:lnTo>
                  <a:lnTo>
                    <a:pt x="1761" y="1054"/>
                  </a:lnTo>
                  <a:lnTo>
                    <a:pt x="1730" y="1082"/>
                  </a:lnTo>
                  <a:lnTo>
                    <a:pt x="1690" y="1104"/>
                  </a:lnTo>
                  <a:lnTo>
                    <a:pt x="986" y="1377"/>
                  </a:lnTo>
                  <a:lnTo>
                    <a:pt x="950" y="1387"/>
                  </a:lnTo>
                  <a:lnTo>
                    <a:pt x="914" y="1391"/>
                  </a:lnTo>
                  <a:lnTo>
                    <a:pt x="877" y="1387"/>
                  </a:lnTo>
                  <a:lnTo>
                    <a:pt x="841" y="1375"/>
                  </a:lnTo>
                  <a:lnTo>
                    <a:pt x="807" y="1357"/>
                  </a:lnTo>
                  <a:lnTo>
                    <a:pt x="777" y="1333"/>
                  </a:lnTo>
                  <a:lnTo>
                    <a:pt x="753" y="1303"/>
                  </a:lnTo>
                  <a:lnTo>
                    <a:pt x="733" y="1267"/>
                  </a:lnTo>
                  <a:lnTo>
                    <a:pt x="723" y="1224"/>
                  </a:lnTo>
                  <a:lnTo>
                    <a:pt x="721" y="1180"/>
                  </a:lnTo>
                  <a:lnTo>
                    <a:pt x="729" y="1138"/>
                  </a:lnTo>
                  <a:lnTo>
                    <a:pt x="747" y="1100"/>
                  </a:lnTo>
                  <a:lnTo>
                    <a:pt x="773" y="1064"/>
                  </a:lnTo>
                  <a:lnTo>
                    <a:pt x="805" y="1036"/>
                  </a:lnTo>
                  <a:lnTo>
                    <a:pt x="845" y="1014"/>
                  </a:lnTo>
                  <a:lnTo>
                    <a:pt x="1110" y="911"/>
                  </a:lnTo>
                  <a:lnTo>
                    <a:pt x="0" y="42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96" name="Freeform 16"/>
            <p:cNvSpPr>
              <a:spLocks/>
            </p:cNvSpPr>
            <p:nvPr/>
          </p:nvSpPr>
          <p:spPr bwMode="auto">
            <a:xfrm>
              <a:off x="5970588" y="3648075"/>
              <a:ext cx="1474788" cy="1098550"/>
            </a:xfrm>
            <a:custGeom>
              <a:avLst/>
              <a:gdLst>
                <a:gd name="T0" fmla="*/ 964 w 1857"/>
                <a:gd name="T1" fmla="*/ 0 h 1384"/>
                <a:gd name="T2" fmla="*/ 1008 w 1857"/>
                <a:gd name="T3" fmla="*/ 2 h 1384"/>
                <a:gd name="T4" fmla="*/ 1050 w 1857"/>
                <a:gd name="T5" fmla="*/ 16 h 1384"/>
                <a:gd name="T6" fmla="*/ 1741 w 1857"/>
                <a:gd name="T7" fmla="*/ 319 h 1384"/>
                <a:gd name="T8" fmla="*/ 1781 w 1857"/>
                <a:gd name="T9" fmla="*/ 343 h 1384"/>
                <a:gd name="T10" fmla="*/ 1811 w 1857"/>
                <a:gd name="T11" fmla="*/ 371 h 1384"/>
                <a:gd name="T12" fmla="*/ 1835 w 1857"/>
                <a:gd name="T13" fmla="*/ 407 h 1384"/>
                <a:gd name="T14" fmla="*/ 1851 w 1857"/>
                <a:gd name="T15" fmla="*/ 447 h 1384"/>
                <a:gd name="T16" fmla="*/ 1857 w 1857"/>
                <a:gd name="T17" fmla="*/ 489 h 1384"/>
                <a:gd name="T18" fmla="*/ 1855 w 1857"/>
                <a:gd name="T19" fmla="*/ 533 h 1384"/>
                <a:gd name="T20" fmla="*/ 1841 w 1857"/>
                <a:gd name="T21" fmla="*/ 577 h 1384"/>
                <a:gd name="T22" fmla="*/ 1538 w 1857"/>
                <a:gd name="T23" fmla="*/ 1266 h 1384"/>
                <a:gd name="T24" fmla="*/ 1518 w 1857"/>
                <a:gd name="T25" fmla="*/ 1300 h 1384"/>
                <a:gd name="T26" fmla="*/ 1494 w 1857"/>
                <a:gd name="T27" fmla="*/ 1330 h 1384"/>
                <a:gd name="T28" fmla="*/ 1464 w 1857"/>
                <a:gd name="T29" fmla="*/ 1352 h 1384"/>
                <a:gd name="T30" fmla="*/ 1433 w 1857"/>
                <a:gd name="T31" fmla="*/ 1370 h 1384"/>
                <a:gd name="T32" fmla="*/ 1397 w 1857"/>
                <a:gd name="T33" fmla="*/ 1380 h 1384"/>
                <a:gd name="T34" fmla="*/ 1361 w 1857"/>
                <a:gd name="T35" fmla="*/ 1384 h 1384"/>
                <a:gd name="T36" fmla="*/ 1321 w 1857"/>
                <a:gd name="T37" fmla="*/ 1380 h 1384"/>
                <a:gd name="T38" fmla="*/ 1281 w 1857"/>
                <a:gd name="T39" fmla="*/ 1368 h 1384"/>
                <a:gd name="T40" fmla="*/ 1243 w 1857"/>
                <a:gd name="T41" fmla="*/ 1344 h 1384"/>
                <a:gd name="T42" fmla="*/ 1211 w 1857"/>
                <a:gd name="T43" fmla="*/ 1314 h 1384"/>
                <a:gd name="T44" fmla="*/ 1187 w 1857"/>
                <a:gd name="T45" fmla="*/ 1278 h 1384"/>
                <a:gd name="T46" fmla="*/ 1171 w 1857"/>
                <a:gd name="T47" fmla="*/ 1240 h 1384"/>
                <a:gd name="T48" fmla="*/ 1166 w 1857"/>
                <a:gd name="T49" fmla="*/ 1196 h 1384"/>
                <a:gd name="T50" fmla="*/ 1169 w 1857"/>
                <a:gd name="T51" fmla="*/ 1155 h 1384"/>
                <a:gd name="T52" fmla="*/ 1181 w 1857"/>
                <a:gd name="T53" fmla="*/ 1111 h 1384"/>
                <a:gd name="T54" fmla="*/ 1297 w 1857"/>
                <a:gd name="T55" fmla="*/ 850 h 1384"/>
                <a:gd name="T56" fmla="*/ 0 w 1857"/>
                <a:gd name="T57" fmla="*/ 1354 h 1384"/>
                <a:gd name="T58" fmla="*/ 0 w 1857"/>
                <a:gd name="T59" fmla="*/ 937 h 1384"/>
                <a:gd name="T60" fmla="*/ 1156 w 1857"/>
                <a:gd name="T61" fmla="*/ 487 h 1384"/>
                <a:gd name="T62" fmla="*/ 894 w 1857"/>
                <a:gd name="T63" fmla="*/ 371 h 1384"/>
                <a:gd name="T64" fmla="*/ 855 w 1857"/>
                <a:gd name="T65" fmla="*/ 349 h 1384"/>
                <a:gd name="T66" fmla="*/ 825 w 1857"/>
                <a:gd name="T67" fmla="*/ 319 h 1384"/>
                <a:gd name="T68" fmla="*/ 801 w 1857"/>
                <a:gd name="T69" fmla="*/ 284 h 1384"/>
                <a:gd name="T70" fmla="*/ 785 w 1857"/>
                <a:gd name="T71" fmla="*/ 244 h 1384"/>
                <a:gd name="T72" fmla="*/ 779 w 1857"/>
                <a:gd name="T73" fmla="*/ 202 h 1384"/>
                <a:gd name="T74" fmla="*/ 781 w 1857"/>
                <a:gd name="T75" fmla="*/ 158 h 1384"/>
                <a:gd name="T76" fmla="*/ 795 w 1857"/>
                <a:gd name="T77" fmla="*/ 116 h 1384"/>
                <a:gd name="T78" fmla="*/ 817 w 1857"/>
                <a:gd name="T79" fmla="*/ 76 h 1384"/>
                <a:gd name="T80" fmla="*/ 847 w 1857"/>
                <a:gd name="T81" fmla="*/ 46 h 1384"/>
                <a:gd name="T82" fmla="*/ 883 w 1857"/>
                <a:gd name="T83" fmla="*/ 22 h 1384"/>
                <a:gd name="T84" fmla="*/ 922 w 1857"/>
                <a:gd name="T85" fmla="*/ 6 h 1384"/>
                <a:gd name="T86" fmla="*/ 964 w 1857"/>
                <a:gd name="T87" fmla="*/ 0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57" h="1384">
                  <a:moveTo>
                    <a:pt x="964" y="0"/>
                  </a:moveTo>
                  <a:lnTo>
                    <a:pt x="1008" y="2"/>
                  </a:lnTo>
                  <a:lnTo>
                    <a:pt x="1050" y="16"/>
                  </a:lnTo>
                  <a:lnTo>
                    <a:pt x="1741" y="319"/>
                  </a:lnTo>
                  <a:lnTo>
                    <a:pt x="1781" y="343"/>
                  </a:lnTo>
                  <a:lnTo>
                    <a:pt x="1811" y="371"/>
                  </a:lnTo>
                  <a:lnTo>
                    <a:pt x="1835" y="407"/>
                  </a:lnTo>
                  <a:lnTo>
                    <a:pt x="1851" y="447"/>
                  </a:lnTo>
                  <a:lnTo>
                    <a:pt x="1857" y="489"/>
                  </a:lnTo>
                  <a:lnTo>
                    <a:pt x="1855" y="533"/>
                  </a:lnTo>
                  <a:lnTo>
                    <a:pt x="1841" y="577"/>
                  </a:lnTo>
                  <a:lnTo>
                    <a:pt x="1538" y="1266"/>
                  </a:lnTo>
                  <a:lnTo>
                    <a:pt x="1518" y="1300"/>
                  </a:lnTo>
                  <a:lnTo>
                    <a:pt x="1494" y="1330"/>
                  </a:lnTo>
                  <a:lnTo>
                    <a:pt x="1464" y="1352"/>
                  </a:lnTo>
                  <a:lnTo>
                    <a:pt x="1433" y="1370"/>
                  </a:lnTo>
                  <a:lnTo>
                    <a:pt x="1397" y="1380"/>
                  </a:lnTo>
                  <a:lnTo>
                    <a:pt x="1361" y="1384"/>
                  </a:lnTo>
                  <a:lnTo>
                    <a:pt x="1321" y="1380"/>
                  </a:lnTo>
                  <a:lnTo>
                    <a:pt x="1281" y="1368"/>
                  </a:lnTo>
                  <a:lnTo>
                    <a:pt x="1243" y="1344"/>
                  </a:lnTo>
                  <a:lnTo>
                    <a:pt x="1211" y="1314"/>
                  </a:lnTo>
                  <a:lnTo>
                    <a:pt x="1187" y="1278"/>
                  </a:lnTo>
                  <a:lnTo>
                    <a:pt x="1171" y="1240"/>
                  </a:lnTo>
                  <a:lnTo>
                    <a:pt x="1166" y="1196"/>
                  </a:lnTo>
                  <a:lnTo>
                    <a:pt x="1169" y="1155"/>
                  </a:lnTo>
                  <a:lnTo>
                    <a:pt x="1181" y="1111"/>
                  </a:lnTo>
                  <a:lnTo>
                    <a:pt x="1297" y="850"/>
                  </a:lnTo>
                  <a:lnTo>
                    <a:pt x="0" y="1354"/>
                  </a:lnTo>
                  <a:lnTo>
                    <a:pt x="0" y="937"/>
                  </a:lnTo>
                  <a:lnTo>
                    <a:pt x="1156" y="487"/>
                  </a:lnTo>
                  <a:lnTo>
                    <a:pt x="894" y="371"/>
                  </a:lnTo>
                  <a:lnTo>
                    <a:pt x="855" y="349"/>
                  </a:lnTo>
                  <a:lnTo>
                    <a:pt x="825" y="319"/>
                  </a:lnTo>
                  <a:lnTo>
                    <a:pt x="801" y="284"/>
                  </a:lnTo>
                  <a:lnTo>
                    <a:pt x="785" y="244"/>
                  </a:lnTo>
                  <a:lnTo>
                    <a:pt x="779" y="202"/>
                  </a:lnTo>
                  <a:lnTo>
                    <a:pt x="781" y="158"/>
                  </a:lnTo>
                  <a:lnTo>
                    <a:pt x="795" y="116"/>
                  </a:lnTo>
                  <a:lnTo>
                    <a:pt x="817" y="76"/>
                  </a:lnTo>
                  <a:lnTo>
                    <a:pt x="847" y="46"/>
                  </a:lnTo>
                  <a:lnTo>
                    <a:pt x="883" y="22"/>
                  </a:lnTo>
                  <a:lnTo>
                    <a:pt x="922" y="6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97" name="Freeform 17"/>
            <p:cNvSpPr>
              <a:spLocks/>
            </p:cNvSpPr>
            <p:nvPr/>
          </p:nvSpPr>
          <p:spPr bwMode="auto">
            <a:xfrm>
              <a:off x="5080001" y="2209800"/>
              <a:ext cx="284163" cy="725488"/>
            </a:xfrm>
            <a:custGeom>
              <a:avLst/>
              <a:gdLst>
                <a:gd name="T0" fmla="*/ 87 w 356"/>
                <a:gd name="T1" fmla="*/ 0 h 912"/>
                <a:gd name="T2" fmla="*/ 269 w 356"/>
                <a:gd name="T3" fmla="*/ 0 h 912"/>
                <a:gd name="T4" fmla="*/ 293 w 356"/>
                <a:gd name="T5" fmla="*/ 2 h 912"/>
                <a:gd name="T6" fmla="*/ 317 w 356"/>
                <a:gd name="T7" fmla="*/ 11 h 912"/>
                <a:gd name="T8" fmla="*/ 334 w 356"/>
                <a:gd name="T9" fmla="*/ 25 h 912"/>
                <a:gd name="T10" fmla="*/ 350 w 356"/>
                <a:gd name="T11" fmla="*/ 49 h 912"/>
                <a:gd name="T12" fmla="*/ 356 w 356"/>
                <a:gd name="T13" fmla="*/ 75 h 912"/>
                <a:gd name="T14" fmla="*/ 354 w 356"/>
                <a:gd name="T15" fmla="*/ 101 h 912"/>
                <a:gd name="T16" fmla="*/ 346 w 356"/>
                <a:gd name="T17" fmla="*/ 125 h 912"/>
                <a:gd name="T18" fmla="*/ 249 w 356"/>
                <a:gd name="T19" fmla="*/ 273 h 912"/>
                <a:gd name="T20" fmla="*/ 295 w 356"/>
                <a:gd name="T21" fmla="*/ 655 h 912"/>
                <a:gd name="T22" fmla="*/ 205 w 356"/>
                <a:gd name="T23" fmla="*/ 895 h 912"/>
                <a:gd name="T24" fmla="*/ 197 w 356"/>
                <a:gd name="T25" fmla="*/ 906 h 912"/>
                <a:gd name="T26" fmla="*/ 183 w 356"/>
                <a:gd name="T27" fmla="*/ 912 h 912"/>
                <a:gd name="T28" fmla="*/ 171 w 356"/>
                <a:gd name="T29" fmla="*/ 912 h 912"/>
                <a:gd name="T30" fmla="*/ 161 w 356"/>
                <a:gd name="T31" fmla="*/ 906 h 912"/>
                <a:gd name="T32" fmla="*/ 153 w 356"/>
                <a:gd name="T33" fmla="*/ 895 h 912"/>
                <a:gd name="T34" fmla="*/ 63 w 356"/>
                <a:gd name="T35" fmla="*/ 655 h 912"/>
                <a:gd name="T36" fmla="*/ 109 w 356"/>
                <a:gd name="T37" fmla="*/ 273 h 912"/>
                <a:gd name="T38" fmla="*/ 12 w 356"/>
                <a:gd name="T39" fmla="*/ 125 h 912"/>
                <a:gd name="T40" fmla="*/ 2 w 356"/>
                <a:gd name="T41" fmla="*/ 101 h 912"/>
                <a:gd name="T42" fmla="*/ 0 w 356"/>
                <a:gd name="T43" fmla="*/ 75 h 912"/>
                <a:gd name="T44" fmla="*/ 8 w 356"/>
                <a:gd name="T45" fmla="*/ 49 h 912"/>
                <a:gd name="T46" fmla="*/ 22 w 356"/>
                <a:gd name="T47" fmla="*/ 25 h 912"/>
                <a:gd name="T48" fmla="*/ 42 w 356"/>
                <a:gd name="T49" fmla="*/ 11 h 912"/>
                <a:gd name="T50" fmla="*/ 63 w 356"/>
                <a:gd name="T51" fmla="*/ 2 h 912"/>
                <a:gd name="T52" fmla="*/ 87 w 356"/>
                <a:gd name="T53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6" h="912">
                  <a:moveTo>
                    <a:pt x="87" y="0"/>
                  </a:moveTo>
                  <a:lnTo>
                    <a:pt x="269" y="0"/>
                  </a:lnTo>
                  <a:lnTo>
                    <a:pt x="293" y="2"/>
                  </a:lnTo>
                  <a:lnTo>
                    <a:pt x="317" y="11"/>
                  </a:lnTo>
                  <a:lnTo>
                    <a:pt x="334" y="25"/>
                  </a:lnTo>
                  <a:lnTo>
                    <a:pt x="350" y="49"/>
                  </a:lnTo>
                  <a:lnTo>
                    <a:pt x="356" y="75"/>
                  </a:lnTo>
                  <a:lnTo>
                    <a:pt x="354" y="101"/>
                  </a:lnTo>
                  <a:lnTo>
                    <a:pt x="346" y="125"/>
                  </a:lnTo>
                  <a:lnTo>
                    <a:pt x="249" y="273"/>
                  </a:lnTo>
                  <a:lnTo>
                    <a:pt x="295" y="655"/>
                  </a:lnTo>
                  <a:lnTo>
                    <a:pt x="205" y="895"/>
                  </a:lnTo>
                  <a:lnTo>
                    <a:pt x="197" y="906"/>
                  </a:lnTo>
                  <a:lnTo>
                    <a:pt x="183" y="912"/>
                  </a:lnTo>
                  <a:lnTo>
                    <a:pt x="171" y="912"/>
                  </a:lnTo>
                  <a:lnTo>
                    <a:pt x="161" y="906"/>
                  </a:lnTo>
                  <a:lnTo>
                    <a:pt x="153" y="895"/>
                  </a:lnTo>
                  <a:lnTo>
                    <a:pt x="63" y="655"/>
                  </a:lnTo>
                  <a:lnTo>
                    <a:pt x="109" y="273"/>
                  </a:lnTo>
                  <a:lnTo>
                    <a:pt x="12" y="125"/>
                  </a:lnTo>
                  <a:lnTo>
                    <a:pt x="2" y="101"/>
                  </a:lnTo>
                  <a:lnTo>
                    <a:pt x="0" y="75"/>
                  </a:lnTo>
                  <a:lnTo>
                    <a:pt x="8" y="49"/>
                  </a:lnTo>
                  <a:lnTo>
                    <a:pt x="22" y="25"/>
                  </a:lnTo>
                  <a:lnTo>
                    <a:pt x="42" y="11"/>
                  </a:lnTo>
                  <a:lnTo>
                    <a:pt x="63" y="2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032459" y="2987772"/>
            <a:ext cx="385057" cy="331759"/>
            <a:chOff x="3489325" y="1401763"/>
            <a:chExt cx="5207000" cy="4486275"/>
          </a:xfrm>
          <a:solidFill>
            <a:schemeClr val="bg1"/>
          </a:solidFill>
        </p:grpSpPr>
        <p:sp>
          <p:nvSpPr>
            <p:cNvPr id="99" name="Freeform 22"/>
            <p:cNvSpPr>
              <a:spLocks noEditPoints="1"/>
            </p:cNvSpPr>
            <p:nvPr/>
          </p:nvSpPr>
          <p:spPr bwMode="auto">
            <a:xfrm>
              <a:off x="3489325" y="1401763"/>
              <a:ext cx="5207000" cy="4486275"/>
            </a:xfrm>
            <a:custGeom>
              <a:avLst/>
              <a:gdLst>
                <a:gd name="T0" fmla="*/ 476 w 6560"/>
                <a:gd name="T1" fmla="*/ 3870 h 5652"/>
                <a:gd name="T2" fmla="*/ 6082 w 6560"/>
                <a:gd name="T3" fmla="*/ 477 h 5652"/>
                <a:gd name="T4" fmla="*/ 318 w 6560"/>
                <a:gd name="T5" fmla="*/ 0 h 5652"/>
                <a:gd name="T6" fmla="*/ 6299 w 6560"/>
                <a:gd name="T7" fmla="*/ 6 h 5652"/>
                <a:gd name="T8" fmla="*/ 6403 w 6560"/>
                <a:gd name="T9" fmla="*/ 44 h 5652"/>
                <a:gd name="T10" fmla="*/ 6484 w 6560"/>
                <a:gd name="T11" fmla="*/ 113 h 5652"/>
                <a:gd name="T12" fmla="*/ 6540 w 6560"/>
                <a:gd name="T13" fmla="*/ 207 h 5652"/>
                <a:gd name="T14" fmla="*/ 6560 w 6560"/>
                <a:gd name="T15" fmla="*/ 318 h 5652"/>
                <a:gd name="T16" fmla="*/ 6554 w 6560"/>
                <a:gd name="T17" fmla="*/ 4087 h 5652"/>
                <a:gd name="T18" fmla="*/ 6516 w 6560"/>
                <a:gd name="T19" fmla="*/ 4188 h 5652"/>
                <a:gd name="T20" fmla="*/ 6447 w 6560"/>
                <a:gd name="T21" fmla="*/ 4271 h 5652"/>
                <a:gd name="T22" fmla="*/ 6353 w 6560"/>
                <a:gd name="T23" fmla="*/ 4325 h 5652"/>
                <a:gd name="T24" fmla="*/ 6242 w 6560"/>
                <a:gd name="T25" fmla="*/ 4345 h 5652"/>
                <a:gd name="T26" fmla="*/ 4027 w 6560"/>
                <a:gd name="T27" fmla="*/ 5064 h 5652"/>
                <a:gd name="T28" fmla="*/ 4948 w 6560"/>
                <a:gd name="T29" fmla="*/ 5070 h 5652"/>
                <a:gd name="T30" fmla="*/ 5052 w 6560"/>
                <a:gd name="T31" fmla="*/ 5116 h 5652"/>
                <a:gd name="T32" fmla="*/ 5131 w 6560"/>
                <a:gd name="T33" fmla="*/ 5193 h 5652"/>
                <a:gd name="T34" fmla="*/ 5177 w 6560"/>
                <a:gd name="T35" fmla="*/ 5298 h 5652"/>
                <a:gd name="T36" fmla="*/ 5177 w 6560"/>
                <a:gd name="T37" fmla="*/ 5418 h 5652"/>
                <a:gd name="T38" fmla="*/ 5131 w 6560"/>
                <a:gd name="T39" fmla="*/ 5521 h 5652"/>
                <a:gd name="T40" fmla="*/ 5052 w 6560"/>
                <a:gd name="T41" fmla="*/ 5600 h 5652"/>
                <a:gd name="T42" fmla="*/ 4948 w 6560"/>
                <a:gd name="T43" fmla="*/ 5646 h 5652"/>
                <a:gd name="T44" fmla="*/ 1671 w 6560"/>
                <a:gd name="T45" fmla="*/ 5652 h 5652"/>
                <a:gd name="T46" fmla="*/ 1556 w 6560"/>
                <a:gd name="T47" fmla="*/ 5628 h 5652"/>
                <a:gd name="T48" fmla="*/ 1464 w 6560"/>
                <a:gd name="T49" fmla="*/ 5565 h 5652"/>
                <a:gd name="T50" fmla="*/ 1401 w 6560"/>
                <a:gd name="T51" fmla="*/ 5471 h 5652"/>
                <a:gd name="T52" fmla="*/ 1377 w 6560"/>
                <a:gd name="T53" fmla="*/ 5358 h 5652"/>
                <a:gd name="T54" fmla="*/ 1401 w 6560"/>
                <a:gd name="T55" fmla="*/ 5245 h 5652"/>
                <a:gd name="T56" fmla="*/ 1464 w 6560"/>
                <a:gd name="T57" fmla="*/ 5151 h 5652"/>
                <a:gd name="T58" fmla="*/ 1556 w 6560"/>
                <a:gd name="T59" fmla="*/ 5088 h 5652"/>
                <a:gd name="T60" fmla="*/ 1671 w 6560"/>
                <a:gd name="T61" fmla="*/ 5064 h 5652"/>
                <a:gd name="T62" fmla="*/ 2533 w 6560"/>
                <a:gd name="T63" fmla="*/ 4345 h 5652"/>
                <a:gd name="T64" fmla="*/ 261 w 6560"/>
                <a:gd name="T65" fmla="*/ 4341 h 5652"/>
                <a:gd name="T66" fmla="*/ 157 w 6560"/>
                <a:gd name="T67" fmla="*/ 4303 h 5652"/>
                <a:gd name="T68" fmla="*/ 76 w 6560"/>
                <a:gd name="T69" fmla="*/ 4234 h 5652"/>
                <a:gd name="T70" fmla="*/ 20 w 6560"/>
                <a:gd name="T71" fmla="*/ 4140 h 5652"/>
                <a:gd name="T72" fmla="*/ 0 w 6560"/>
                <a:gd name="T73" fmla="*/ 4029 h 5652"/>
                <a:gd name="T74" fmla="*/ 6 w 6560"/>
                <a:gd name="T75" fmla="*/ 260 h 5652"/>
                <a:gd name="T76" fmla="*/ 44 w 6560"/>
                <a:gd name="T77" fmla="*/ 157 h 5652"/>
                <a:gd name="T78" fmla="*/ 113 w 6560"/>
                <a:gd name="T79" fmla="*/ 75 h 5652"/>
                <a:gd name="T80" fmla="*/ 207 w 6560"/>
                <a:gd name="T81" fmla="*/ 20 h 5652"/>
                <a:gd name="T82" fmla="*/ 318 w 6560"/>
                <a:gd name="T83" fmla="*/ 0 h 5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60" h="5652">
                  <a:moveTo>
                    <a:pt x="476" y="477"/>
                  </a:moveTo>
                  <a:lnTo>
                    <a:pt x="476" y="3870"/>
                  </a:lnTo>
                  <a:lnTo>
                    <a:pt x="6082" y="3870"/>
                  </a:lnTo>
                  <a:lnTo>
                    <a:pt x="6082" y="477"/>
                  </a:lnTo>
                  <a:lnTo>
                    <a:pt x="476" y="477"/>
                  </a:lnTo>
                  <a:close/>
                  <a:moveTo>
                    <a:pt x="318" y="0"/>
                  </a:moveTo>
                  <a:lnTo>
                    <a:pt x="6242" y="0"/>
                  </a:lnTo>
                  <a:lnTo>
                    <a:pt x="6299" y="6"/>
                  </a:lnTo>
                  <a:lnTo>
                    <a:pt x="6353" y="20"/>
                  </a:lnTo>
                  <a:lnTo>
                    <a:pt x="6403" y="44"/>
                  </a:lnTo>
                  <a:lnTo>
                    <a:pt x="6447" y="75"/>
                  </a:lnTo>
                  <a:lnTo>
                    <a:pt x="6484" y="113"/>
                  </a:lnTo>
                  <a:lnTo>
                    <a:pt x="6516" y="157"/>
                  </a:lnTo>
                  <a:lnTo>
                    <a:pt x="6540" y="207"/>
                  </a:lnTo>
                  <a:lnTo>
                    <a:pt x="6554" y="260"/>
                  </a:lnTo>
                  <a:lnTo>
                    <a:pt x="6560" y="318"/>
                  </a:lnTo>
                  <a:lnTo>
                    <a:pt x="6560" y="4029"/>
                  </a:lnTo>
                  <a:lnTo>
                    <a:pt x="6554" y="4087"/>
                  </a:lnTo>
                  <a:lnTo>
                    <a:pt x="6540" y="4140"/>
                  </a:lnTo>
                  <a:lnTo>
                    <a:pt x="6516" y="4188"/>
                  </a:lnTo>
                  <a:lnTo>
                    <a:pt x="6484" y="4234"/>
                  </a:lnTo>
                  <a:lnTo>
                    <a:pt x="6447" y="4271"/>
                  </a:lnTo>
                  <a:lnTo>
                    <a:pt x="6403" y="4303"/>
                  </a:lnTo>
                  <a:lnTo>
                    <a:pt x="6353" y="4325"/>
                  </a:lnTo>
                  <a:lnTo>
                    <a:pt x="6299" y="4341"/>
                  </a:lnTo>
                  <a:lnTo>
                    <a:pt x="6242" y="4345"/>
                  </a:lnTo>
                  <a:lnTo>
                    <a:pt x="4027" y="4345"/>
                  </a:lnTo>
                  <a:lnTo>
                    <a:pt x="4027" y="5064"/>
                  </a:lnTo>
                  <a:lnTo>
                    <a:pt x="4889" y="5064"/>
                  </a:lnTo>
                  <a:lnTo>
                    <a:pt x="4948" y="5070"/>
                  </a:lnTo>
                  <a:lnTo>
                    <a:pt x="5002" y="5088"/>
                  </a:lnTo>
                  <a:lnTo>
                    <a:pt x="5052" y="5116"/>
                  </a:lnTo>
                  <a:lnTo>
                    <a:pt x="5096" y="5151"/>
                  </a:lnTo>
                  <a:lnTo>
                    <a:pt x="5131" y="5193"/>
                  </a:lnTo>
                  <a:lnTo>
                    <a:pt x="5159" y="5245"/>
                  </a:lnTo>
                  <a:lnTo>
                    <a:pt x="5177" y="5298"/>
                  </a:lnTo>
                  <a:lnTo>
                    <a:pt x="5183" y="5358"/>
                  </a:lnTo>
                  <a:lnTo>
                    <a:pt x="5177" y="5418"/>
                  </a:lnTo>
                  <a:lnTo>
                    <a:pt x="5159" y="5471"/>
                  </a:lnTo>
                  <a:lnTo>
                    <a:pt x="5131" y="5521"/>
                  </a:lnTo>
                  <a:lnTo>
                    <a:pt x="5096" y="5565"/>
                  </a:lnTo>
                  <a:lnTo>
                    <a:pt x="5052" y="5600"/>
                  </a:lnTo>
                  <a:lnTo>
                    <a:pt x="5002" y="5628"/>
                  </a:lnTo>
                  <a:lnTo>
                    <a:pt x="4948" y="5646"/>
                  </a:lnTo>
                  <a:lnTo>
                    <a:pt x="4889" y="5652"/>
                  </a:lnTo>
                  <a:lnTo>
                    <a:pt x="1671" y="5652"/>
                  </a:lnTo>
                  <a:lnTo>
                    <a:pt x="1612" y="5646"/>
                  </a:lnTo>
                  <a:lnTo>
                    <a:pt x="1556" y="5628"/>
                  </a:lnTo>
                  <a:lnTo>
                    <a:pt x="1506" y="5600"/>
                  </a:lnTo>
                  <a:lnTo>
                    <a:pt x="1464" y="5565"/>
                  </a:lnTo>
                  <a:lnTo>
                    <a:pt x="1427" y="5521"/>
                  </a:lnTo>
                  <a:lnTo>
                    <a:pt x="1401" y="5471"/>
                  </a:lnTo>
                  <a:lnTo>
                    <a:pt x="1383" y="5418"/>
                  </a:lnTo>
                  <a:lnTo>
                    <a:pt x="1377" y="5358"/>
                  </a:lnTo>
                  <a:lnTo>
                    <a:pt x="1383" y="5298"/>
                  </a:lnTo>
                  <a:lnTo>
                    <a:pt x="1401" y="5245"/>
                  </a:lnTo>
                  <a:lnTo>
                    <a:pt x="1427" y="5193"/>
                  </a:lnTo>
                  <a:lnTo>
                    <a:pt x="1464" y="5151"/>
                  </a:lnTo>
                  <a:lnTo>
                    <a:pt x="1506" y="5116"/>
                  </a:lnTo>
                  <a:lnTo>
                    <a:pt x="1556" y="5088"/>
                  </a:lnTo>
                  <a:lnTo>
                    <a:pt x="1612" y="5070"/>
                  </a:lnTo>
                  <a:lnTo>
                    <a:pt x="1671" y="5064"/>
                  </a:lnTo>
                  <a:lnTo>
                    <a:pt x="2533" y="5064"/>
                  </a:lnTo>
                  <a:lnTo>
                    <a:pt x="2533" y="4345"/>
                  </a:lnTo>
                  <a:lnTo>
                    <a:pt x="318" y="4345"/>
                  </a:lnTo>
                  <a:lnTo>
                    <a:pt x="261" y="4341"/>
                  </a:lnTo>
                  <a:lnTo>
                    <a:pt x="207" y="4325"/>
                  </a:lnTo>
                  <a:lnTo>
                    <a:pt x="157" y="4303"/>
                  </a:lnTo>
                  <a:lnTo>
                    <a:pt x="113" y="4271"/>
                  </a:lnTo>
                  <a:lnTo>
                    <a:pt x="76" y="4234"/>
                  </a:lnTo>
                  <a:lnTo>
                    <a:pt x="44" y="4188"/>
                  </a:lnTo>
                  <a:lnTo>
                    <a:pt x="20" y="4140"/>
                  </a:lnTo>
                  <a:lnTo>
                    <a:pt x="6" y="4087"/>
                  </a:lnTo>
                  <a:lnTo>
                    <a:pt x="0" y="4029"/>
                  </a:lnTo>
                  <a:lnTo>
                    <a:pt x="0" y="318"/>
                  </a:lnTo>
                  <a:lnTo>
                    <a:pt x="6" y="260"/>
                  </a:lnTo>
                  <a:lnTo>
                    <a:pt x="20" y="207"/>
                  </a:lnTo>
                  <a:lnTo>
                    <a:pt x="44" y="157"/>
                  </a:lnTo>
                  <a:lnTo>
                    <a:pt x="76" y="113"/>
                  </a:lnTo>
                  <a:lnTo>
                    <a:pt x="113" y="75"/>
                  </a:lnTo>
                  <a:lnTo>
                    <a:pt x="157" y="44"/>
                  </a:lnTo>
                  <a:lnTo>
                    <a:pt x="207" y="20"/>
                  </a:lnTo>
                  <a:lnTo>
                    <a:pt x="261" y="6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00" name="Freeform 23"/>
            <p:cNvSpPr>
              <a:spLocks/>
            </p:cNvSpPr>
            <p:nvPr/>
          </p:nvSpPr>
          <p:spPr bwMode="auto">
            <a:xfrm>
              <a:off x="4591050" y="2593976"/>
              <a:ext cx="1106488" cy="1057275"/>
            </a:xfrm>
            <a:custGeom>
              <a:avLst/>
              <a:gdLst>
                <a:gd name="T0" fmla="*/ 1198 w 1393"/>
                <a:gd name="T1" fmla="*/ 0 h 1333"/>
                <a:gd name="T2" fmla="*/ 1233 w 1393"/>
                <a:gd name="T3" fmla="*/ 4 h 1333"/>
                <a:gd name="T4" fmla="*/ 1269 w 1393"/>
                <a:gd name="T5" fmla="*/ 14 h 1333"/>
                <a:gd name="T6" fmla="*/ 1303 w 1393"/>
                <a:gd name="T7" fmla="*/ 32 h 1333"/>
                <a:gd name="T8" fmla="*/ 1333 w 1393"/>
                <a:gd name="T9" fmla="*/ 56 h 1333"/>
                <a:gd name="T10" fmla="*/ 1359 w 1393"/>
                <a:gd name="T11" fmla="*/ 85 h 1333"/>
                <a:gd name="T12" fmla="*/ 1377 w 1393"/>
                <a:gd name="T13" fmla="*/ 119 h 1333"/>
                <a:gd name="T14" fmla="*/ 1389 w 1393"/>
                <a:gd name="T15" fmla="*/ 155 h 1333"/>
                <a:gd name="T16" fmla="*/ 1393 w 1393"/>
                <a:gd name="T17" fmla="*/ 195 h 1333"/>
                <a:gd name="T18" fmla="*/ 1393 w 1393"/>
                <a:gd name="T19" fmla="*/ 201 h 1333"/>
                <a:gd name="T20" fmla="*/ 1387 w 1393"/>
                <a:gd name="T21" fmla="*/ 244 h 1333"/>
                <a:gd name="T22" fmla="*/ 1373 w 1393"/>
                <a:gd name="T23" fmla="*/ 286 h 1333"/>
                <a:gd name="T24" fmla="*/ 1349 w 1393"/>
                <a:gd name="T25" fmla="*/ 322 h 1333"/>
                <a:gd name="T26" fmla="*/ 1317 w 1393"/>
                <a:gd name="T27" fmla="*/ 354 h 1333"/>
                <a:gd name="T28" fmla="*/ 1279 w 1393"/>
                <a:gd name="T29" fmla="*/ 375 h 1333"/>
                <a:gd name="T30" fmla="*/ 652 w 1393"/>
                <a:gd name="T31" fmla="*/ 667 h 1333"/>
                <a:gd name="T32" fmla="*/ 1279 w 1393"/>
                <a:gd name="T33" fmla="*/ 957 h 1333"/>
                <a:gd name="T34" fmla="*/ 1317 w 1393"/>
                <a:gd name="T35" fmla="*/ 981 h 1333"/>
                <a:gd name="T36" fmla="*/ 1349 w 1393"/>
                <a:gd name="T37" fmla="*/ 1011 h 1333"/>
                <a:gd name="T38" fmla="*/ 1373 w 1393"/>
                <a:gd name="T39" fmla="*/ 1049 h 1333"/>
                <a:gd name="T40" fmla="*/ 1387 w 1393"/>
                <a:gd name="T41" fmla="*/ 1091 h 1333"/>
                <a:gd name="T42" fmla="*/ 1393 w 1393"/>
                <a:gd name="T43" fmla="*/ 1134 h 1333"/>
                <a:gd name="T44" fmla="*/ 1393 w 1393"/>
                <a:gd name="T45" fmla="*/ 1138 h 1333"/>
                <a:gd name="T46" fmla="*/ 1389 w 1393"/>
                <a:gd name="T47" fmla="*/ 1178 h 1333"/>
                <a:gd name="T48" fmla="*/ 1377 w 1393"/>
                <a:gd name="T49" fmla="*/ 1216 h 1333"/>
                <a:gd name="T50" fmla="*/ 1359 w 1393"/>
                <a:gd name="T51" fmla="*/ 1250 h 1333"/>
                <a:gd name="T52" fmla="*/ 1333 w 1393"/>
                <a:gd name="T53" fmla="*/ 1279 h 1333"/>
                <a:gd name="T54" fmla="*/ 1303 w 1393"/>
                <a:gd name="T55" fmla="*/ 1303 h 1333"/>
                <a:gd name="T56" fmla="*/ 1269 w 1393"/>
                <a:gd name="T57" fmla="*/ 1319 h 1333"/>
                <a:gd name="T58" fmla="*/ 1233 w 1393"/>
                <a:gd name="T59" fmla="*/ 1331 h 1333"/>
                <a:gd name="T60" fmla="*/ 1198 w 1393"/>
                <a:gd name="T61" fmla="*/ 1333 h 1333"/>
                <a:gd name="T62" fmla="*/ 1156 w 1393"/>
                <a:gd name="T63" fmla="*/ 1329 h 1333"/>
                <a:gd name="T64" fmla="*/ 1116 w 1393"/>
                <a:gd name="T65" fmla="*/ 1315 h 1333"/>
                <a:gd name="T66" fmla="*/ 113 w 1393"/>
                <a:gd name="T67" fmla="*/ 850 h 1333"/>
                <a:gd name="T68" fmla="*/ 75 w 1393"/>
                <a:gd name="T69" fmla="*/ 826 h 1333"/>
                <a:gd name="T70" fmla="*/ 44 w 1393"/>
                <a:gd name="T71" fmla="*/ 797 h 1333"/>
                <a:gd name="T72" fmla="*/ 20 w 1393"/>
                <a:gd name="T73" fmla="*/ 759 h 1333"/>
                <a:gd name="T74" fmla="*/ 6 w 1393"/>
                <a:gd name="T75" fmla="*/ 719 h 1333"/>
                <a:gd name="T76" fmla="*/ 0 w 1393"/>
                <a:gd name="T77" fmla="*/ 673 h 1333"/>
                <a:gd name="T78" fmla="*/ 0 w 1393"/>
                <a:gd name="T79" fmla="*/ 659 h 1333"/>
                <a:gd name="T80" fmla="*/ 6 w 1393"/>
                <a:gd name="T81" fmla="*/ 616 h 1333"/>
                <a:gd name="T82" fmla="*/ 20 w 1393"/>
                <a:gd name="T83" fmla="*/ 574 h 1333"/>
                <a:gd name="T84" fmla="*/ 44 w 1393"/>
                <a:gd name="T85" fmla="*/ 538 h 1333"/>
                <a:gd name="T86" fmla="*/ 75 w 1393"/>
                <a:gd name="T87" fmla="*/ 506 h 1333"/>
                <a:gd name="T88" fmla="*/ 113 w 1393"/>
                <a:gd name="T89" fmla="*/ 485 h 1333"/>
                <a:gd name="T90" fmla="*/ 1116 w 1393"/>
                <a:gd name="T91" fmla="*/ 18 h 1333"/>
                <a:gd name="T92" fmla="*/ 1156 w 1393"/>
                <a:gd name="T93" fmla="*/ 6 h 1333"/>
                <a:gd name="T94" fmla="*/ 1198 w 1393"/>
                <a:gd name="T95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93" h="1333">
                  <a:moveTo>
                    <a:pt x="1198" y="0"/>
                  </a:moveTo>
                  <a:lnTo>
                    <a:pt x="1233" y="4"/>
                  </a:lnTo>
                  <a:lnTo>
                    <a:pt x="1269" y="14"/>
                  </a:lnTo>
                  <a:lnTo>
                    <a:pt x="1303" y="32"/>
                  </a:lnTo>
                  <a:lnTo>
                    <a:pt x="1333" y="56"/>
                  </a:lnTo>
                  <a:lnTo>
                    <a:pt x="1359" y="85"/>
                  </a:lnTo>
                  <a:lnTo>
                    <a:pt x="1377" y="119"/>
                  </a:lnTo>
                  <a:lnTo>
                    <a:pt x="1389" y="155"/>
                  </a:lnTo>
                  <a:lnTo>
                    <a:pt x="1393" y="195"/>
                  </a:lnTo>
                  <a:lnTo>
                    <a:pt x="1393" y="201"/>
                  </a:lnTo>
                  <a:lnTo>
                    <a:pt x="1387" y="244"/>
                  </a:lnTo>
                  <a:lnTo>
                    <a:pt x="1373" y="286"/>
                  </a:lnTo>
                  <a:lnTo>
                    <a:pt x="1349" y="322"/>
                  </a:lnTo>
                  <a:lnTo>
                    <a:pt x="1317" y="354"/>
                  </a:lnTo>
                  <a:lnTo>
                    <a:pt x="1279" y="375"/>
                  </a:lnTo>
                  <a:lnTo>
                    <a:pt x="652" y="667"/>
                  </a:lnTo>
                  <a:lnTo>
                    <a:pt x="1279" y="957"/>
                  </a:lnTo>
                  <a:lnTo>
                    <a:pt x="1317" y="981"/>
                  </a:lnTo>
                  <a:lnTo>
                    <a:pt x="1349" y="1011"/>
                  </a:lnTo>
                  <a:lnTo>
                    <a:pt x="1373" y="1049"/>
                  </a:lnTo>
                  <a:lnTo>
                    <a:pt x="1387" y="1091"/>
                  </a:lnTo>
                  <a:lnTo>
                    <a:pt x="1393" y="1134"/>
                  </a:lnTo>
                  <a:lnTo>
                    <a:pt x="1393" y="1138"/>
                  </a:lnTo>
                  <a:lnTo>
                    <a:pt x="1389" y="1178"/>
                  </a:lnTo>
                  <a:lnTo>
                    <a:pt x="1377" y="1216"/>
                  </a:lnTo>
                  <a:lnTo>
                    <a:pt x="1359" y="1250"/>
                  </a:lnTo>
                  <a:lnTo>
                    <a:pt x="1333" y="1279"/>
                  </a:lnTo>
                  <a:lnTo>
                    <a:pt x="1303" y="1303"/>
                  </a:lnTo>
                  <a:lnTo>
                    <a:pt x="1269" y="1319"/>
                  </a:lnTo>
                  <a:lnTo>
                    <a:pt x="1233" y="1331"/>
                  </a:lnTo>
                  <a:lnTo>
                    <a:pt x="1198" y="1333"/>
                  </a:lnTo>
                  <a:lnTo>
                    <a:pt x="1156" y="1329"/>
                  </a:lnTo>
                  <a:lnTo>
                    <a:pt x="1116" y="1315"/>
                  </a:lnTo>
                  <a:lnTo>
                    <a:pt x="113" y="850"/>
                  </a:lnTo>
                  <a:lnTo>
                    <a:pt x="75" y="826"/>
                  </a:lnTo>
                  <a:lnTo>
                    <a:pt x="44" y="797"/>
                  </a:lnTo>
                  <a:lnTo>
                    <a:pt x="20" y="759"/>
                  </a:lnTo>
                  <a:lnTo>
                    <a:pt x="6" y="719"/>
                  </a:lnTo>
                  <a:lnTo>
                    <a:pt x="0" y="673"/>
                  </a:lnTo>
                  <a:lnTo>
                    <a:pt x="0" y="659"/>
                  </a:lnTo>
                  <a:lnTo>
                    <a:pt x="6" y="616"/>
                  </a:lnTo>
                  <a:lnTo>
                    <a:pt x="20" y="574"/>
                  </a:lnTo>
                  <a:lnTo>
                    <a:pt x="44" y="538"/>
                  </a:lnTo>
                  <a:lnTo>
                    <a:pt x="75" y="506"/>
                  </a:lnTo>
                  <a:lnTo>
                    <a:pt x="113" y="485"/>
                  </a:lnTo>
                  <a:lnTo>
                    <a:pt x="1116" y="18"/>
                  </a:lnTo>
                  <a:lnTo>
                    <a:pt x="1156" y="6"/>
                  </a:lnTo>
                  <a:lnTo>
                    <a:pt x="11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01" name="Freeform 24"/>
            <p:cNvSpPr>
              <a:spLocks/>
            </p:cNvSpPr>
            <p:nvPr/>
          </p:nvSpPr>
          <p:spPr bwMode="auto">
            <a:xfrm>
              <a:off x="5675313" y="2155826"/>
              <a:ext cx="835025" cy="1928813"/>
            </a:xfrm>
            <a:custGeom>
              <a:avLst/>
              <a:gdLst>
                <a:gd name="T0" fmla="*/ 853 w 1052"/>
                <a:gd name="T1" fmla="*/ 0 h 2429"/>
                <a:gd name="T2" fmla="*/ 859 w 1052"/>
                <a:gd name="T3" fmla="*/ 0 h 2429"/>
                <a:gd name="T4" fmla="*/ 903 w 1052"/>
                <a:gd name="T5" fmla="*/ 4 h 2429"/>
                <a:gd name="T6" fmla="*/ 947 w 1052"/>
                <a:gd name="T7" fmla="*/ 19 h 2429"/>
                <a:gd name="T8" fmla="*/ 985 w 1052"/>
                <a:gd name="T9" fmla="*/ 45 h 2429"/>
                <a:gd name="T10" fmla="*/ 1016 w 1052"/>
                <a:gd name="T11" fmla="*/ 79 h 2429"/>
                <a:gd name="T12" fmla="*/ 1038 w 1052"/>
                <a:gd name="T13" fmla="*/ 119 h 2429"/>
                <a:gd name="T14" fmla="*/ 1050 w 1052"/>
                <a:gd name="T15" fmla="*/ 162 h 2429"/>
                <a:gd name="T16" fmla="*/ 1052 w 1052"/>
                <a:gd name="T17" fmla="*/ 208 h 2429"/>
                <a:gd name="T18" fmla="*/ 1044 w 1052"/>
                <a:gd name="T19" fmla="*/ 252 h 2429"/>
                <a:gd name="T20" fmla="*/ 384 w 1052"/>
                <a:gd name="T21" fmla="*/ 2294 h 2429"/>
                <a:gd name="T22" fmla="*/ 368 w 1052"/>
                <a:gd name="T23" fmla="*/ 2332 h 2429"/>
                <a:gd name="T24" fmla="*/ 344 w 1052"/>
                <a:gd name="T25" fmla="*/ 2366 h 2429"/>
                <a:gd name="T26" fmla="*/ 314 w 1052"/>
                <a:gd name="T27" fmla="*/ 2392 h 2429"/>
                <a:gd name="T28" fmla="*/ 278 w 1052"/>
                <a:gd name="T29" fmla="*/ 2413 h 2429"/>
                <a:gd name="T30" fmla="*/ 240 w 1052"/>
                <a:gd name="T31" fmla="*/ 2425 h 2429"/>
                <a:gd name="T32" fmla="*/ 199 w 1052"/>
                <a:gd name="T33" fmla="*/ 2429 h 2429"/>
                <a:gd name="T34" fmla="*/ 193 w 1052"/>
                <a:gd name="T35" fmla="*/ 2429 h 2429"/>
                <a:gd name="T36" fmla="*/ 157 w 1052"/>
                <a:gd name="T37" fmla="*/ 2425 h 2429"/>
                <a:gd name="T38" fmla="*/ 121 w 1052"/>
                <a:gd name="T39" fmla="*/ 2415 h 2429"/>
                <a:gd name="T40" fmla="*/ 89 w 1052"/>
                <a:gd name="T41" fmla="*/ 2400 h 2429"/>
                <a:gd name="T42" fmla="*/ 61 w 1052"/>
                <a:gd name="T43" fmla="*/ 2378 h 2429"/>
                <a:gd name="T44" fmla="*/ 36 w 1052"/>
                <a:gd name="T45" fmla="*/ 2350 h 2429"/>
                <a:gd name="T46" fmla="*/ 14 w 1052"/>
                <a:gd name="T47" fmla="*/ 2310 h 2429"/>
                <a:gd name="T48" fmla="*/ 2 w 1052"/>
                <a:gd name="T49" fmla="*/ 2266 h 2429"/>
                <a:gd name="T50" fmla="*/ 0 w 1052"/>
                <a:gd name="T51" fmla="*/ 2221 h 2429"/>
                <a:gd name="T52" fmla="*/ 8 w 1052"/>
                <a:gd name="T53" fmla="*/ 2177 h 2429"/>
                <a:gd name="T54" fmla="*/ 668 w 1052"/>
                <a:gd name="T55" fmla="*/ 135 h 2429"/>
                <a:gd name="T56" fmla="*/ 684 w 1052"/>
                <a:gd name="T57" fmla="*/ 95 h 2429"/>
                <a:gd name="T58" fmla="*/ 708 w 1052"/>
                <a:gd name="T59" fmla="*/ 63 h 2429"/>
                <a:gd name="T60" fmla="*/ 738 w 1052"/>
                <a:gd name="T61" fmla="*/ 35 h 2429"/>
                <a:gd name="T62" fmla="*/ 774 w 1052"/>
                <a:gd name="T63" fmla="*/ 15 h 2429"/>
                <a:gd name="T64" fmla="*/ 812 w 1052"/>
                <a:gd name="T65" fmla="*/ 4 h 2429"/>
                <a:gd name="T66" fmla="*/ 853 w 1052"/>
                <a:gd name="T67" fmla="*/ 0 h 2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2" h="2429">
                  <a:moveTo>
                    <a:pt x="853" y="0"/>
                  </a:moveTo>
                  <a:lnTo>
                    <a:pt x="859" y="0"/>
                  </a:lnTo>
                  <a:lnTo>
                    <a:pt x="903" y="4"/>
                  </a:lnTo>
                  <a:lnTo>
                    <a:pt x="947" y="19"/>
                  </a:lnTo>
                  <a:lnTo>
                    <a:pt x="985" y="45"/>
                  </a:lnTo>
                  <a:lnTo>
                    <a:pt x="1016" y="79"/>
                  </a:lnTo>
                  <a:lnTo>
                    <a:pt x="1038" y="119"/>
                  </a:lnTo>
                  <a:lnTo>
                    <a:pt x="1050" y="162"/>
                  </a:lnTo>
                  <a:lnTo>
                    <a:pt x="1052" y="208"/>
                  </a:lnTo>
                  <a:lnTo>
                    <a:pt x="1044" y="252"/>
                  </a:lnTo>
                  <a:lnTo>
                    <a:pt x="384" y="2294"/>
                  </a:lnTo>
                  <a:lnTo>
                    <a:pt x="368" y="2332"/>
                  </a:lnTo>
                  <a:lnTo>
                    <a:pt x="344" y="2366"/>
                  </a:lnTo>
                  <a:lnTo>
                    <a:pt x="314" y="2392"/>
                  </a:lnTo>
                  <a:lnTo>
                    <a:pt x="278" y="2413"/>
                  </a:lnTo>
                  <a:lnTo>
                    <a:pt x="240" y="2425"/>
                  </a:lnTo>
                  <a:lnTo>
                    <a:pt x="199" y="2429"/>
                  </a:lnTo>
                  <a:lnTo>
                    <a:pt x="193" y="2429"/>
                  </a:lnTo>
                  <a:lnTo>
                    <a:pt x="157" y="2425"/>
                  </a:lnTo>
                  <a:lnTo>
                    <a:pt x="121" y="2415"/>
                  </a:lnTo>
                  <a:lnTo>
                    <a:pt x="89" y="2400"/>
                  </a:lnTo>
                  <a:lnTo>
                    <a:pt x="61" y="2378"/>
                  </a:lnTo>
                  <a:lnTo>
                    <a:pt x="36" y="2350"/>
                  </a:lnTo>
                  <a:lnTo>
                    <a:pt x="14" y="2310"/>
                  </a:lnTo>
                  <a:lnTo>
                    <a:pt x="2" y="2266"/>
                  </a:lnTo>
                  <a:lnTo>
                    <a:pt x="0" y="2221"/>
                  </a:lnTo>
                  <a:lnTo>
                    <a:pt x="8" y="2177"/>
                  </a:lnTo>
                  <a:lnTo>
                    <a:pt x="668" y="135"/>
                  </a:lnTo>
                  <a:lnTo>
                    <a:pt x="684" y="95"/>
                  </a:lnTo>
                  <a:lnTo>
                    <a:pt x="708" y="63"/>
                  </a:lnTo>
                  <a:lnTo>
                    <a:pt x="738" y="35"/>
                  </a:lnTo>
                  <a:lnTo>
                    <a:pt x="774" y="15"/>
                  </a:lnTo>
                  <a:lnTo>
                    <a:pt x="812" y="4"/>
                  </a:lnTo>
                  <a:lnTo>
                    <a:pt x="8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02" name="Freeform 25"/>
            <p:cNvSpPr>
              <a:spLocks/>
            </p:cNvSpPr>
            <p:nvPr/>
          </p:nvSpPr>
          <p:spPr bwMode="auto">
            <a:xfrm>
              <a:off x="6488113" y="2593976"/>
              <a:ext cx="1104900" cy="1057275"/>
            </a:xfrm>
            <a:custGeom>
              <a:avLst/>
              <a:gdLst>
                <a:gd name="T0" fmla="*/ 195 w 1391"/>
                <a:gd name="T1" fmla="*/ 0 h 1333"/>
                <a:gd name="T2" fmla="*/ 237 w 1391"/>
                <a:gd name="T3" fmla="*/ 6 h 1333"/>
                <a:gd name="T4" fmla="*/ 277 w 1391"/>
                <a:gd name="T5" fmla="*/ 18 h 1333"/>
                <a:gd name="T6" fmla="*/ 1280 w 1391"/>
                <a:gd name="T7" fmla="*/ 485 h 1333"/>
                <a:gd name="T8" fmla="*/ 1318 w 1391"/>
                <a:gd name="T9" fmla="*/ 506 h 1333"/>
                <a:gd name="T10" fmla="*/ 1347 w 1391"/>
                <a:gd name="T11" fmla="*/ 538 h 1333"/>
                <a:gd name="T12" fmla="*/ 1371 w 1391"/>
                <a:gd name="T13" fmla="*/ 574 h 1333"/>
                <a:gd name="T14" fmla="*/ 1387 w 1391"/>
                <a:gd name="T15" fmla="*/ 616 h 1333"/>
                <a:gd name="T16" fmla="*/ 1391 w 1391"/>
                <a:gd name="T17" fmla="*/ 659 h 1333"/>
                <a:gd name="T18" fmla="*/ 1391 w 1391"/>
                <a:gd name="T19" fmla="*/ 673 h 1333"/>
                <a:gd name="T20" fmla="*/ 1387 w 1391"/>
                <a:gd name="T21" fmla="*/ 719 h 1333"/>
                <a:gd name="T22" fmla="*/ 1371 w 1391"/>
                <a:gd name="T23" fmla="*/ 759 h 1333"/>
                <a:gd name="T24" fmla="*/ 1347 w 1391"/>
                <a:gd name="T25" fmla="*/ 797 h 1333"/>
                <a:gd name="T26" fmla="*/ 1318 w 1391"/>
                <a:gd name="T27" fmla="*/ 826 h 1333"/>
                <a:gd name="T28" fmla="*/ 1280 w 1391"/>
                <a:gd name="T29" fmla="*/ 850 h 1333"/>
                <a:gd name="T30" fmla="*/ 277 w 1391"/>
                <a:gd name="T31" fmla="*/ 1315 h 1333"/>
                <a:gd name="T32" fmla="*/ 237 w 1391"/>
                <a:gd name="T33" fmla="*/ 1329 h 1333"/>
                <a:gd name="T34" fmla="*/ 195 w 1391"/>
                <a:gd name="T35" fmla="*/ 1333 h 1333"/>
                <a:gd name="T36" fmla="*/ 158 w 1391"/>
                <a:gd name="T37" fmla="*/ 1331 h 1333"/>
                <a:gd name="T38" fmla="*/ 124 w 1391"/>
                <a:gd name="T39" fmla="*/ 1319 h 1333"/>
                <a:gd name="T40" fmla="*/ 90 w 1391"/>
                <a:gd name="T41" fmla="*/ 1303 h 1333"/>
                <a:gd name="T42" fmla="*/ 60 w 1391"/>
                <a:gd name="T43" fmla="*/ 1279 h 1333"/>
                <a:gd name="T44" fmla="*/ 34 w 1391"/>
                <a:gd name="T45" fmla="*/ 1250 h 1333"/>
                <a:gd name="T46" fmla="*/ 16 w 1391"/>
                <a:gd name="T47" fmla="*/ 1216 h 1333"/>
                <a:gd name="T48" fmla="*/ 4 w 1391"/>
                <a:gd name="T49" fmla="*/ 1178 h 1333"/>
                <a:gd name="T50" fmla="*/ 0 w 1391"/>
                <a:gd name="T51" fmla="*/ 1138 h 1333"/>
                <a:gd name="T52" fmla="*/ 0 w 1391"/>
                <a:gd name="T53" fmla="*/ 1134 h 1333"/>
                <a:gd name="T54" fmla="*/ 6 w 1391"/>
                <a:gd name="T55" fmla="*/ 1091 h 1333"/>
                <a:gd name="T56" fmla="*/ 20 w 1391"/>
                <a:gd name="T57" fmla="*/ 1049 h 1333"/>
                <a:gd name="T58" fmla="*/ 44 w 1391"/>
                <a:gd name="T59" fmla="*/ 1011 h 1333"/>
                <a:gd name="T60" fmla="*/ 76 w 1391"/>
                <a:gd name="T61" fmla="*/ 981 h 1333"/>
                <a:gd name="T62" fmla="*/ 114 w 1391"/>
                <a:gd name="T63" fmla="*/ 957 h 1333"/>
                <a:gd name="T64" fmla="*/ 741 w 1391"/>
                <a:gd name="T65" fmla="*/ 667 h 1333"/>
                <a:gd name="T66" fmla="*/ 114 w 1391"/>
                <a:gd name="T67" fmla="*/ 375 h 1333"/>
                <a:gd name="T68" fmla="*/ 76 w 1391"/>
                <a:gd name="T69" fmla="*/ 354 h 1333"/>
                <a:gd name="T70" fmla="*/ 44 w 1391"/>
                <a:gd name="T71" fmla="*/ 322 h 1333"/>
                <a:gd name="T72" fmla="*/ 20 w 1391"/>
                <a:gd name="T73" fmla="*/ 286 h 1333"/>
                <a:gd name="T74" fmla="*/ 6 w 1391"/>
                <a:gd name="T75" fmla="*/ 244 h 1333"/>
                <a:gd name="T76" fmla="*/ 0 w 1391"/>
                <a:gd name="T77" fmla="*/ 201 h 1333"/>
                <a:gd name="T78" fmla="*/ 0 w 1391"/>
                <a:gd name="T79" fmla="*/ 195 h 1333"/>
                <a:gd name="T80" fmla="*/ 4 w 1391"/>
                <a:gd name="T81" fmla="*/ 155 h 1333"/>
                <a:gd name="T82" fmla="*/ 16 w 1391"/>
                <a:gd name="T83" fmla="*/ 119 h 1333"/>
                <a:gd name="T84" fmla="*/ 34 w 1391"/>
                <a:gd name="T85" fmla="*/ 85 h 1333"/>
                <a:gd name="T86" fmla="*/ 60 w 1391"/>
                <a:gd name="T87" fmla="*/ 56 h 1333"/>
                <a:gd name="T88" fmla="*/ 90 w 1391"/>
                <a:gd name="T89" fmla="*/ 32 h 1333"/>
                <a:gd name="T90" fmla="*/ 124 w 1391"/>
                <a:gd name="T91" fmla="*/ 14 h 1333"/>
                <a:gd name="T92" fmla="*/ 158 w 1391"/>
                <a:gd name="T93" fmla="*/ 4 h 1333"/>
                <a:gd name="T94" fmla="*/ 195 w 1391"/>
                <a:gd name="T95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91" h="1333">
                  <a:moveTo>
                    <a:pt x="195" y="0"/>
                  </a:moveTo>
                  <a:lnTo>
                    <a:pt x="237" y="6"/>
                  </a:lnTo>
                  <a:lnTo>
                    <a:pt x="277" y="18"/>
                  </a:lnTo>
                  <a:lnTo>
                    <a:pt x="1280" y="485"/>
                  </a:lnTo>
                  <a:lnTo>
                    <a:pt x="1318" y="506"/>
                  </a:lnTo>
                  <a:lnTo>
                    <a:pt x="1347" y="538"/>
                  </a:lnTo>
                  <a:lnTo>
                    <a:pt x="1371" y="574"/>
                  </a:lnTo>
                  <a:lnTo>
                    <a:pt x="1387" y="616"/>
                  </a:lnTo>
                  <a:lnTo>
                    <a:pt x="1391" y="659"/>
                  </a:lnTo>
                  <a:lnTo>
                    <a:pt x="1391" y="673"/>
                  </a:lnTo>
                  <a:lnTo>
                    <a:pt x="1387" y="719"/>
                  </a:lnTo>
                  <a:lnTo>
                    <a:pt x="1371" y="759"/>
                  </a:lnTo>
                  <a:lnTo>
                    <a:pt x="1347" y="797"/>
                  </a:lnTo>
                  <a:lnTo>
                    <a:pt x="1318" y="826"/>
                  </a:lnTo>
                  <a:lnTo>
                    <a:pt x="1280" y="850"/>
                  </a:lnTo>
                  <a:lnTo>
                    <a:pt x="277" y="1315"/>
                  </a:lnTo>
                  <a:lnTo>
                    <a:pt x="237" y="1329"/>
                  </a:lnTo>
                  <a:lnTo>
                    <a:pt x="195" y="1333"/>
                  </a:lnTo>
                  <a:lnTo>
                    <a:pt x="158" y="1331"/>
                  </a:lnTo>
                  <a:lnTo>
                    <a:pt x="124" y="1319"/>
                  </a:lnTo>
                  <a:lnTo>
                    <a:pt x="90" y="1303"/>
                  </a:lnTo>
                  <a:lnTo>
                    <a:pt x="60" y="1279"/>
                  </a:lnTo>
                  <a:lnTo>
                    <a:pt x="34" y="1250"/>
                  </a:lnTo>
                  <a:lnTo>
                    <a:pt x="16" y="1216"/>
                  </a:lnTo>
                  <a:lnTo>
                    <a:pt x="4" y="1178"/>
                  </a:lnTo>
                  <a:lnTo>
                    <a:pt x="0" y="1138"/>
                  </a:lnTo>
                  <a:lnTo>
                    <a:pt x="0" y="1134"/>
                  </a:lnTo>
                  <a:lnTo>
                    <a:pt x="6" y="1091"/>
                  </a:lnTo>
                  <a:lnTo>
                    <a:pt x="20" y="1049"/>
                  </a:lnTo>
                  <a:lnTo>
                    <a:pt x="44" y="1011"/>
                  </a:lnTo>
                  <a:lnTo>
                    <a:pt x="76" y="981"/>
                  </a:lnTo>
                  <a:lnTo>
                    <a:pt x="114" y="957"/>
                  </a:lnTo>
                  <a:lnTo>
                    <a:pt x="741" y="667"/>
                  </a:lnTo>
                  <a:lnTo>
                    <a:pt x="114" y="375"/>
                  </a:lnTo>
                  <a:lnTo>
                    <a:pt x="76" y="354"/>
                  </a:lnTo>
                  <a:lnTo>
                    <a:pt x="44" y="322"/>
                  </a:lnTo>
                  <a:lnTo>
                    <a:pt x="20" y="286"/>
                  </a:lnTo>
                  <a:lnTo>
                    <a:pt x="6" y="244"/>
                  </a:lnTo>
                  <a:lnTo>
                    <a:pt x="0" y="201"/>
                  </a:lnTo>
                  <a:lnTo>
                    <a:pt x="0" y="195"/>
                  </a:lnTo>
                  <a:lnTo>
                    <a:pt x="4" y="155"/>
                  </a:lnTo>
                  <a:lnTo>
                    <a:pt x="16" y="119"/>
                  </a:lnTo>
                  <a:lnTo>
                    <a:pt x="34" y="85"/>
                  </a:lnTo>
                  <a:lnTo>
                    <a:pt x="60" y="56"/>
                  </a:lnTo>
                  <a:lnTo>
                    <a:pt x="90" y="32"/>
                  </a:lnTo>
                  <a:lnTo>
                    <a:pt x="124" y="14"/>
                  </a:lnTo>
                  <a:lnTo>
                    <a:pt x="158" y="4"/>
                  </a:lnTo>
                  <a:lnTo>
                    <a:pt x="1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103" name="Freeform 30"/>
          <p:cNvSpPr>
            <a:spLocks noEditPoints="1"/>
          </p:cNvSpPr>
          <p:nvPr/>
        </p:nvSpPr>
        <p:spPr bwMode="auto">
          <a:xfrm>
            <a:off x="5656592" y="3006599"/>
            <a:ext cx="524841" cy="294104"/>
          </a:xfrm>
          <a:custGeom>
            <a:avLst/>
            <a:gdLst>
              <a:gd name="T0" fmla="*/ 5104 w 6560"/>
              <a:gd name="T1" fmla="*/ 2935 h 3676"/>
              <a:gd name="T2" fmla="*/ 5028 w 6560"/>
              <a:gd name="T3" fmla="*/ 3183 h 3676"/>
              <a:gd name="T4" fmla="*/ 5189 w 6560"/>
              <a:gd name="T5" fmla="*/ 3380 h 3676"/>
              <a:gd name="T6" fmla="*/ 5450 w 6560"/>
              <a:gd name="T7" fmla="*/ 3354 h 3676"/>
              <a:gd name="T8" fmla="*/ 5569 w 6560"/>
              <a:gd name="T9" fmla="*/ 3127 h 3676"/>
              <a:gd name="T10" fmla="*/ 5450 w 6560"/>
              <a:gd name="T11" fmla="*/ 2901 h 3676"/>
              <a:gd name="T12" fmla="*/ 2376 w 6560"/>
              <a:gd name="T13" fmla="*/ 2861 h 3676"/>
              <a:gd name="T14" fmla="*/ 2179 w 6560"/>
              <a:gd name="T15" fmla="*/ 3022 h 3676"/>
              <a:gd name="T16" fmla="*/ 2203 w 6560"/>
              <a:gd name="T17" fmla="*/ 3280 h 3676"/>
              <a:gd name="T18" fmla="*/ 2431 w 6560"/>
              <a:gd name="T19" fmla="*/ 3402 h 3676"/>
              <a:gd name="T20" fmla="*/ 2658 w 6560"/>
              <a:gd name="T21" fmla="*/ 3280 h 3676"/>
              <a:gd name="T22" fmla="*/ 2682 w 6560"/>
              <a:gd name="T23" fmla="*/ 3022 h 3676"/>
              <a:gd name="T24" fmla="*/ 2485 w 6560"/>
              <a:gd name="T25" fmla="*/ 2861 h 3676"/>
              <a:gd name="T26" fmla="*/ 5527 w 6560"/>
              <a:gd name="T27" fmla="*/ 2630 h 3676"/>
              <a:gd name="T28" fmla="*/ 5792 w 6560"/>
              <a:gd name="T29" fmla="*/ 2897 h 3676"/>
              <a:gd name="T30" fmla="*/ 5820 w 6560"/>
              <a:gd name="T31" fmla="*/ 3286 h 3676"/>
              <a:gd name="T32" fmla="*/ 5595 w 6560"/>
              <a:gd name="T33" fmla="*/ 3587 h 3676"/>
              <a:gd name="T34" fmla="*/ 5215 w 6560"/>
              <a:gd name="T35" fmla="*/ 3670 h 3676"/>
              <a:gd name="T36" fmla="*/ 4883 w 6560"/>
              <a:gd name="T37" fmla="*/ 3487 h 3676"/>
              <a:gd name="T38" fmla="*/ 4747 w 6560"/>
              <a:gd name="T39" fmla="*/ 3127 h 3676"/>
              <a:gd name="T40" fmla="*/ 4883 w 6560"/>
              <a:gd name="T41" fmla="*/ 2769 h 3676"/>
              <a:gd name="T42" fmla="*/ 5215 w 6560"/>
              <a:gd name="T43" fmla="*/ 2587 h 3676"/>
              <a:gd name="T44" fmla="*/ 2662 w 6560"/>
              <a:gd name="T45" fmla="*/ 2630 h 3676"/>
              <a:gd name="T46" fmla="*/ 2927 w 6560"/>
              <a:gd name="T47" fmla="*/ 2897 h 3676"/>
              <a:gd name="T48" fmla="*/ 2955 w 6560"/>
              <a:gd name="T49" fmla="*/ 3286 h 3676"/>
              <a:gd name="T50" fmla="*/ 2728 w 6560"/>
              <a:gd name="T51" fmla="*/ 3587 h 3676"/>
              <a:gd name="T52" fmla="*/ 2350 w 6560"/>
              <a:gd name="T53" fmla="*/ 3670 h 3676"/>
              <a:gd name="T54" fmla="*/ 2018 w 6560"/>
              <a:gd name="T55" fmla="*/ 3487 h 3676"/>
              <a:gd name="T56" fmla="*/ 1882 w 6560"/>
              <a:gd name="T57" fmla="*/ 3127 h 3676"/>
              <a:gd name="T58" fmla="*/ 2018 w 6560"/>
              <a:gd name="T59" fmla="*/ 2769 h 3676"/>
              <a:gd name="T60" fmla="*/ 2350 w 6560"/>
              <a:gd name="T61" fmla="*/ 2587 h 3676"/>
              <a:gd name="T62" fmla="*/ 6554 w 6560"/>
              <a:gd name="T63" fmla="*/ 2813 h 3676"/>
              <a:gd name="T64" fmla="*/ 6399 w 6560"/>
              <a:gd name="T65" fmla="*/ 3002 h 3676"/>
              <a:gd name="T66" fmla="*/ 5967 w 6560"/>
              <a:gd name="T67" fmla="*/ 2857 h 3676"/>
              <a:gd name="T68" fmla="*/ 5704 w 6560"/>
              <a:gd name="T69" fmla="*/ 2531 h 3676"/>
              <a:gd name="T70" fmla="*/ 5297 w 6560"/>
              <a:gd name="T71" fmla="*/ 2404 h 3676"/>
              <a:gd name="T72" fmla="*/ 4887 w 6560"/>
              <a:gd name="T73" fmla="*/ 2531 h 3676"/>
              <a:gd name="T74" fmla="*/ 4624 w 6560"/>
              <a:gd name="T75" fmla="*/ 2857 h 3676"/>
              <a:gd name="T76" fmla="*/ 3102 w 6560"/>
              <a:gd name="T77" fmla="*/ 2857 h 3676"/>
              <a:gd name="T78" fmla="*/ 2839 w 6560"/>
              <a:gd name="T79" fmla="*/ 2531 h 3676"/>
              <a:gd name="T80" fmla="*/ 2431 w 6560"/>
              <a:gd name="T81" fmla="*/ 2404 h 3676"/>
              <a:gd name="T82" fmla="*/ 2022 w 6560"/>
              <a:gd name="T83" fmla="*/ 2531 h 3676"/>
              <a:gd name="T84" fmla="*/ 1759 w 6560"/>
              <a:gd name="T85" fmla="*/ 2857 h 3676"/>
              <a:gd name="T86" fmla="*/ 1257 w 6560"/>
              <a:gd name="T87" fmla="*/ 3002 h 3676"/>
              <a:gd name="T88" fmla="*/ 1102 w 6560"/>
              <a:gd name="T89" fmla="*/ 2813 h 3676"/>
              <a:gd name="T90" fmla="*/ 4962 w 6560"/>
              <a:gd name="T91" fmla="*/ 785 h 3676"/>
              <a:gd name="T92" fmla="*/ 4998 w 6560"/>
              <a:gd name="T93" fmla="*/ 1622 h 3676"/>
              <a:gd name="T94" fmla="*/ 6043 w 6560"/>
              <a:gd name="T95" fmla="*/ 1567 h 3676"/>
              <a:gd name="T96" fmla="*/ 5189 w 6560"/>
              <a:gd name="T97" fmla="*/ 763 h 3676"/>
              <a:gd name="T98" fmla="*/ 4485 w 6560"/>
              <a:gd name="T99" fmla="*/ 20 h 3676"/>
              <a:gd name="T100" fmla="*/ 4642 w 6560"/>
              <a:gd name="T101" fmla="*/ 211 h 3676"/>
              <a:gd name="T102" fmla="*/ 5279 w 6560"/>
              <a:gd name="T103" fmla="*/ 477 h 3676"/>
              <a:gd name="T104" fmla="*/ 6492 w 6560"/>
              <a:gd name="T105" fmla="*/ 1630 h 3676"/>
              <a:gd name="T106" fmla="*/ 6560 w 6560"/>
              <a:gd name="T107" fmla="*/ 2030 h 3676"/>
              <a:gd name="T108" fmla="*/ 0 w 6560"/>
              <a:gd name="T109" fmla="*/ 867 h 3676"/>
              <a:gd name="T110" fmla="*/ 1102 w 6560"/>
              <a:gd name="T111" fmla="*/ 211 h 3676"/>
              <a:gd name="T112" fmla="*/ 1257 w 6560"/>
              <a:gd name="T113" fmla="*/ 20 h 3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560" h="3676">
                <a:moveTo>
                  <a:pt x="5297" y="2855"/>
                </a:moveTo>
                <a:lnTo>
                  <a:pt x="5241" y="2861"/>
                </a:lnTo>
                <a:lnTo>
                  <a:pt x="5189" y="2877"/>
                </a:lnTo>
                <a:lnTo>
                  <a:pt x="5143" y="2901"/>
                </a:lnTo>
                <a:lnTo>
                  <a:pt x="5104" y="2935"/>
                </a:lnTo>
                <a:lnTo>
                  <a:pt x="5070" y="2974"/>
                </a:lnTo>
                <a:lnTo>
                  <a:pt x="5044" y="3022"/>
                </a:lnTo>
                <a:lnTo>
                  <a:pt x="5028" y="3074"/>
                </a:lnTo>
                <a:lnTo>
                  <a:pt x="5022" y="3127"/>
                </a:lnTo>
                <a:lnTo>
                  <a:pt x="5028" y="3183"/>
                </a:lnTo>
                <a:lnTo>
                  <a:pt x="5044" y="3235"/>
                </a:lnTo>
                <a:lnTo>
                  <a:pt x="5070" y="3280"/>
                </a:lnTo>
                <a:lnTo>
                  <a:pt x="5104" y="3322"/>
                </a:lnTo>
                <a:lnTo>
                  <a:pt x="5143" y="3354"/>
                </a:lnTo>
                <a:lnTo>
                  <a:pt x="5189" y="3380"/>
                </a:lnTo>
                <a:lnTo>
                  <a:pt x="5241" y="3396"/>
                </a:lnTo>
                <a:lnTo>
                  <a:pt x="5297" y="3402"/>
                </a:lnTo>
                <a:lnTo>
                  <a:pt x="5352" y="3396"/>
                </a:lnTo>
                <a:lnTo>
                  <a:pt x="5402" y="3380"/>
                </a:lnTo>
                <a:lnTo>
                  <a:pt x="5450" y="3354"/>
                </a:lnTo>
                <a:lnTo>
                  <a:pt x="5490" y="3322"/>
                </a:lnTo>
                <a:lnTo>
                  <a:pt x="5523" y="3280"/>
                </a:lnTo>
                <a:lnTo>
                  <a:pt x="5549" y="3235"/>
                </a:lnTo>
                <a:lnTo>
                  <a:pt x="5565" y="3183"/>
                </a:lnTo>
                <a:lnTo>
                  <a:pt x="5569" y="3127"/>
                </a:lnTo>
                <a:lnTo>
                  <a:pt x="5565" y="3074"/>
                </a:lnTo>
                <a:lnTo>
                  <a:pt x="5549" y="3022"/>
                </a:lnTo>
                <a:lnTo>
                  <a:pt x="5523" y="2974"/>
                </a:lnTo>
                <a:lnTo>
                  <a:pt x="5490" y="2935"/>
                </a:lnTo>
                <a:lnTo>
                  <a:pt x="5450" y="2901"/>
                </a:lnTo>
                <a:lnTo>
                  <a:pt x="5402" y="2877"/>
                </a:lnTo>
                <a:lnTo>
                  <a:pt x="5352" y="2861"/>
                </a:lnTo>
                <a:lnTo>
                  <a:pt x="5297" y="2855"/>
                </a:lnTo>
                <a:close/>
                <a:moveTo>
                  <a:pt x="2431" y="2855"/>
                </a:moveTo>
                <a:lnTo>
                  <a:pt x="2376" y="2861"/>
                </a:lnTo>
                <a:lnTo>
                  <a:pt x="2324" y="2877"/>
                </a:lnTo>
                <a:lnTo>
                  <a:pt x="2278" y="2901"/>
                </a:lnTo>
                <a:lnTo>
                  <a:pt x="2236" y="2935"/>
                </a:lnTo>
                <a:lnTo>
                  <a:pt x="2203" y="2974"/>
                </a:lnTo>
                <a:lnTo>
                  <a:pt x="2179" y="3022"/>
                </a:lnTo>
                <a:lnTo>
                  <a:pt x="2163" y="3074"/>
                </a:lnTo>
                <a:lnTo>
                  <a:pt x="2157" y="3127"/>
                </a:lnTo>
                <a:lnTo>
                  <a:pt x="2163" y="3183"/>
                </a:lnTo>
                <a:lnTo>
                  <a:pt x="2179" y="3235"/>
                </a:lnTo>
                <a:lnTo>
                  <a:pt x="2203" y="3280"/>
                </a:lnTo>
                <a:lnTo>
                  <a:pt x="2236" y="3322"/>
                </a:lnTo>
                <a:lnTo>
                  <a:pt x="2278" y="3354"/>
                </a:lnTo>
                <a:lnTo>
                  <a:pt x="2324" y="3380"/>
                </a:lnTo>
                <a:lnTo>
                  <a:pt x="2376" y="3396"/>
                </a:lnTo>
                <a:lnTo>
                  <a:pt x="2431" y="3402"/>
                </a:lnTo>
                <a:lnTo>
                  <a:pt x="2485" y="3396"/>
                </a:lnTo>
                <a:lnTo>
                  <a:pt x="2537" y="3380"/>
                </a:lnTo>
                <a:lnTo>
                  <a:pt x="2585" y="3354"/>
                </a:lnTo>
                <a:lnTo>
                  <a:pt x="2624" y="3322"/>
                </a:lnTo>
                <a:lnTo>
                  <a:pt x="2658" y="3280"/>
                </a:lnTo>
                <a:lnTo>
                  <a:pt x="2682" y="3235"/>
                </a:lnTo>
                <a:lnTo>
                  <a:pt x="2698" y="3183"/>
                </a:lnTo>
                <a:lnTo>
                  <a:pt x="2704" y="3127"/>
                </a:lnTo>
                <a:lnTo>
                  <a:pt x="2698" y="3074"/>
                </a:lnTo>
                <a:lnTo>
                  <a:pt x="2682" y="3022"/>
                </a:lnTo>
                <a:lnTo>
                  <a:pt x="2658" y="2974"/>
                </a:lnTo>
                <a:lnTo>
                  <a:pt x="2624" y="2935"/>
                </a:lnTo>
                <a:lnTo>
                  <a:pt x="2585" y="2901"/>
                </a:lnTo>
                <a:lnTo>
                  <a:pt x="2537" y="2877"/>
                </a:lnTo>
                <a:lnTo>
                  <a:pt x="2485" y="2861"/>
                </a:lnTo>
                <a:lnTo>
                  <a:pt x="2431" y="2855"/>
                </a:lnTo>
                <a:close/>
                <a:moveTo>
                  <a:pt x="5297" y="2581"/>
                </a:moveTo>
                <a:lnTo>
                  <a:pt x="5376" y="2587"/>
                </a:lnTo>
                <a:lnTo>
                  <a:pt x="5454" y="2604"/>
                </a:lnTo>
                <a:lnTo>
                  <a:pt x="5527" y="2630"/>
                </a:lnTo>
                <a:lnTo>
                  <a:pt x="5595" y="2668"/>
                </a:lnTo>
                <a:lnTo>
                  <a:pt x="5655" y="2714"/>
                </a:lnTo>
                <a:lnTo>
                  <a:pt x="5708" y="2769"/>
                </a:lnTo>
                <a:lnTo>
                  <a:pt x="5756" y="2829"/>
                </a:lnTo>
                <a:lnTo>
                  <a:pt x="5792" y="2897"/>
                </a:lnTo>
                <a:lnTo>
                  <a:pt x="5820" y="2970"/>
                </a:lnTo>
                <a:lnTo>
                  <a:pt x="5838" y="3048"/>
                </a:lnTo>
                <a:lnTo>
                  <a:pt x="5844" y="3127"/>
                </a:lnTo>
                <a:lnTo>
                  <a:pt x="5838" y="3209"/>
                </a:lnTo>
                <a:lnTo>
                  <a:pt x="5820" y="3286"/>
                </a:lnTo>
                <a:lnTo>
                  <a:pt x="5792" y="3358"/>
                </a:lnTo>
                <a:lnTo>
                  <a:pt x="5756" y="3426"/>
                </a:lnTo>
                <a:lnTo>
                  <a:pt x="5708" y="3487"/>
                </a:lnTo>
                <a:lnTo>
                  <a:pt x="5655" y="3541"/>
                </a:lnTo>
                <a:lnTo>
                  <a:pt x="5595" y="3587"/>
                </a:lnTo>
                <a:lnTo>
                  <a:pt x="5527" y="3624"/>
                </a:lnTo>
                <a:lnTo>
                  <a:pt x="5454" y="3652"/>
                </a:lnTo>
                <a:lnTo>
                  <a:pt x="5376" y="3670"/>
                </a:lnTo>
                <a:lnTo>
                  <a:pt x="5297" y="3676"/>
                </a:lnTo>
                <a:lnTo>
                  <a:pt x="5215" y="3670"/>
                </a:lnTo>
                <a:lnTo>
                  <a:pt x="5137" y="3652"/>
                </a:lnTo>
                <a:lnTo>
                  <a:pt x="5066" y="3624"/>
                </a:lnTo>
                <a:lnTo>
                  <a:pt x="4998" y="3587"/>
                </a:lnTo>
                <a:lnTo>
                  <a:pt x="4936" y="3541"/>
                </a:lnTo>
                <a:lnTo>
                  <a:pt x="4883" y="3487"/>
                </a:lnTo>
                <a:lnTo>
                  <a:pt x="4837" y="3426"/>
                </a:lnTo>
                <a:lnTo>
                  <a:pt x="4799" y="3358"/>
                </a:lnTo>
                <a:lnTo>
                  <a:pt x="4771" y="3286"/>
                </a:lnTo>
                <a:lnTo>
                  <a:pt x="4753" y="3209"/>
                </a:lnTo>
                <a:lnTo>
                  <a:pt x="4747" y="3127"/>
                </a:lnTo>
                <a:lnTo>
                  <a:pt x="4753" y="3048"/>
                </a:lnTo>
                <a:lnTo>
                  <a:pt x="4771" y="2970"/>
                </a:lnTo>
                <a:lnTo>
                  <a:pt x="4799" y="2897"/>
                </a:lnTo>
                <a:lnTo>
                  <a:pt x="4837" y="2829"/>
                </a:lnTo>
                <a:lnTo>
                  <a:pt x="4883" y="2769"/>
                </a:lnTo>
                <a:lnTo>
                  <a:pt x="4936" y="2714"/>
                </a:lnTo>
                <a:lnTo>
                  <a:pt x="4998" y="2668"/>
                </a:lnTo>
                <a:lnTo>
                  <a:pt x="5066" y="2630"/>
                </a:lnTo>
                <a:lnTo>
                  <a:pt x="5137" y="2604"/>
                </a:lnTo>
                <a:lnTo>
                  <a:pt x="5215" y="2587"/>
                </a:lnTo>
                <a:lnTo>
                  <a:pt x="5297" y="2581"/>
                </a:lnTo>
                <a:close/>
                <a:moveTo>
                  <a:pt x="2431" y="2581"/>
                </a:moveTo>
                <a:lnTo>
                  <a:pt x="2511" y="2587"/>
                </a:lnTo>
                <a:lnTo>
                  <a:pt x="2589" y="2604"/>
                </a:lnTo>
                <a:lnTo>
                  <a:pt x="2662" y="2630"/>
                </a:lnTo>
                <a:lnTo>
                  <a:pt x="2728" y="2668"/>
                </a:lnTo>
                <a:lnTo>
                  <a:pt x="2790" y="2714"/>
                </a:lnTo>
                <a:lnTo>
                  <a:pt x="2843" y="2769"/>
                </a:lnTo>
                <a:lnTo>
                  <a:pt x="2889" y="2829"/>
                </a:lnTo>
                <a:lnTo>
                  <a:pt x="2927" y="2897"/>
                </a:lnTo>
                <a:lnTo>
                  <a:pt x="2955" y="2970"/>
                </a:lnTo>
                <a:lnTo>
                  <a:pt x="2973" y="3048"/>
                </a:lnTo>
                <a:lnTo>
                  <a:pt x="2979" y="3127"/>
                </a:lnTo>
                <a:lnTo>
                  <a:pt x="2973" y="3209"/>
                </a:lnTo>
                <a:lnTo>
                  <a:pt x="2955" y="3286"/>
                </a:lnTo>
                <a:lnTo>
                  <a:pt x="2927" y="3358"/>
                </a:lnTo>
                <a:lnTo>
                  <a:pt x="2889" y="3426"/>
                </a:lnTo>
                <a:lnTo>
                  <a:pt x="2843" y="3487"/>
                </a:lnTo>
                <a:lnTo>
                  <a:pt x="2790" y="3541"/>
                </a:lnTo>
                <a:lnTo>
                  <a:pt x="2728" y="3587"/>
                </a:lnTo>
                <a:lnTo>
                  <a:pt x="2662" y="3624"/>
                </a:lnTo>
                <a:lnTo>
                  <a:pt x="2589" y="3652"/>
                </a:lnTo>
                <a:lnTo>
                  <a:pt x="2511" y="3670"/>
                </a:lnTo>
                <a:lnTo>
                  <a:pt x="2431" y="3676"/>
                </a:lnTo>
                <a:lnTo>
                  <a:pt x="2350" y="3670"/>
                </a:lnTo>
                <a:lnTo>
                  <a:pt x="2272" y="3652"/>
                </a:lnTo>
                <a:lnTo>
                  <a:pt x="2199" y="3624"/>
                </a:lnTo>
                <a:lnTo>
                  <a:pt x="2133" y="3587"/>
                </a:lnTo>
                <a:lnTo>
                  <a:pt x="2071" y="3541"/>
                </a:lnTo>
                <a:lnTo>
                  <a:pt x="2018" y="3487"/>
                </a:lnTo>
                <a:lnTo>
                  <a:pt x="1972" y="3426"/>
                </a:lnTo>
                <a:lnTo>
                  <a:pt x="1934" y="3358"/>
                </a:lnTo>
                <a:lnTo>
                  <a:pt x="1906" y="3286"/>
                </a:lnTo>
                <a:lnTo>
                  <a:pt x="1888" y="3209"/>
                </a:lnTo>
                <a:lnTo>
                  <a:pt x="1882" y="3127"/>
                </a:lnTo>
                <a:lnTo>
                  <a:pt x="1888" y="3048"/>
                </a:lnTo>
                <a:lnTo>
                  <a:pt x="1906" y="2970"/>
                </a:lnTo>
                <a:lnTo>
                  <a:pt x="1934" y="2897"/>
                </a:lnTo>
                <a:lnTo>
                  <a:pt x="1972" y="2829"/>
                </a:lnTo>
                <a:lnTo>
                  <a:pt x="2018" y="2769"/>
                </a:lnTo>
                <a:lnTo>
                  <a:pt x="2071" y="2714"/>
                </a:lnTo>
                <a:lnTo>
                  <a:pt x="2133" y="2668"/>
                </a:lnTo>
                <a:lnTo>
                  <a:pt x="2199" y="2630"/>
                </a:lnTo>
                <a:lnTo>
                  <a:pt x="2272" y="2604"/>
                </a:lnTo>
                <a:lnTo>
                  <a:pt x="2350" y="2587"/>
                </a:lnTo>
                <a:lnTo>
                  <a:pt x="2431" y="2581"/>
                </a:lnTo>
                <a:close/>
                <a:moveTo>
                  <a:pt x="1096" y="2175"/>
                </a:moveTo>
                <a:lnTo>
                  <a:pt x="6560" y="2175"/>
                </a:lnTo>
                <a:lnTo>
                  <a:pt x="6560" y="2760"/>
                </a:lnTo>
                <a:lnTo>
                  <a:pt x="6554" y="2813"/>
                </a:lnTo>
                <a:lnTo>
                  <a:pt x="6538" y="2863"/>
                </a:lnTo>
                <a:lnTo>
                  <a:pt x="6514" y="2907"/>
                </a:lnTo>
                <a:lnTo>
                  <a:pt x="6482" y="2946"/>
                </a:lnTo>
                <a:lnTo>
                  <a:pt x="6443" y="2978"/>
                </a:lnTo>
                <a:lnTo>
                  <a:pt x="6399" y="3002"/>
                </a:lnTo>
                <a:lnTo>
                  <a:pt x="6349" y="3018"/>
                </a:lnTo>
                <a:lnTo>
                  <a:pt x="6295" y="3024"/>
                </a:lnTo>
                <a:lnTo>
                  <a:pt x="6013" y="3024"/>
                </a:lnTo>
                <a:lnTo>
                  <a:pt x="5995" y="2938"/>
                </a:lnTo>
                <a:lnTo>
                  <a:pt x="5967" y="2857"/>
                </a:lnTo>
                <a:lnTo>
                  <a:pt x="5931" y="2779"/>
                </a:lnTo>
                <a:lnTo>
                  <a:pt x="5886" y="2708"/>
                </a:lnTo>
                <a:lnTo>
                  <a:pt x="5832" y="2642"/>
                </a:lnTo>
                <a:lnTo>
                  <a:pt x="5772" y="2583"/>
                </a:lnTo>
                <a:lnTo>
                  <a:pt x="5704" y="2531"/>
                </a:lnTo>
                <a:lnTo>
                  <a:pt x="5633" y="2487"/>
                </a:lnTo>
                <a:lnTo>
                  <a:pt x="5555" y="2451"/>
                </a:lnTo>
                <a:lnTo>
                  <a:pt x="5472" y="2426"/>
                </a:lnTo>
                <a:lnTo>
                  <a:pt x="5386" y="2410"/>
                </a:lnTo>
                <a:lnTo>
                  <a:pt x="5297" y="2404"/>
                </a:lnTo>
                <a:lnTo>
                  <a:pt x="5207" y="2410"/>
                </a:lnTo>
                <a:lnTo>
                  <a:pt x="5119" y="2426"/>
                </a:lnTo>
                <a:lnTo>
                  <a:pt x="5038" y="2451"/>
                </a:lnTo>
                <a:lnTo>
                  <a:pt x="4960" y="2487"/>
                </a:lnTo>
                <a:lnTo>
                  <a:pt x="4887" y="2531"/>
                </a:lnTo>
                <a:lnTo>
                  <a:pt x="4821" y="2583"/>
                </a:lnTo>
                <a:lnTo>
                  <a:pt x="4759" y="2642"/>
                </a:lnTo>
                <a:lnTo>
                  <a:pt x="4708" y="2708"/>
                </a:lnTo>
                <a:lnTo>
                  <a:pt x="4662" y="2779"/>
                </a:lnTo>
                <a:lnTo>
                  <a:pt x="4624" y="2857"/>
                </a:lnTo>
                <a:lnTo>
                  <a:pt x="4596" y="2938"/>
                </a:lnTo>
                <a:lnTo>
                  <a:pt x="4578" y="3024"/>
                </a:lnTo>
                <a:lnTo>
                  <a:pt x="3148" y="3024"/>
                </a:lnTo>
                <a:lnTo>
                  <a:pt x="3130" y="2938"/>
                </a:lnTo>
                <a:lnTo>
                  <a:pt x="3102" y="2857"/>
                </a:lnTo>
                <a:lnTo>
                  <a:pt x="3064" y="2779"/>
                </a:lnTo>
                <a:lnTo>
                  <a:pt x="3020" y="2708"/>
                </a:lnTo>
                <a:lnTo>
                  <a:pt x="2967" y="2642"/>
                </a:lnTo>
                <a:lnTo>
                  <a:pt x="2907" y="2583"/>
                </a:lnTo>
                <a:lnTo>
                  <a:pt x="2839" y="2531"/>
                </a:lnTo>
                <a:lnTo>
                  <a:pt x="2766" y="2487"/>
                </a:lnTo>
                <a:lnTo>
                  <a:pt x="2688" y="2451"/>
                </a:lnTo>
                <a:lnTo>
                  <a:pt x="2606" y="2426"/>
                </a:lnTo>
                <a:lnTo>
                  <a:pt x="2521" y="2410"/>
                </a:lnTo>
                <a:lnTo>
                  <a:pt x="2431" y="2404"/>
                </a:lnTo>
                <a:lnTo>
                  <a:pt x="2342" y="2410"/>
                </a:lnTo>
                <a:lnTo>
                  <a:pt x="2254" y="2426"/>
                </a:lnTo>
                <a:lnTo>
                  <a:pt x="2173" y="2451"/>
                </a:lnTo>
                <a:lnTo>
                  <a:pt x="2095" y="2487"/>
                </a:lnTo>
                <a:lnTo>
                  <a:pt x="2022" y="2531"/>
                </a:lnTo>
                <a:lnTo>
                  <a:pt x="1956" y="2583"/>
                </a:lnTo>
                <a:lnTo>
                  <a:pt x="1894" y="2642"/>
                </a:lnTo>
                <a:lnTo>
                  <a:pt x="1842" y="2708"/>
                </a:lnTo>
                <a:lnTo>
                  <a:pt x="1797" y="2779"/>
                </a:lnTo>
                <a:lnTo>
                  <a:pt x="1759" y="2857"/>
                </a:lnTo>
                <a:lnTo>
                  <a:pt x="1733" y="2938"/>
                </a:lnTo>
                <a:lnTo>
                  <a:pt x="1715" y="3024"/>
                </a:lnTo>
                <a:lnTo>
                  <a:pt x="1361" y="3024"/>
                </a:lnTo>
                <a:lnTo>
                  <a:pt x="1307" y="3018"/>
                </a:lnTo>
                <a:lnTo>
                  <a:pt x="1257" y="3002"/>
                </a:lnTo>
                <a:lnTo>
                  <a:pt x="1214" y="2978"/>
                </a:lnTo>
                <a:lnTo>
                  <a:pt x="1174" y="2946"/>
                </a:lnTo>
                <a:lnTo>
                  <a:pt x="1142" y="2907"/>
                </a:lnTo>
                <a:lnTo>
                  <a:pt x="1116" y="2863"/>
                </a:lnTo>
                <a:lnTo>
                  <a:pt x="1102" y="2813"/>
                </a:lnTo>
                <a:lnTo>
                  <a:pt x="1096" y="2760"/>
                </a:lnTo>
                <a:lnTo>
                  <a:pt x="1096" y="2175"/>
                </a:lnTo>
                <a:close/>
                <a:moveTo>
                  <a:pt x="4998" y="763"/>
                </a:moveTo>
                <a:lnTo>
                  <a:pt x="4978" y="769"/>
                </a:lnTo>
                <a:lnTo>
                  <a:pt x="4962" y="785"/>
                </a:lnTo>
                <a:lnTo>
                  <a:pt x="4958" y="805"/>
                </a:lnTo>
                <a:lnTo>
                  <a:pt x="4958" y="1581"/>
                </a:lnTo>
                <a:lnTo>
                  <a:pt x="4962" y="1600"/>
                </a:lnTo>
                <a:lnTo>
                  <a:pt x="4978" y="1616"/>
                </a:lnTo>
                <a:lnTo>
                  <a:pt x="4998" y="1622"/>
                </a:lnTo>
                <a:lnTo>
                  <a:pt x="6003" y="1622"/>
                </a:lnTo>
                <a:lnTo>
                  <a:pt x="6023" y="1616"/>
                </a:lnTo>
                <a:lnTo>
                  <a:pt x="6037" y="1604"/>
                </a:lnTo>
                <a:lnTo>
                  <a:pt x="6045" y="1587"/>
                </a:lnTo>
                <a:lnTo>
                  <a:pt x="6043" y="1567"/>
                </a:lnTo>
                <a:lnTo>
                  <a:pt x="6031" y="1551"/>
                </a:lnTo>
                <a:lnTo>
                  <a:pt x="5219" y="775"/>
                </a:lnTo>
                <a:lnTo>
                  <a:pt x="5211" y="769"/>
                </a:lnTo>
                <a:lnTo>
                  <a:pt x="5201" y="765"/>
                </a:lnTo>
                <a:lnTo>
                  <a:pt x="5189" y="763"/>
                </a:lnTo>
                <a:lnTo>
                  <a:pt x="4998" y="763"/>
                </a:lnTo>
                <a:close/>
                <a:moveTo>
                  <a:pt x="1361" y="0"/>
                </a:moveTo>
                <a:lnTo>
                  <a:pt x="4383" y="0"/>
                </a:lnTo>
                <a:lnTo>
                  <a:pt x="4437" y="6"/>
                </a:lnTo>
                <a:lnTo>
                  <a:pt x="4485" y="20"/>
                </a:lnTo>
                <a:lnTo>
                  <a:pt x="4531" y="46"/>
                </a:lnTo>
                <a:lnTo>
                  <a:pt x="4570" y="78"/>
                </a:lnTo>
                <a:lnTo>
                  <a:pt x="4602" y="115"/>
                </a:lnTo>
                <a:lnTo>
                  <a:pt x="4626" y="161"/>
                </a:lnTo>
                <a:lnTo>
                  <a:pt x="4642" y="211"/>
                </a:lnTo>
                <a:lnTo>
                  <a:pt x="4646" y="264"/>
                </a:lnTo>
                <a:lnTo>
                  <a:pt x="4646" y="459"/>
                </a:lnTo>
                <a:lnTo>
                  <a:pt x="5171" y="459"/>
                </a:lnTo>
                <a:lnTo>
                  <a:pt x="5225" y="463"/>
                </a:lnTo>
                <a:lnTo>
                  <a:pt x="5279" y="477"/>
                </a:lnTo>
                <a:lnTo>
                  <a:pt x="5328" y="497"/>
                </a:lnTo>
                <a:lnTo>
                  <a:pt x="5376" y="527"/>
                </a:lnTo>
                <a:lnTo>
                  <a:pt x="5418" y="563"/>
                </a:lnTo>
                <a:lnTo>
                  <a:pt x="6455" y="1587"/>
                </a:lnTo>
                <a:lnTo>
                  <a:pt x="6492" y="1630"/>
                </a:lnTo>
                <a:lnTo>
                  <a:pt x="6520" y="1676"/>
                </a:lnTo>
                <a:lnTo>
                  <a:pt x="6542" y="1728"/>
                </a:lnTo>
                <a:lnTo>
                  <a:pt x="6554" y="1781"/>
                </a:lnTo>
                <a:lnTo>
                  <a:pt x="6560" y="1837"/>
                </a:lnTo>
                <a:lnTo>
                  <a:pt x="6560" y="2030"/>
                </a:lnTo>
                <a:lnTo>
                  <a:pt x="1096" y="2030"/>
                </a:lnTo>
                <a:lnTo>
                  <a:pt x="1096" y="1511"/>
                </a:lnTo>
                <a:lnTo>
                  <a:pt x="0" y="1304"/>
                </a:lnTo>
                <a:lnTo>
                  <a:pt x="1916" y="1139"/>
                </a:lnTo>
                <a:lnTo>
                  <a:pt x="0" y="867"/>
                </a:lnTo>
                <a:lnTo>
                  <a:pt x="1924" y="676"/>
                </a:lnTo>
                <a:lnTo>
                  <a:pt x="24" y="427"/>
                </a:lnTo>
                <a:lnTo>
                  <a:pt x="1096" y="304"/>
                </a:lnTo>
                <a:lnTo>
                  <a:pt x="1096" y="264"/>
                </a:lnTo>
                <a:lnTo>
                  <a:pt x="1102" y="211"/>
                </a:lnTo>
                <a:lnTo>
                  <a:pt x="1116" y="161"/>
                </a:lnTo>
                <a:lnTo>
                  <a:pt x="1142" y="115"/>
                </a:lnTo>
                <a:lnTo>
                  <a:pt x="1174" y="78"/>
                </a:lnTo>
                <a:lnTo>
                  <a:pt x="1214" y="46"/>
                </a:lnTo>
                <a:lnTo>
                  <a:pt x="1257" y="20"/>
                </a:lnTo>
                <a:lnTo>
                  <a:pt x="1307" y="6"/>
                </a:lnTo>
                <a:lnTo>
                  <a:pt x="13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</p:spTree>
    <p:extLst>
      <p:ext uri="{BB962C8B-B14F-4D97-AF65-F5344CB8AC3E}">
        <p14:creationId xmlns:p14="http://schemas.microsoft.com/office/powerpoint/2010/main" val="250702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Useful Business Diagram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09515" y="2365374"/>
            <a:ext cx="2376883" cy="4861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dirty="0">
                <a:latin typeface="Arial" pitchFamily="34" charset="0"/>
                <a:cs typeface="Arial" pitchFamily="34" charset="0"/>
              </a:rPr>
              <a:t>Measure</a:t>
            </a:r>
          </a:p>
        </p:txBody>
      </p:sp>
      <p:sp>
        <p:nvSpPr>
          <p:cNvPr id="43" name="Oval 42"/>
          <p:cNvSpPr/>
          <p:nvPr/>
        </p:nvSpPr>
        <p:spPr>
          <a:xfrm>
            <a:off x="628535" y="2270751"/>
            <a:ext cx="675426" cy="67542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60" name="Rectangle 59"/>
          <p:cNvSpPr/>
          <p:nvPr/>
        </p:nvSpPr>
        <p:spPr>
          <a:xfrm>
            <a:off x="1009515" y="3452386"/>
            <a:ext cx="2376883" cy="4861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dirty="0">
                <a:latin typeface="Arial" pitchFamily="34" charset="0"/>
                <a:cs typeface="Arial" pitchFamily="34" charset="0"/>
              </a:rPr>
              <a:t>Improve</a:t>
            </a:r>
          </a:p>
        </p:txBody>
      </p:sp>
      <p:sp>
        <p:nvSpPr>
          <p:cNvPr id="64" name="Oval 63"/>
          <p:cNvSpPr/>
          <p:nvPr/>
        </p:nvSpPr>
        <p:spPr>
          <a:xfrm>
            <a:off x="628535" y="3357763"/>
            <a:ext cx="675426" cy="67542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62" name="Rectangle 61"/>
          <p:cNvSpPr/>
          <p:nvPr/>
        </p:nvSpPr>
        <p:spPr>
          <a:xfrm>
            <a:off x="1009515" y="4539398"/>
            <a:ext cx="2376883" cy="4861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dirty="0"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65" name="Oval 64"/>
          <p:cNvSpPr/>
          <p:nvPr/>
        </p:nvSpPr>
        <p:spPr>
          <a:xfrm>
            <a:off x="628535" y="4444776"/>
            <a:ext cx="675426" cy="67542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70" name="Rectangle 69"/>
          <p:cNvSpPr/>
          <p:nvPr/>
        </p:nvSpPr>
        <p:spPr>
          <a:xfrm>
            <a:off x="3386398" y="2365374"/>
            <a:ext cx="709427" cy="1066624"/>
          </a:xfrm>
          <a:custGeom>
            <a:avLst/>
            <a:gdLst>
              <a:gd name="connsiteX0" fmla="*/ 0 w 3168352"/>
              <a:gd name="connsiteY0" fmla="*/ 0 h 648072"/>
              <a:gd name="connsiteX1" fmla="*/ 3168352 w 3168352"/>
              <a:gd name="connsiteY1" fmla="*/ 0 h 648072"/>
              <a:gd name="connsiteX2" fmla="*/ 3168352 w 3168352"/>
              <a:gd name="connsiteY2" fmla="*/ 648072 h 648072"/>
              <a:gd name="connsiteX3" fmla="*/ 0 w 3168352"/>
              <a:gd name="connsiteY3" fmla="*/ 648072 h 648072"/>
              <a:gd name="connsiteX4" fmla="*/ 0 w 3168352"/>
              <a:gd name="connsiteY4" fmla="*/ 0 h 648072"/>
              <a:gd name="connsiteX0" fmla="*/ 0 w 3168352"/>
              <a:gd name="connsiteY0" fmla="*/ 0 h 1421795"/>
              <a:gd name="connsiteX1" fmla="*/ 3168352 w 3168352"/>
              <a:gd name="connsiteY1" fmla="*/ 0 h 1421795"/>
              <a:gd name="connsiteX2" fmla="*/ 945656 w 3168352"/>
              <a:gd name="connsiteY2" fmla="*/ 1421795 h 1421795"/>
              <a:gd name="connsiteX3" fmla="*/ 0 w 3168352"/>
              <a:gd name="connsiteY3" fmla="*/ 648072 h 1421795"/>
              <a:gd name="connsiteX4" fmla="*/ 0 w 3168352"/>
              <a:gd name="connsiteY4" fmla="*/ 0 h 1421795"/>
              <a:gd name="connsiteX0" fmla="*/ 0 w 945656"/>
              <a:gd name="connsiteY0" fmla="*/ 0 h 1421795"/>
              <a:gd name="connsiteX1" fmla="*/ 945656 w 945656"/>
              <a:gd name="connsiteY1" fmla="*/ 1421795 h 1421795"/>
              <a:gd name="connsiteX2" fmla="*/ 0 w 945656"/>
              <a:gd name="connsiteY2" fmla="*/ 648072 h 1421795"/>
              <a:gd name="connsiteX3" fmla="*/ 0 w 945656"/>
              <a:gd name="connsiteY3" fmla="*/ 0 h 142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656" h="1421795">
                <a:moveTo>
                  <a:pt x="0" y="0"/>
                </a:moveTo>
                <a:lnTo>
                  <a:pt x="945656" y="1421795"/>
                </a:lnTo>
                <a:lnTo>
                  <a:pt x="0" y="6480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71" name="Rectangle 69"/>
          <p:cNvSpPr/>
          <p:nvPr/>
        </p:nvSpPr>
        <p:spPr>
          <a:xfrm flipV="1">
            <a:off x="3386398" y="3974425"/>
            <a:ext cx="709427" cy="1066624"/>
          </a:xfrm>
          <a:custGeom>
            <a:avLst/>
            <a:gdLst>
              <a:gd name="connsiteX0" fmla="*/ 0 w 3168352"/>
              <a:gd name="connsiteY0" fmla="*/ 0 h 648072"/>
              <a:gd name="connsiteX1" fmla="*/ 3168352 w 3168352"/>
              <a:gd name="connsiteY1" fmla="*/ 0 h 648072"/>
              <a:gd name="connsiteX2" fmla="*/ 3168352 w 3168352"/>
              <a:gd name="connsiteY2" fmla="*/ 648072 h 648072"/>
              <a:gd name="connsiteX3" fmla="*/ 0 w 3168352"/>
              <a:gd name="connsiteY3" fmla="*/ 648072 h 648072"/>
              <a:gd name="connsiteX4" fmla="*/ 0 w 3168352"/>
              <a:gd name="connsiteY4" fmla="*/ 0 h 648072"/>
              <a:gd name="connsiteX0" fmla="*/ 0 w 3168352"/>
              <a:gd name="connsiteY0" fmla="*/ 0 h 1421795"/>
              <a:gd name="connsiteX1" fmla="*/ 3168352 w 3168352"/>
              <a:gd name="connsiteY1" fmla="*/ 0 h 1421795"/>
              <a:gd name="connsiteX2" fmla="*/ 945656 w 3168352"/>
              <a:gd name="connsiteY2" fmla="*/ 1421795 h 1421795"/>
              <a:gd name="connsiteX3" fmla="*/ 0 w 3168352"/>
              <a:gd name="connsiteY3" fmla="*/ 648072 h 1421795"/>
              <a:gd name="connsiteX4" fmla="*/ 0 w 3168352"/>
              <a:gd name="connsiteY4" fmla="*/ 0 h 1421795"/>
              <a:gd name="connsiteX0" fmla="*/ 0 w 945656"/>
              <a:gd name="connsiteY0" fmla="*/ 0 h 1421795"/>
              <a:gd name="connsiteX1" fmla="*/ 945656 w 945656"/>
              <a:gd name="connsiteY1" fmla="*/ 1421795 h 1421795"/>
              <a:gd name="connsiteX2" fmla="*/ 0 w 945656"/>
              <a:gd name="connsiteY2" fmla="*/ 648072 h 1421795"/>
              <a:gd name="connsiteX3" fmla="*/ 0 w 945656"/>
              <a:gd name="connsiteY3" fmla="*/ 0 h 142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656" h="1421795">
                <a:moveTo>
                  <a:pt x="0" y="0"/>
                </a:moveTo>
                <a:lnTo>
                  <a:pt x="945656" y="1421795"/>
                </a:lnTo>
                <a:lnTo>
                  <a:pt x="0" y="6480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9" name="Isosceles Triangle 58"/>
          <p:cNvSpPr/>
          <p:nvPr/>
        </p:nvSpPr>
        <p:spPr>
          <a:xfrm rot="5400000">
            <a:off x="3469533" y="3348135"/>
            <a:ext cx="511486" cy="698881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8" name="Oval 57"/>
          <p:cNvSpPr/>
          <p:nvPr/>
        </p:nvSpPr>
        <p:spPr>
          <a:xfrm>
            <a:off x="3872579" y="3125360"/>
            <a:ext cx="1140232" cy="1140232"/>
          </a:xfrm>
          <a:prstGeom prst="ellipse">
            <a:avLst/>
          </a:prstGeom>
          <a:ln w="127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grpSp>
        <p:nvGrpSpPr>
          <p:cNvPr id="14" name="Group 13"/>
          <p:cNvGrpSpPr/>
          <p:nvPr/>
        </p:nvGrpSpPr>
        <p:grpSpPr>
          <a:xfrm>
            <a:off x="5544361" y="2165510"/>
            <a:ext cx="2917084" cy="1070331"/>
            <a:chOff x="8038628" y="1744785"/>
            <a:chExt cx="3456384" cy="1426736"/>
          </a:xfrm>
        </p:grpSpPr>
        <p:sp>
          <p:nvSpPr>
            <p:cNvPr id="15" name="Rectangle 14"/>
            <p:cNvSpPr/>
            <p:nvPr/>
          </p:nvSpPr>
          <p:spPr>
            <a:xfrm>
              <a:off x="8038629" y="2309971"/>
              <a:ext cx="3456383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 This is a sample text.  Insert your desired text here.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8628" y="1744785"/>
              <a:ext cx="3456384" cy="492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Developing Strategy 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89144" y="2454741"/>
            <a:ext cx="116430" cy="311048"/>
            <a:chOff x="-3409950" y="827088"/>
            <a:chExt cx="1947863" cy="5203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-3409950" y="827088"/>
              <a:ext cx="1947863" cy="5203825"/>
            </a:xfrm>
            <a:custGeom>
              <a:avLst/>
              <a:gdLst>
                <a:gd name="T0" fmla="*/ 1097 w 2454"/>
                <a:gd name="T1" fmla="*/ 431 h 6556"/>
                <a:gd name="T2" fmla="*/ 937 w 2454"/>
                <a:gd name="T3" fmla="*/ 530 h 6556"/>
                <a:gd name="T4" fmla="*/ 838 w 2454"/>
                <a:gd name="T5" fmla="*/ 692 h 6556"/>
                <a:gd name="T6" fmla="*/ 818 w 2454"/>
                <a:gd name="T7" fmla="*/ 4617 h 6556"/>
                <a:gd name="T8" fmla="*/ 603 w 2454"/>
                <a:gd name="T9" fmla="*/ 4796 h 6556"/>
                <a:gd name="T10" fmla="*/ 460 w 2454"/>
                <a:gd name="T11" fmla="*/ 5039 h 6556"/>
                <a:gd name="T12" fmla="*/ 408 w 2454"/>
                <a:gd name="T13" fmla="*/ 5326 h 6556"/>
                <a:gd name="T14" fmla="*/ 456 w 2454"/>
                <a:gd name="T15" fmla="*/ 5603 h 6556"/>
                <a:gd name="T16" fmla="*/ 589 w 2454"/>
                <a:gd name="T17" fmla="*/ 5838 h 6556"/>
                <a:gd name="T18" fmla="*/ 788 w 2454"/>
                <a:gd name="T19" fmla="*/ 6018 h 6556"/>
                <a:gd name="T20" fmla="*/ 1039 w 2454"/>
                <a:gd name="T21" fmla="*/ 6125 h 6556"/>
                <a:gd name="T22" fmla="*/ 1322 w 2454"/>
                <a:gd name="T23" fmla="*/ 6141 h 6556"/>
                <a:gd name="T24" fmla="*/ 1586 w 2454"/>
                <a:gd name="T25" fmla="*/ 6064 h 6556"/>
                <a:gd name="T26" fmla="*/ 1805 w 2454"/>
                <a:gd name="T27" fmla="*/ 5906 h 6556"/>
                <a:gd name="T28" fmla="*/ 1962 w 2454"/>
                <a:gd name="T29" fmla="*/ 5687 h 6556"/>
                <a:gd name="T30" fmla="*/ 2040 w 2454"/>
                <a:gd name="T31" fmla="*/ 5422 h 6556"/>
                <a:gd name="T32" fmla="*/ 2022 w 2454"/>
                <a:gd name="T33" fmla="*/ 5131 h 6556"/>
                <a:gd name="T34" fmla="*/ 1907 w 2454"/>
                <a:gd name="T35" fmla="*/ 4872 h 6556"/>
                <a:gd name="T36" fmla="*/ 1714 w 2454"/>
                <a:gd name="T37" fmla="*/ 4668 h 6556"/>
                <a:gd name="T38" fmla="*/ 1630 w 2454"/>
                <a:gd name="T39" fmla="*/ 753 h 6556"/>
                <a:gd name="T40" fmla="*/ 1556 w 2454"/>
                <a:gd name="T41" fmla="*/ 578 h 6556"/>
                <a:gd name="T42" fmla="*/ 1415 w 2454"/>
                <a:gd name="T43" fmla="*/ 456 h 6556"/>
                <a:gd name="T44" fmla="*/ 1226 w 2454"/>
                <a:gd name="T45" fmla="*/ 411 h 6556"/>
                <a:gd name="T46" fmla="*/ 1415 w 2454"/>
                <a:gd name="T47" fmla="*/ 22 h 6556"/>
                <a:gd name="T48" fmla="*/ 1666 w 2454"/>
                <a:gd name="T49" fmla="*/ 128 h 6556"/>
                <a:gd name="T50" fmla="*/ 1865 w 2454"/>
                <a:gd name="T51" fmla="*/ 307 h 6556"/>
                <a:gd name="T52" fmla="*/ 1996 w 2454"/>
                <a:gd name="T53" fmla="*/ 544 h 6556"/>
                <a:gd name="T54" fmla="*/ 2044 w 2454"/>
                <a:gd name="T55" fmla="*/ 821 h 6556"/>
                <a:gd name="T56" fmla="*/ 2197 w 2454"/>
                <a:gd name="T57" fmla="*/ 4575 h 6556"/>
                <a:gd name="T58" fmla="*/ 2366 w 2454"/>
                <a:gd name="T59" fmla="*/ 4870 h 6556"/>
                <a:gd name="T60" fmla="*/ 2448 w 2454"/>
                <a:gd name="T61" fmla="*/ 5207 h 6556"/>
                <a:gd name="T62" fmla="*/ 2430 w 2454"/>
                <a:gd name="T63" fmla="*/ 5575 h 6556"/>
                <a:gd name="T64" fmla="*/ 2307 w 2454"/>
                <a:gd name="T65" fmla="*/ 5912 h 6556"/>
                <a:gd name="T66" fmla="*/ 2094 w 2454"/>
                <a:gd name="T67" fmla="*/ 6195 h 6556"/>
                <a:gd name="T68" fmla="*/ 1811 w 2454"/>
                <a:gd name="T69" fmla="*/ 6409 h 6556"/>
                <a:gd name="T70" fmla="*/ 1475 w 2454"/>
                <a:gd name="T71" fmla="*/ 6530 h 6556"/>
                <a:gd name="T72" fmla="*/ 1101 w 2454"/>
                <a:gd name="T73" fmla="*/ 6550 h 6556"/>
                <a:gd name="T74" fmla="*/ 748 w 2454"/>
                <a:gd name="T75" fmla="*/ 6460 h 6556"/>
                <a:gd name="T76" fmla="*/ 446 w 2454"/>
                <a:gd name="T77" fmla="*/ 6275 h 6556"/>
                <a:gd name="T78" fmla="*/ 209 w 2454"/>
                <a:gd name="T79" fmla="*/ 6014 h 6556"/>
                <a:gd name="T80" fmla="*/ 54 w 2454"/>
                <a:gd name="T81" fmla="*/ 5693 h 6556"/>
                <a:gd name="T82" fmla="*/ 0 w 2454"/>
                <a:gd name="T83" fmla="*/ 5326 h 6556"/>
                <a:gd name="T84" fmla="*/ 50 w 2454"/>
                <a:gd name="T85" fmla="*/ 4977 h 6556"/>
                <a:gd name="T86" fmla="*/ 191 w 2454"/>
                <a:gd name="T87" fmla="*/ 4666 h 6556"/>
                <a:gd name="T88" fmla="*/ 408 w 2454"/>
                <a:gd name="T89" fmla="*/ 4411 h 6556"/>
                <a:gd name="T90" fmla="*/ 430 w 2454"/>
                <a:gd name="T91" fmla="*/ 632 h 6556"/>
                <a:gd name="T92" fmla="*/ 535 w 2454"/>
                <a:gd name="T93" fmla="*/ 381 h 6556"/>
                <a:gd name="T94" fmla="*/ 715 w 2454"/>
                <a:gd name="T95" fmla="*/ 179 h 6556"/>
                <a:gd name="T96" fmla="*/ 951 w 2454"/>
                <a:gd name="T97" fmla="*/ 48 h 6556"/>
                <a:gd name="T98" fmla="*/ 1226 w 2454"/>
                <a:gd name="T99" fmla="*/ 0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54" h="6556">
                  <a:moveTo>
                    <a:pt x="1226" y="411"/>
                  </a:moveTo>
                  <a:lnTo>
                    <a:pt x="1160" y="415"/>
                  </a:lnTo>
                  <a:lnTo>
                    <a:pt x="1097" y="431"/>
                  </a:lnTo>
                  <a:lnTo>
                    <a:pt x="1039" y="456"/>
                  </a:lnTo>
                  <a:lnTo>
                    <a:pt x="985" y="490"/>
                  </a:lnTo>
                  <a:lnTo>
                    <a:pt x="937" y="530"/>
                  </a:lnTo>
                  <a:lnTo>
                    <a:pt x="898" y="578"/>
                  </a:lnTo>
                  <a:lnTo>
                    <a:pt x="864" y="632"/>
                  </a:lnTo>
                  <a:lnTo>
                    <a:pt x="838" y="692"/>
                  </a:lnTo>
                  <a:lnTo>
                    <a:pt x="824" y="753"/>
                  </a:lnTo>
                  <a:lnTo>
                    <a:pt x="818" y="821"/>
                  </a:lnTo>
                  <a:lnTo>
                    <a:pt x="818" y="4617"/>
                  </a:lnTo>
                  <a:lnTo>
                    <a:pt x="738" y="4668"/>
                  </a:lnTo>
                  <a:lnTo>
                    <a:pt x="667" y="4728"/>
                  </a:lnTo>
                  <a:lnTo>
                    <a:pt x="603" y="4796"/>
                  </a:lnTo>
                  <a:lnTo>
                    <a:pt x="547" y="4872"/>
                  </a:lnTo>
                  <a:lnTo>
                    <a:pt x="500" y="4953"/>
                  </a:lnTo>
                  <a:lnTo>
                    <a:pt x="460" y="5039"/>
                  </a:lnTo>
                  <a:lnTo>
                    <a:pt x="432" y="5131"/>
                  </a:lnTo>
                  <a:lnTo>
                    <a:pt x="414" y="5227"/>
                  </a:lnTo>
                  <a:lnTo>
                    <a:pt x="408" y="5326"/>
                  </a:lnTo>
                  <a:lnTo>
                    <a:pt x="414" y="5422"/>
                  </a:lnTo>
                  <a:lnTo>
                    <a:pt x="430" y="5516"/>
                  </a:lnTo>
                  <a:lnTo>
                    <a:pt x="456" y="5603"/>
                  </a:lnTo>
                  <a:lnTo>
                    <a:pt x="492" y="5687"/>
                  </a:lnTo>
                  <a:lnTo>
                    <a:pt x="535" y="5767"/>
                  </a:lnTo>
                  <a:lnTo>
                    <a:pt x="589" y="5838"/>
                  </a:lnTo>
                  <a:lnTo>
                    <a:pt x="649" y="5906"/>
                  </a:lnTo>
                  <a:lnTo>
                    <a:pt x="715" y="5966"/>
                  </a:lnTo>
                  <a:lnTo>
                    <a:pt x="788" y="6018"/>
                  </a:lnTo>
                  <a:lnTo>
                    <a:pt x="868" y="6064"/>
                  </a:lnTo>
                  <a:lnTo>
                    <a:pt x="951" y="6098"/>
                  </a:lnTo>
                  <a:lnTo>
                    <a:pt x="1039" y="6125"/>
                  </a:lnTo>
                  <a:lnTo>
                    <a:pt x="1130" y="6141"/>
                  </a:lnTo>
                  <a:lnTo>
                    <a:pt x="1226" y="6145"/>
                  </a:lnTo>
                  <a:lnTo>
                    <a:pt x="1322" y="6141"/>
                  </a:lnTo>
                  <a:lnTo>
                    <a:pt x="1415" y="6125"/>
                  </a:lnTo>
                  <a:lnTo>
                    <a:pt x="1503" y="6098"/>
                  </a:lnTo>
                  <a:lnTo>
                    <a:pt x="1586" y="6064"/>
                  </a:lnTo>
                  <a:lnTo>
                    <a:pt x="1666" y="6018"/>
                  </a:lnTo>
                  <a:lnTo>
                    <a:pt x="1740" y="5966"/>
                  </a:lnTo>
                  <a:lnTo>
                    <a:pt x="1805" y="5906"/>
                  </a:lnTo>
                  <a:lnTo>
                    <a:pt x="1865" y="5838"/>
                  </a:lnTo>
                  <a:lnTo>
                    <a:pt x="1917" y="5767"/>
                  </a:lnTo>
                  <a:lnTo>
                    <a:pt x="1962" y="5687"/>
                  </a:lnTo>
                  <a:lnTo>
                    <a:pt x="1998" y="5603"/>
                  </a:lnTo>
                  <a:lnTo>
                    <a:pt x="2024" y="5516"/>
                  </a:lnTo>
                  <a:lnTo>
                    <a:pt x="2040" y="5422"/>
                  </a:lnTo>
                  <a:lnTo>
                    <a:pt x="2044" y="5326"/>
                  </a:lnTo>
                  <a:lnTo>
                    <a:pt x="2038" y="5227"/>
                  </a:lnTo>
                  <a:lnTo>
                    <a:pt x="2022" y="5131"/>
                  </a:lnTo>
                  <a:lnTo>
                    <a:pt x="1992" y="5039"/>
                  </a:lnTo>
                  <a:lnTo>
                    <a:pt x="1954" y="4953"/>
                  </a:lnTo>
                  <a:lnTo>
                    <a:pt x="1907" y="4872"/>
                  </a:lnTo>
                  <a:lnTo>
                    <a:pt x="1851" y="4796"/>
                  </a:lnTo>
                  <a:lnTo>
                    <a:pt x="1785" y="4728"/>
                  </a:lnTo>
                  <a:lnTo>
                    <a:pt x="1714" y="4668"/>
                  </a:lnTo>
                  <a:lnTo>
                    <a:pt x="1636" y="4617"/>
                  </a:lnTo>
                  <a:lnTo>
                    <a:pt x="1636" y="821"/>
                  </a:lnTo>
                  <a:lnTo>
                    <a:pt x="1630" y="753"/>
                  </a:lnTo>
                  <a:lnTo>
                    <a:pt x="1616" y="692"/>
                  </a:lnTo>
                  <a:lnTo>
                    <a:pt x="1590" y="632"/>
                  </a:lnTo>
                  <a:lnTo>
                    <a:pt x="1556" y="578"/>
                  </a:lnTo>
                  <a:lnTo>
                    <a:pt x="1517" y="530"/>
                  </a:lnTo>
                  <a:lnTo>
                    <a:pt x="1469" y="490"/>
                  </a:lnTo>
                  <a:lnTo>
                    <a:pt x="1415" y="456"/>
                  </a:lnTo>
                  <a:lnTo>
                    <a:pt x="1357" y="431"/>
                  </a:lnTo>
                  <a:lnTo>
                    <a:pt x="1294" y="415"/>
                  </a:lnTo>
                  <a:lnTo>
                    <a:pt x="1226" y="411"/>
                  </a:lnTo>
                  <a:close/>
                  <a:moveTo>
                    <a:pt x="1226" y="0"/>
                  </a:moveTo>
                  <a:lnTo>
                    <a:pt x="1322" y="6"/>
                  </a:lnTo>
                  <a:lnTo>
                    <a:pt x="1415" y="22"/>
                  </a:lnTo>
                  <a:lnTo>
                    <a:pt x="1503" y="48"/>
                  </a:lnTo>
                  <a:lnTo>
                    <a:pt x="1586" y="84"/>
                  </a:lnTo>
                  <a:lnTo>
                    <a:pt x="1666" y="128"/>
                  </a:lnTo>
                  <a:lnTo>
                    <a:pt x="1738" y="181"/>
                  </a:lnTo>
                  <a:lnTo>
                    <a:pt x="1805" y="241"/>
                  </a:lnTo>
                  <a:lnTo>
                    <a:pt x="1865" y="307"/>
                  </a:lnTo>
                  <a:lnTo>
                    <a:pt x="1917" y="381"/>
                  </a:lnTo>
                  <a:lnTo>
                    <a:pt x="1962" y="460"/>
                  </a:lnTo>
                  <a:lnTo>
                    <a:pt x="1996" y="544"/>
                  </a:lnTo>
                  <a:lnTo>
                    <a:pt x="2024" y="634"/>
                  </a:lnTo>
                  <a:lnTo>
                    <a:pt x="2040" y="726"/>
                  </a:lnTo>
                  <a:lnTo>
                    <a:pt x="2044" y="821"/>
                  </a:lnTo>
                  <a:lnTo>
                    <a:pt x="2044" y="4411"/>
                  </a:lnTo>
                  <a:lnTo>
                    <a:pt x="2126" y="4489"/>
                  </a:lnTo>
                  <a:lnTo>
                    <a:pt x="2197" y="4575"/>
                  </a:lnTo>
                  <a:lnTo>
                    <a:pt x="2263" y="4666"/>
                  </a:lnTo>
                  <a:lnTo>
                    <a:pt x="2319" y="4766"/>
                  </a:lnTo>
                  <a:lnTo>
                    <a:pt x="2366" y="4870"/>
                  </a:lnTo>
                  <a:lnTo>
                    <a:pt x="2404" y="4977"/>
                  </a:lnTo>
                  <a:lnTo>
                    <a:pt x="2432" y="5091"/>
                  </a:lnTo>
                  <a:lnTo>
                    <a:pt x="2448" y="5207"/>
                  </a:lnTo>
                  <a:lnTo>
                    <a:pt x="2454" y="5326"/>
                  </a:lnTo>
                  <a:lnTo>
                    <a:pt x="2448" y="5452"/>
                  </a:lnTo>
                  <a:lnTo>
                    <a:pt x="2430" y="5575"/>
                  </a:lnTo>
                  <a:lnTo>
                    <a:pt x="2398" y="5693"/>
                  </a:lnTo>
                  <a:lnTo>
                    <a:pt x="2358" y="5805"/>
                  </a:lnTo>
                  <a:lnTo>
                    <a:pt x="2307" y="5912"/>
                  </a:lnTo>
                  <a:lnTo>
                    <a:pt x="2245" y="6014"/>
                  </a:lnTo>
                  <a:lnTo>
                    <a:pt x="2173" y="6110"/>
                  </a:lnTo>
                  <a:lnTo>
                    <a:pt x="2094" y="6195"/>
                  </a:lnTo>
                  <a:lnTo>
                    <a:pt x="2008" y="6275"/>
                  </a:lnTo>
                  <a:lnTo>
                    <a:pt x="1913" y="6347"/>
                  </a:lnTo>
                  <a:lnTo>
                    <a:pt x="1811" y="6409"/>
                  </a:lnTo>
                  <a:lnTo>
                    <a:pt x="1704" y="6460"/>
                  </a:lnTo>
                  <a:lnTo>
                    <a:pt x="1592" y="6500"/>
                  </a:lnTo>
                  <a:lnTo>
                    <a:pt x="1475" y="6530"/>
                  </a:lnTo>
                  <a:lnTo>
                    <a:pt x="1351" y="6550"/>
                  </a:lnTo>
                  <a:lnTo>
                    <a:pt x="1226" y="6556"/>
                  </a:lnTo>
                  <a:lnTo>
                    <a:pt x="1101" y="6550"/>
                  </a:lnTo>
                  <a:lnTo>
                    <a:pt x="979" y="6530"/>
                  </a:lnTo>
                  <a:lnTo>
                    <a:pt x="862" y="6500"/>
                  </a:lnTo>
                  <a:lnTo>
                    <a:pt x="748" y="6460"/>
                  </a:lnTo>
                  <a:lnTo>
                    <a:pt x="643" y="6409"/>
                  </a:lnTo>
                  <a:lnTo>
                    <a:pt x="541" y="6347"/>
                  </a:lnTo>
                  <a:lnTo>
                    <a:pt x="446" y="6275"/>
                  </a:lnTo>
                  <a:lnTo>
                    <a:pt x="358" y="6195"/>
                  </a:lnTo>
                  <a:lnTo>
                    <a:pt x="281" y="6110"/>
                  </a:lnTo>
                  <a:lnTo>
                    <a:pt x="209" y="6014"/>
                  </a:lnTo>
                  <a:lnTo>
                    <a:pt x="147" y="5912"/>
                  </a:lnTo>
                  <a:lnTo>
                    <a:pt x="96" y="5805"/>
                  </a:lnTo>
                  <a:lnTo>
                    <a:pt x="54" y="5693"/>
                  </a:lnTo>
                  <a:lnTo>
                    <a:pt x="24" y="5575"/>
                  </a:lnTo>
                  <a:lnTo>
                    <a:pt x="6" y="5452"/>
                  </a:lnTo>
                  <a:lnTo>
                    <a:pt x="0" y="5326"/>
                  </a:lnTo>
                  <a:lnTo>
                    <a:pt x="6" y="5207"/>
                  </a:lnTo>
                  <a:lnTo>
                    <a:pt x="22" y="5091"/>
                  </a:lnTo>
                  <a:lnTo>
                    <a:pt x="50" y="4977"/>
                  </a:lnTo>
                  <a:lnTo>
                    <a:pt x="88" y="4870"/>
                  </a:lnTo>
                  <a:lnTo>
                    <a:pt x="135" y="4766"/>
                  </a:lnTo>
                  <a:lnTo>
                    <a:pt x="191" y="4666"/>
                  </a:lnTo>
                  <a:lnTo>
                    <a:pt x="255" y="4575"/>
                  </a:lnTo>
                  <a:lnTo>
                    <a:pt x="328" y="4489"/>
                  </a:lnTo>
                  <a:lnTo>
                    <a:pt x="408" y="4411"/>
                  </a:lnTo>
                  <a:lnTo>
                    <a:pt x="408" y="821"/>
                  </a:lnTo>
                  <a:lnTo>
                    <a:pt x="414" y="726"/>
                  </a:lnTo>
                  <a:lnTo>
                    <a:pt x="430" y="632"/>
                  </a:lnTo>
                  <a:lnTo>
                    <a:pt x="456" y="544"/>
                  </a:lnTo>
                  <a:lnTo>
                    <a:pt x="492" y="460"/>
                  </a:lnTo>
                  <a:lnTo>
                    <a:pt x="535" y="381"/>
                  </a:lnTo>
                  <a:lnTo>
                    <a:pt x="589" y="307"/>
                  </a:lnTo>
                  <a:lnTo>
                    <a:pt x="649" y="241"/>
                  </a:lnTo>
                  <a:lnTo>
                    <a:pt x="715" y="179"/>
                  </a:lnTo>
                  <a:lnTo>
                    <a:pt x="788" y="128"/>
                  </a:lnTo>
                  <a:lnTo>
                    <a:pt x="868" y="84"/>
                  </a:lnTo>
                  <a:lnTo>
                    <a:pt x="951" y="48"/>
                  </a:lnTo>
                  <a:lnTo>
                    <a:pt x="1039" y="22"/>
                  </a:lnTo>
                  <a:lnTo>
                    <a:pt x="1130" y="6"/>
                  </a:lnTo>
                  <a:lnTo>
                    <a:pt x="12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-2922588" y="2779713"/>
              <a:ext cx="974725" cy="2763838"/>
            </a:xfrm>
            <a:custGeom>
              <a:avLst/>
              <a:gdLst>
                <a:gd name="T0" fmla="*/ 613 w 1228"/>
                <a:gd name="T1" fmla="*/ 0 h 3482"/>
                <a:gd name="T2" fmla="*/ 661 w 1228"/>
                <a:gd name="T3" fmla="*/ 4 h 3482"/>
                <a:gd name="T4" fmla="*/ 705 w 1228"/>
                <a:gd name="T5" fmla="*/ 20 h 3482"/>
                <a:gd name="T6" fmla="*/ 742 w 1228"/>
                <a:gd name="T7" fmla="*/ 44 h 3482"/>
                <a:gd name="T8" fmla="*/ 774 w 1228"/>
                <a:gd name="T9" fmla="*/ 76 h 3482"/>
                <a:gd name="T10" fmla="*/ 798 w 1228"/>
                <a:gd name="T11" fmla="*/ 113 h 3482"/>
                <a:gd name="T12" fmla="*/ 812 w 1228"/>
                <a:gd name="T13" fmla="*/ 157 h 3482"/>
                <a:gd name="T14" fmla="*/ 818 w 1228"/>
                <a:gd name="T15" fmla="*/ 205 h 3482"/>
                <a:gd name="T16" fmla="*/ 818 w 1228"/>
                <a:gd name="T17" fmla="*/ 2252 h 3482"/>
                <a:gd name="T18" fmla="*/ 816 w 1228"/>
                <a:gd name="T19" fmla="*/ 2286 h 3482"/>
                <a:gd name="T20" fmla="*/ 892 w 1228"/>
                <a:gd name="T21" fmla="*/ 2320 h 3482"/>
                <a:gd name="T22" fmla="*/ 963 w 1228"/>
                <a:gd name="T23" fmla="*/ 2362 h 3482"/>
                <a:gd name="T24" fmla="*/ 1029 w 1228"/>
                <a:gd name="T25" fmla="*/ 2414 h 3482"/>
                <a:gd name="T26" fmla="*/ 1087 w 1228"/>
                <a:gd name="T27" fmla="*/ 2473 h 3482"/>
                <a:gd name="T28" fmla="*/ 1134 w 1228"/>
                <a:gd name="T29" fmla="*/ 2541 h 3482"/>
                <a:gd name="T30" fmla="*/ 1174 w 1228"/>
                <a:gd name="T31" fmla="*/ 2615 h 3482"/>
                <a:gd name="T32" fmla="*/ 1202 w 1228"/>
                <a:gd name="T33" fmla="*/ 2695 h 3482"/>
                <a:gd name="T34" fmla="*/ 1222 w 1228"/>
                <a:gd name="T35" fmla="*/ 2778 h 3482"/>
                <a:gd name="T36" fmla="*/ 1228 w 1228"/>
                <a:gd name="T37" fmla="*/ 2866 h 3482"/>
                <a:gd name="T38" fmla="*/ 1222 w 1228"/>
                <a:gd name="T39" fmla="*/ 2950 h 3482"/>
                <a:gd name="T40" fmla="*/ 1206 w 1228"/>
                <a:gd name="T41" fmla="*/ 3030 h 3482"/>
                <a:gd name="T42" fmla="*/ 1178 w 1228"/>
                <a:gd name="T43" fmla="*/ 3105 h 3482"/>
                <a:gd name="T44" fmla="*/ 1144 w 1228"/>
                <a:gd name="T45" fmla="*/ 3177 h 3482"/>
                <a:gd name="T46" fmla="*/ 1099 w 1228"/>
                <a:gd name="T47" fmla="*/ 3243 h 3482"/>
                <a:gd name="T48" fmla="*/ 1047 w 1228"/>
                <a:gd name="T49" fmla="*/ 3301 h 3482"/>
                <a:gd name="T50" fmla="*/ 989 w 1228"/>
                <a:gd name="T51" fmla="*/ 3353 h 3482"/>
                <a:gd name="T52" fmla="*/ 924 w 1228"/>
                <a:gd name="T53" fmla="*/ 3398 h 3482"/>
                <a:gd name="T54" fmla="*/ 852 w 1228"/>
                <a:gd name="T55" fmla="*/ 3432 h 3482"/>
                <a:gd name="T56" fmla="*/ 776 w 1228"/>
                <a:gd name="T57" fmla="*/ 3460 h 3482"/>
                <a:gd name="T58" fmla="*/ 697 w 1228"/>
                <a:gd name="T59" fmla="*/ 3476 h 3482"/>
                <a:gd name="T60" fmla="*/ 613 w 1228"/>
                <a:gd name="T61" fmla="*/ 3482 h 3482"/>
                <a:gd name="T62" fmla="*/ 531 w 1228"/>
                <a:gd name="T63" fmla="*/ 3476 h 3482"/>
                <a:gd name="T64" fmla="*/ 450 w 1228"/>
                <a:gd name="T65" fmla="*/ 3460 h 3482"/>
                <a:gd name="T66" fmla="*/ 374 w 1228"/>
                <a:gd name="T67" fmla="*/ 3432 h 3482"/>
                <a:gd name="T68" fmla="*/ 305 w 1228"/>
                <a:gd name="T69" fmla="*/ 3398 h 3482"/>
                <a:gd name="T70" fmla="*/ 239 w 1228"/>
                <a:gd name="T71" fmla="*/ 3353 h 3482"/>
                <a:gd name="T72" fmla="*/ 179 w 1228"/>
                <a:gd name="T73" fmla="*/ 3301 h 3482"/>
                <a:gd name="T74" fmla="*/ 127 w 1228"/>
                <a:gd name="T75" fmla="*/ 3243 h 3482"/>
                <a:gd name="T76" fmla="*/ 84 w 1228"/>
                <a:gd name="T77" fmla="*/ 3177 h 3482"/>
                <a:gd name="T78" fmla="*/ 48 w 1228"/>
                <a:gd name="T79" fmla="*/ 3105 h 3482"/>
                <a:gd name="T80" fmla="*/ 22 w 1228"/>
                <a:gd name="T81" fmla="*/ 3030 h 3482"/>
                <a:gd name="T82" fmla="*/ 6 w 1228"/>
                <a:gd name="T83" fmla="*/ 2950 h 3482"/>
                <a:gd name="T84" fmla="*/ 0 w 1228"/>
                <a:gd name="T85" fmla="*/ 2866 h 3482"/>
                <a:gd name="T86" fmla="*/ 6 w 1228"/>
                <a:gd name="T87" fmla="*/ 2778 h 3482"/>
                <a:gd name="T88" fmla="*/ 24 w 1228"/>
                <a:gd name="T89" fmla="*/ 2695 h 3482"/>
                <a:gd name="T90" fmla="*/ 54 w 1228"/>
                <a:gd name="T91" fmla="*/ 2615 h 3482"/>
                <a:gd name="T92" fmla="*/ 94 w 1228"/>
                <a:gd name="T93" fmla="*/ 2541 h 3482"/>
                <a:gd name="T94" fmla="*/ 141 w 1228"/>
                <a:gd name="T95" fmla="*/ 2473 h 3482"/>
                <a:gd name="T96" fmla="*/ 199 w 1228"/>
                <a:gd name="T97" fmla="*/ 2414 h 3482"/>
                <a:gd name="T98" fmla="*/ 263 w 1228"/>
                <a:gd name="T99" fmla="*/ 2362 h 3482"/>
                <a:gd name="T100" fmla="*/ 334 w 1228"/>
                <a:gd name="T101" fmla="*/ 2320 h 3482"/>
                <a:gd name="T102" fmla="*/ 412 w 1228"/>
                <a:gd name="T103" fmla="*/ 2286 h 3482"/>
                <a:gd name="T104" fmla="*/ 410 w 1228"/>
                <a:gd name="T105" fmla="*/ 2252 h 3482"/>
                <a:gd name="T106" fmla="*/ 410 w 1228"/>
                <a:gd name="T107" fmla="*/ 205 h 3482"/>
                <a:gd name="T108" fmla="*/ 414 w 1228"/>
                <a:gd name="T109" fmla="*/ 157 h 3482"/>
                <a:gd name="T110" fmla="*/ 430 w 1228"/>
                <a:gd name="T111" fmla="*/ 115 h 3482"/>
                <a:gd name="T112" fmla="*/ 454 w 1228"/>
                <a:gd name="T113" fmla="*/ 76 h 3482"/>
                <a:gd name="T114" fmla="*/ 486 w 1228"/>
                <a:gd name="T115" fmla="*/ 44 h 3482"/>
                <a:gd name="T116" fmla="*/ 523 w 1228"/>
                <a:gd name="T117" fmla="*/ 20 h 3482"/>
                <a:gd name="T118" fmla="*/ 567 w 1228"/>
                <a:gd name="T119" fmla="*/ 4 h 3482"/>
                <a:gd name="T120" fmla="*/ 613 w 1228"/>
                <a:gd name="T121" fmla="*/ 0 h 3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8" h="3482">
                  <a:moveTo>
                    <a:pt x="613" y="0"/>
                  </a:moveTo>
                  <a:lnTo>
                    <a:pt x="661" y="4"/>
                  </a:lnTo>
                  <a:lnTo>
                    <a:pt x="705" y="20"/>
                  </a:lnTo>
                  <a:lnTo>
                    <a:pt x="742" y="44"/>
                  </a:lnTo>
                  <a:lnTo>
                    <a:pt x="774" y="76"/>
                  </a:lnTo>
                  <a:lnTo>
                    <a:pt x="798" y="113"/>
                  </a:lnTo>
                  <a:lnTo>
                    <a:pt x="812" y="157"/>
                  </a:lnTo>
                  <a:lnTo>
                    <a:pt x="818" y="205"/>
                  </a:lnTo>
                  <a:lnTo>
                    <a:pt x="818" y="2252"/>
                  </a:lnTo>
                  <a:lnTo>
                    <a:pt x="816" y="2286"/>
                  </a:lnTo>
                  <a:lnTo>
                    <a:pt x="892" y="2320"/>
                  </a:lnTo>
                  <a:lnTo>
                    <a:pt x="963" y="2362"/>
                  </a:lnTo>
                  <a:lnTo>
                    <a:pt x="1029" y="2414"/>
                  </a:lnTo>
                  <a:lnTo>
                    <a:pt x="1087" y="2473"/>
                  </a:lnTo>
                  <a:lnTo>
                    <a:pt x="1134" y="2541"/>
                  </a:lnTo>
                  <a:lnTo>
                    <a:pt x="1174" y="2615"/>
                  </a:lnTo>
                  <a:lnTo>
                    <a:pt x="1202" y="2695"/>
                  </a:lnTo>
                  <a:lnTo>
                    <a:pt x="1222" y="2778"/>
                  </a:lnTo>
                  <a:lnTo>
                    <a:pt x="1228" y="2866"/>
                  </a:lnTo>
                  <a:lnTo>
                    <a:pt x="1222" y="2950"/>
                  </a:lnTo>
                  <a:lnTo>
                    <a:pt x="1206" y="3030"/>
                  </a:lnTo>
                  <a:lnTo>
                    <a:pt x="1178" y="3105"/>
                  </a:lnTo>
                  <a:lnTo>
                    <a:pt x="1144" y="3177"/>
                  </a:lnTo>
                  <a:lnTo>
                    <a:pt x="1099" y="3243"/>
                  </a:lnTo>
                  <a:lnTo>
                    <a:pt x="1047" y="3301"/>
                  </a:lnTo>
                  <a:lnTo>
                    <a:pt x="989" y="3353"/>
                  </a:lnTo>
                  <a:lnTo>
                    <a:pt x="924" y="3398"/>
                  </a:lnTo>
                  <a:lnTo>
                    <a:pt x="852" y="3432"/>
                  </a:lnTo>
                  <a:lnTo>
                    <a:pt x="776" y="3460"/>
                  </a:lnTo>
                  <a:lnTo>
                    <a:pt x="697" y="3476"/>
                  </a:lnTo>
                  <a:lnTo>
                    <a:pt x="613" y="3482"/>
                  </a:lnTo>
                  <a:lnTo>
                    <a:pt x="531" y="3476"/>
                  </a:lnTo>
                  <a:lnTo>
                    <a:pt x="450" y="3460"/>
                  </a:lnTo>
                  <a:lnTo>
                    <a:pt x="374" y="3432"/>
                  </a:lnTo>
                  <a:lnTo>
                    <a:pt x="305" y="3398"/>
                  </a:lnTo>
                  <a:lnTo>
                    <a:pt x="239" y="3353"/>
                  </a:lnTo>
                  <a:lnTo>
                    <a:pt x="179" y="3301"/>
                  </a:lnTo>
                  <a:lnTo>
                    <a:pt x="127" y="3243"/>
                  </a:lnTo>
                  <a:lnTo>
                    <a:pt x="84" y="3177"/>
                  </a:lnTo>
                  <a:lnTo>
                    <a:pt x="48" y="3105"/>
                  </a:lnTo>
                  <a:lnTo>
                    <a:pt x="22" y="3030"/>
                  </a:lnTo>
                  <a:lnTo>
                    <a:pt x="6" y="2950"/>
                  </a:lnTo>
                  <a:lnTo>
                    <a:pt x="0" y="2866"/>
                  </a:lnTo>
                  <a:lnTo>
                    <a:pt x="6" y="2778"/>
                  </a:lnTo>
                  <a:lnTo>
                    <a:pt x="24" y="2695"/>
                  </a:lnTo>
                  <a:lnTo>
                    <a:pt x="54" y="2615"/>
                  </a:lnTo>
                  <a:lnTo>
                    <a:pt x="94" y="2541"/>
                  </a:lnTo>
                  <a:lnTo>
                    <a:pt x="141" y="2473"/>
                  </a:lnTo>
                  <a:lnTo>
                    <a:pt x="199" y="2414"/>
                  </a:lnTo>
                  <a:lnTo>
                    <a:pt x="263" y="2362"/>
                  </a:lnTo>
                  <a:lnTo>
                    <a:pt x="334" y="2320"/>
                  </a:lnTo>
                  <a:lnTo>
                    <a:pt x="412" y="2286"/>
                  </a:lnTo>
                  <a:lnTo>
                    <a:pt x="410" y="2252"/>
                  </a:lnTo>
                  <a:lnTo>
                    <a:pt x="410" y="205"/>
                  </a:lnTo>
                  <a:lnTo>
                    <a:pt x="414" y="157"/>
                  </a:lnTo>
                  <a:lnTo>
                    <a:pt x="430" y="115"/>
                  </a:lnTo>
                  <a:lnTo>
                    <a:pt x="454" y="76"/>
                  </a:lnTo>
                  <a:lnTo>
                    <a:pt x="486" y="44"/>
                  </a:lnTo>
                  <a:lnTo>
                    <a:pt x="523" y="20"/>
                  </a:lnTo>
                  <a:lnTo>
                    <a:pt x="567" y="4"/>
                  </a:lnTo>
                  <a:lnTo>
                    <a:pt x="6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9862" y="3537152"/>
            <a:ext cx="349711" cy="311541"/>
            <a:chOff x="-3471863" y="2800350"/>
            <a:chExt cx="5207001" cy="463867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-693737" y="5516563"/>
              <a:ext cx="2428875" cy="1922463"/>
            </a:xfrm>
            <a:custGeom>
              <a:avLst/>
              <a:gdLst>
                <a:gd name="T0" fmla="*/ 1753 w 3060"/>
                <a:gd name="T1" fmla="*/ 0 h 2422"/>
                <a:gd name="T2" fmla="*/ 2131 w 3060"/>
                <a:gd name="T3" fmla="*/ 103 h 2422"/>
                <a:gd name="T4" fmla="*/ 3060 w 3060"/>
                <a:gd name="T5" fmla="*/ 2422 h 2422"/>
                <a:gd name="T6" fmla="*/ 2654 w 3060"/>
                <a:gd name="T7" fmla="*/ 2422 h 2422"/>
                <a:gd name="T8" fmla="*/ 2173 w 3060"/>
                <a:gd name="T9" fmla="*/ 1727 h 2422"/>
                <a:gd name="T10" fmla="*/ 1721 w 3060"/>
                <a:gd name="T11" fmla="*/ 1727 h 2422"/>
                <a:gd name="T12" fmla="*/ 1198 w 3060"/>
                <a:gd name="T13" fmla="*/ 2422 h 2422"/>
                <a:gd name="T14" fmla="*/ 0 w 3060"/>
                <a:gd name="T15" fmla="*/ 2422 h 2422"/>
                <a:gd name="T16" fmla="*/ 1019 w 3060"/>
                <a:gd name="T17" fmla="*/ 566 h 2422"/>
                <a:gd name="T18" fmla="*/ 1311 w 3060"/>
                <a:gd name="T19" fmla="*/ 683 h 2422"/>
                <a:gd name="T20" fmla="*/ 1753 w 3060"/>
                <a:gd name="T21" fmla="*/ 0 h 2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60" h="2422">
                  <a:moveTo>
                    <a:pt x="1753" y="0"/>
                  </a:moveTo>
                  <a:lnTo>
                    <a:pt x="2131" y="103"/>
                  </a:lnTo>
                  <a:lnTo>
                    <a:pt x="3060" y="2422"/>
                  </a:lnTo>
                  <a:lnTo>
                    <a:pt x="2654" y="2422"/>
                  </a:lnTo>
                  <a:lnTo>
                    <a:pt x="2173" y="1727"/>
                  </a:lnTo>
                  <a:lnTo>
                    <a:pt x="1721" y="1727"/>
                  </a:lnTo>
                  <a:lnTo>
                    <a:pt x="1198" y="2422"/>
                  </a:lnTo>
                  <a:lnTo>
                    <a:pt x="0" y="2422"/>
                  </a:lnTo>
                  <a:lnTo>
                    <a:pt x="1019" y="566"/>
                  </a:lnTo>
                  <a:lnTo>
                    <a:pt x="1311" y="683"/>
                  </a:lnTo>
                  <a:lnTo>
                    <a:pt x="17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371475" y="6980238"/>
              <a:ext cx="928688" cy="458788"/>
            </a:xfrm>
            <a:custGeom>
              <a:avLst/>
              <a:gdLst>
                <a:gd name="T0" fmla="*/ 436 w 1170"/>
                <a:gd name="T1" fmla="*/ 0 h 578"/>
                <a:gd name="T2" fmla="*/ 768 w 1170"/>
                <a:gd name="T3" fmla="*/ 0 h 578"/>
                <a:gd name="T4" fmla="*/ 1170 w 1170"/>
                <a:gd name="T5" fmla="*/ 578 h 578"/>
                <a:gd name="T6" fmla="*/ 0 w 1170"/>
                <a:gd name="T7" fmla="*/ 578 h 578"/>
                <a:gd name="T8" fmla="*/ 436 w 117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0" h="578">
                  <a:moveTo>
                    <a:pt x="436" y="0"/>
                  </a:moveTo>
                  <a:lnTo>
                    <a:pt x="768" y="0"/>
                  </a:lnTo>
                  <a:lnTo>
                    <a:pt x="1170" y="578"/>
                  </a:lnTo>
                  <a:lnTo>
                    <a:pt x="0" y="578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1" name="Freeform 14"/>
            <p:cNvSpPr>
              <a:spLocks noEditPoints="1"/>
            </p:cNvSpPr>
            <p:nvPr/>
          </p:nvSpPr>
          <p:spPr bwMode="auto">
            <a:xfrm>
              <a:off x="-3471863" y="3519488"/>
              <a:ext cx="3260726" cy="3919538"/>
            </a:xfrm>
            <a:custGeom>
              <a:avLst/>
              <a:gdLst>
                <a:gd name="T0" fmla="*/ 579 w 4109"/>
                <a:gd name="T1" fmla="*/ 1518 h 4938"/>
                <a:gd name="T2" fmla="*/ 348 w 4109"/>
                <a:gd name="T3" fmla="*/ 1729 h 4938"/>
                <a:gd name="T4" fmla="*/ 348 w 4109"/>
                <a:gd name="T5" fmla="*/ 2003 h 4938"/>
                <a:gd name="T6" fmla="*/ 579 w 4109"/>
                <a:gd name="T7" fmla="*/ 2055 h 4938"/>
                <a:gd name="T8" fmla="*/ 579 w 4109"/>
                <a:gd name="T9" fmla="*/ 1518 h 4938"/>
                <a:gd name="T10" fmla="*/ 995 w 4109"/>
                <a:gd name="T11" fmla="*/ 0 h 4938"/>
                <a:gd name="T12" fmla="*/ 2217 w 4109"/>
                <a:gd name="T13" fmla="*/ 161 h 4938"/>
                <a:gd name="T14" fmla="*/ 2207 w 4109"/>
                <a:gd name="T15" fmla="*/ 244 h 4938"/>
                <a:gd name="T16" fmla="*/ 2185 w 4109"/>
                <a:gd name="T17" fmla="*/ 326 h 4938"/>
                <a:gd name="T18" fmla="*/ 2155 w 4109"/>
                <a:gd name="T19" fmla="*/ 399 h 4938"/>
                <a:gd name="T20" fmla="*/ 2115 w 4109"/>
                <a:gd name="T21" fmla="*/ 471 h 4938"/>
                <a:gd name="T22" fmla="*/ 2067 w 4109"/>
                <a:gd name="T23" fmla="*/ 535 h 4938"/>
                <a:gd name="T24" fmla="*/ 2012 w 4109"/>
                <a:gd name="T25" fmla="*/ 590 h 4938"/>
                <a:gd name="T26" fmla="*/ 1948 w 4109"/>
                <a:gd name="T27" fmla="*/ 640 h 4938"/>
                <a:gd name="T28" fmla="*/ 1878 w 4109"/>
                <a:gd name="T29" fmla="*/ 682 h 4938"/>
                <a:gd name="T30" fmla="*/ 1805 w 4109"/>
                <a:gd name="T31" fmla="*/ 713 h 4938"/>
                <a:gd name="T32" fmla="*/ 1725 w 4109"/>
                <a:gd name="T33" fmla="*/ 735 h 4938"/>
                <a:gd name="T34" fmla="*/ 1797 w 4109"/>
                <a:gd name="T35" fmla="*/ 930 h 4938"/>
                <a:gd name="T36" fmla="*/ 2203 w 4109"/>
                <a:gd name="T37" fmla="*/ 948 h 4938"/>
                <a:gd name="T38" fmla="*/ 2328 w 4109"/>
                <a:gd name="T39" fmla="*/ 2055 h 4938"/>
                <a:gd name="T40" fmla="*/ 2489 w 4109"/>
                <a:gd name="T41" fmla="*/ 2631 h 4938"/>
                <a:gd name="T42" fmla="*/ 2097 w 4109"/>
                <a:gd name="T43" fmla="*/ 2403 h 4938"/>
                <a:gd name="T44" fmla="*/ 2000 w 4109"/>
                <a:gd name="T45" fmla="*/ 2144 h 4938"/>
                <a:gd name="T46" fmla="*/ 1938 w 4109"/>
                <a:gd name="T47" fmla="*/ 1614 h 4938"/>
                <a:gd name="T48" fmla="*/ 1795 w 4109"/>
                <a:gd name="T49" fmla="*/ 2194 h 4938"/>
                <a:gd name="T50" fmla="*/ 1872 w 4109"/>
                <a:gd name="T51" fmla="*/ 2470 h 4938"/>
                <a:gd name="T52" fmla="*/ 3335 w 4109"/>
                <a:gd name="T53" fmla="*/ 3297 h 4938"/>
                <a:gd name="T54" fmla="*/ 3562 w 4109"/>
                <a:gd name="T55" fmla="*/ 2903 h 4938"/>
                <a:gd name="T56" fmla="*/ 4109 w 4109"/>
                <a:gd name="T57" fmla="*/ 3219 h 4938"/>
                <a:gd name="T58" fmla="*/ 3530 w 4109"/>
                <a:gd name="T59" fmla="*/ 4221 h 4938"/>
                <a:gd name="T60" fmla="*/ 2983 w 4109"/>
                <a:gd name="T61" fmla="*/ 3907 h 4938"/>
                <a:gd name="T62" fmla="*/ 3217 w 4109"/>
                <a:gd name="T63" fmla="*/ 3497 h 4938"/>
                <a:gd name="T64" fmla="*/ 1964 w 4109"/>
                <a:gd name="T65" fmla="*/ 2788 h 4938"/>
                <a:gd name="T66" fmla="*/ 2045 w 4109"/>
                <a:gd name="T67" fmla="*/ 3078 h 4938"/>
                <a:gd name="T68" fmla="*/ 2274 w 4109"/>
                <a:gd name="T69" fmla="*/ 3720 h 4938"/>
                <a:gd name="T70" fmla="*/ 2045 w 4109"/>
                <a:gd name="T71" fmla="*/ 4938 h 4938"/>
                <a:gd name="T72" fmla="*/ 1582 w 4109"/>
                <a:gd name="T73" fmla="*/ 4938 h 4938"/>
                <a:gd name="T74" fmla="*/ 1783 w 4109"/>
                <a:gd name="T75" fmla="*/ 3863 h 4938"/>
                <a:gd name="T76" fmla="*/ 1454 w 4109"/>
                <a:gd name="T77" fmla="*/ 2971 h 4938"/>
                <a:gd name="T78" fmla="*/ 1090 w 4109"/>
                <a:gd name="T79" fmla="*/ 2971 h 4938"/>
                <a:gd name="T80" fmla="*/ 981 w 4109"/>
                <a:gd name="T81" fmla="*/ 3831 h 4938"/>
                <a:gd name="T82" fmla="*/ 599 w 4109"/>
                <a:gd name="T83" fmla="*/ 4938 h 4938"/>
                <a:gd name="T84" fmla="*/ 121 w 4109"/>
                <a:gd name="T85" fmla="*/ 4938 h 4938"/>
                <a:gd name="T86" fmla="*/ 466 w 4109"/>
                <a:gd name="T87" fmla="*/ 3827 h 4938"/>
                <a:gd name="T88" fmla="*/ 545 w 4109"/>
                <a:gd name="T89" fmla="*/ 2468 h 4938"/>
                <a:gd name="T90" fmla="*/ 0 w 4109"/>
                <a:gd name="T91" fmla="*/ 2335 h 4938"/>
                <a:gd name="T92" fmla="*/ 0 w 4109"/>
                <a:gd name="T93" fmla="*/ 1421 h 4938"/>
                <a:gd name="T94" fmla="*/ 688 w 4109"/>
                <a:gd name="T95" fmla="*/ 821 h 4938"/>
                <a:gd name="T96" fmla="*/ 1001 w 4109"/>
                <a:gd name="T97" fmla="*/ 847 h 4938"/>
                <a:gd name="T98" fmla="*/ 1246 w 4109"/>
                <a:gd name="T99" fmla="*/ 642 h 4938"/>
                <a:gd name="T100" fmla="*/ 1255 w 4109"/>
                <a:gd name="T101" fmla="*/ 642 h 4938"/>
                <a:gd name="T102" fmla="*/ 1196 w 4109"/>
                <a:gd name="T103" fmla="*/ 598 h 4938"/>
                <a:gd name="T104" fmla="*/ 1142 w 4109"/>
                <a:gd name="T105" fmla="*/ 547 h 4938"/>
                <a:gd name="T106" fmla="*/ 1096 w 4109"/>
                <a:gd name="T107" fmla="*/ 487 h 4938"/>
                <a:gd name="T108" fmla="*/ 1057 w 4109"/>
                <a:gd name="T109" fmla="*/ 425 h 4938"/>
                <a:gd name="T110" fmla="*/ 1025 w 4109"/>
                <a:gd name="T111" fmla="*/ 356 h 4938"/>
                <a:gd name="T112" fmla="*/ 1001 w 4109"/>
                <a:gd name="T113" fmla="*/ 284 h 4938"/>
                <a:gd name="T114" fmla="*/ 987 w 4109"/>
                <a:gd name="T115" fmla="*/ 209 h 4938"/>
                <a:gd name="T116" fmla="*/ 981 w 4109"/>
                <a:gd name="T117" fmla="*/ 129 h 4938"/>
                <a:gd name="T118" fmla="*/ 985 w 4109"/>
                <a:gd name="T119" fmla="*/ 64 h 4938"/>
                <a:gd name="T120" fmla="*/ 995 w 4109"/>
                <a:gd name="T121" fmla="*/ 0 h 4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09" h="4938">
                  <a:moveTo>
                    <a:pt x="579" y="1518"/>
                  </a:moveTo>
                  <a:lnTo>
                    <a:pt x="348" y="1729"/>
                  </a:lnTo>
                  <a:lnTo>
                    <a:pt x="348" y="2003"/>
                  </a:lnTo>
                  <a:lnTo>
                    <a:pt x="579" y="2055"/>
                  </a:lnTo>
                  <a:lnTo>
                    <a:pt x="579" y="1518"/>
                  </a:lnTo>
                  <a:close/>
                  <a:moveTo>
                    <a:pt x="995" y="0"/>
                  </a:moveTo>
                  <a:lnTo>
                    <a:pt x="2217" y="161"/>
                  </a:lnTo>
                  <a:lnTo>
                    <a:pt x="2207" y="244"/>
                  </a:lnTo>
                  <a:lnTo>
                    <a:pt x="2185" y="326"/>
                  </a:lnTo>
                  <a:lnTo>
                    <a:pt x="2155" y="399"/>
                  </a:lnTo>
                  <a:lnTo>
                    <a:pt x="2115" y="471"/>
                  </a:lnTo>
                  <a:lnTo>
                    <a:pt x="2067" y="535"/>
                  </a:lnTo>
                  <a:lnTo>
                    <a:pt x="2012" y="590"/>
                  </a:lnTo>
                  <a:lnTo>
                    <a:pt x="1948" y="640"/>
                  </a:lnTo>
                  <a:lnTo>
                    <a:pt x="1878" y="682"/>
                  </a:lnTo>
                  <a:lnTo>
                    <a:pt x="1805" y="713"/>
                  </a:lnTo>
                  <a:lnTo>
                    <a:pt x="1725" y="735"/>
                  </a:lnTo>
                  <a:lnTo>
                    <a:pt x="1797" y="930"/>
                  </a:lnTo>
                  <a:lnTo>
                    <a:pt x="2203" y="948"/>
                  </a:lnTo>
                  <a:lnTo>
                    <a:pt x="2328" y="2055"/>
                  </a:lnTo>
                  <a:lnTo>
                    <a:pt x="2489" y="2631"/>
                  </a:lnTo>
                  <a:lnTo>
                    <a:pt x="2097" y="2403"/>
                  </a:lnTo>
                  <a:lnTo>
                    <a:pt x="2000" y="2144"/>
                  </a:lnTo>
                  <a:lnTo>
                    <a:pt x="1938" y="1614"/>
                  </a:lnTo>
                  <a:lnTo>
                    <a:pt x="1795" y="2194"/>
                  </a:lnTo>
                  <a:lnTo>
                    <a:pt x="1872" y="2470"/>
                  </a:lnTo>
                  <a:lnTo>
                    <a:pt x="3335" y="3297"/>
                  </a:lnTo>
                  <a:lnTo>
                    <a:pt x="3562" y="2903"/>
                  </a:lnTo>
                  <a:lnTo>
                    <a:pt x="4109" y="3219"/>
                  </a:lnTo>
                  <a:lnTo>
                    <a:pt x="3530" y="4221"/>
                  </a:lnTo>
                  <a:lnTo>
                    <a:pt x="2983" y="3907"/>
                  </a:lnTo>
                  <a:lnTo>
                    <a:pt x="3217" y="3497"/>
                  </a:lnTo>
                  <a:lnTo>
                    <a:pt x="1964" y="2788"/>
                  </a:lnTo>
                  <a:lnTo>
                    <a:pt x="2045" y="3078"/>
                  </a:lnTo>
                  <a:lnTo>
                    <a:pt x="2274" y="3720"/>
                  </a:lnTo>
                  <a:lnTo>
                    <a:pt x="2045" y="4938"/>
                  </a:lnTo>
                  <a:lnTo>
                    <a:pt x="1582" y="4938"/>
                  </a:lnTo>
                  <a:lnTo>
                    <a:pt x="1783" y="3863"/>
                  </a:lnTo>
                  <a:lnTo>
                    <a:pt x="1454" y="2971"/>
                  </a:lnTo>
                  <a:lnTo>
                    <a:pt x="1090" y="2971"/>
                  </a:lnTo>
                  <a:lnTo>
                    <a:pt x="981" y="3831"/>
                  </a:lnTo>
                  <a:lnTo>
                    <a:pt x="599" y="4938"/>
                  </a:lnTo>
                  <a:lnTo>
                    <a:pt x="121" y="4938"/>
                  </a:lnTo>
                  <a:lnTo>
                    <a:pt x="466" y="3827"/>
                  </a:lnTo>
                  <a:lnTo>
                    <a:pt x="545" y="2468"/>
                  </a:lnTo>
                  <a:lnTo>
                    <a:pt x="0" y="2335"/>
                  </a:lnTo>
                  <a:lnTo>
                    <a:pt x="0" y="1421"/>
                  </a:lnTo>
                  <a:lnTo>
                    <a:pt x="688" y="821"/>
                  </a:lnTo>
                  <a:lnTo>
                    <a:pt x="1001" y="847"/>
                  </a:lnTo>
                  <a:lnTo>
                    <a:pt x="1246" y="642"/>
                  </a:lnTo>
                  <a:lnTo>
                    <a:pt x="1255" y="642"/>
                  </a:lnTo>
                  <a:lnTo>
                    <a:pt x="1196" y="598"/>
                  </a:lnTo>
                  <a:lnTo>
                    <a:pt x="1142" y="547"/>
                  </a:lnTo>
                  <a:lnTo>
                    <a:pt x="1096" y="487"/>
                  </a:lnTo>
                  <a:lnTo>
                    <a:pt x="1057" y="425"/>
                  </a:lnTo>
                  <a:lnTo>
                    <a:pt x="1025" y="356"/>
                  </a:lnTo>
                  <a:lnTo>
                    <a:pt x="1001" y="284"/>
                  </a:lnTo>
                  <a:lnTo>
                    <a:pt x="987" y="209"/>
                  </a:lnTo>
                  <a:lnTo>
                    <a:pt x="981" y="129"/>
                  </a:lnTo>
                  <a:lnTo>
                    <a:pt x="985" y="64"/>
                  </a:lnTo>
                  <a:lnTo>
                    <a:pt x="9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-2782888" y="2800350"/>
              <a:ext cx="1214438" cy="774700"/>
            </a:xfrm>
            <a:custGeom>
              <a:avLst/>
              <a:gdLst>
                <a:gd name="T0" fmla="*/ 773 w 1530"/>
                <a:gd name="T1" fmla="*/ 0 h 976"/>
                <a:gd name="T2" fmla="*/ 827 w 1530"/>
                <a:gd name="T3" fmla="*/ 0 h 976"/>
                <a:gd name="T4" fmla="*/ 879 w 1530"/>
                <a:gd name="T5" fmla="*/ 6 h 976"/>
                <a:gd name="T6" fmla="*/ 970 w 1530"/>
                <a:gd name="T7" fmla="*/ 24 h 976"/>
                <a:gd name="T8" fmla="*/ 1054 w 1530"/>
                <a:gd name="T9" fmla="*/ 50 h 976"/>
                <a:gd name="T10" fmla="*/ 1132 w 1530"/>
                <a:gd name="T11" fmla="*/ 83 h 976"/>
                <a:gd name="T12" fmla="*/ 1201 w 1530"/>
                <a:gd name="T13" fmla="*/ 127 h 976"/>
                <a:gd name="T14" fmla="*/ 1267 w 1530"/>
                <a:gd name="T15" fmla="*/ 179 h 976"/>
                <a:gd name="T16" fmla="*/ 1325 w 1530"/>
                <a:gd name="T17" fmla="*/ 238 h 976"/>
                <a:gd name="T18" fmla="*/ 1376 w 1530"/>
                <a:gd name="T19" fmla="*/ 306 h 976"/>
                <a:gd name="T20" fmla="*/ 1420 w 1530"/>
                <a:gd name="T21" fmla="*/ 379 h 976"/>
                <a:gd name="T22" fmla="*/ 1456 w 1530"/>
                <a:gd name="T23" fmla="*/ 463 h 976"/>
                <a:gd name="T24" fmla="*/ 1486 w 1530"/>
                <a:gd name="T25" fmla="*/ 552 h 976"/>
                <a:gd name="T26" fmla="*/ 1508 w 1530"/>
                <a:gd name="T27" fmla="*/ 648 h 976"/>
                <a:gd name="T28" fmla="*/ 1524 w 1530"/>
                <a:gd name="T29" fmla="*/ 751 h 976"/>
                <a:gd name="T30" fmla="*/ 1530 w 1530"/>
                <a:gd name="T31" fmla="*/ 860 h 976"/>
                <a:gd name="T32" fmla="*/ 1528 w 1530"/>
                <a:gd name="T33" fmla="*/ 976 h 976"/>
                <a:gd name="T34" fmla="*/ 1343 w 1530"/>
                <a:gd name="T35" fmla="*/ 950 h 976"/>
                <a:gd name="T36" fmla="*/ 163 w 1530"/>
                <a:gd name="T37" fmla="*/ 795 h 976"/>
                <a:gd name="T38" fmla="*/ 0 w 1530"/>
                <a:gd name="T39" fmla="*/ 773 h 976"/>
                <a:gd name="T40" fmla="*/ 29 w 1530"/>
                <a:gd name="T41" fmla="*/ 662 h 976"/>
                <a:gd name="T42" fmla="*/ 63 w 1530"/>
                <a:gd name="T43" fmla="*/ 560 h 976"/>
                <a:gd name="T44" fmla="*/ 103 w 1530"/>
                <a:gd name="T45" fmla="*/ 467 h 976"/>
                <a:gd name="T46" fmla="*/ 149 w 1530"/>
                <a:gd name="T47" fmla="*/ 379 h 976"/>
                <a:gd name="T48" fmla="*/ 198 w 1530"/>
                <a:gd name="T49" fmla="*/ 302 h 976"/>
                <a:gd name="T50" fmla="*/ 254 w 1530"/>
                <a:gd name="T51" fmla="*/ 232 h 976"/>
                <a:gd name="T52" fmla="*/ 316 w 1530"/>
                <a:gd name="T53" fmla="*/ 173 h 976"/>
                <a:gd name="T54" fmla="*/ 382 w 1530"/>
                <a:gd name="T55" fmla="*/ 119 h 976"/>
                <a:gd name="T56" fmla="*/ 451 w 1530"/>
                <a:gd name="T57" fmla="*/ 77 h 976"/>
                <a:gd name="T58" fmla="*/ 525 w 1530"/>
                <a:gd name="T59" fmla="*/ 44 h 976"/>
                <a:gd name="T60" fmla="*/ 604 w 1530"/>
                <a:gd name="T61" fmla="*/ 20 h 976"/>
                <a:gd name="T62" fmla="*/ 688 w 1530"/>
                <a:gd name="T63" fmla="*/ 4 h 976"/>
                <a:gd name="T64" fmla="*/ 773 w 1530"/>
                <a:gd name="T65" fmla="*/ 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30" h="976">
                  <a:moveTo>
                    <a:pt x="773" y="0"/>
                  </a:moveTo>
                  <a:lnTo>
                    <a:pt x="827" y="0"/>
                  </a:lnTo>
                  <a:lnTo>
                    <a:pt x="879" y="6"/>
                  </a:lnTo>
                  <a:lnTo>
                    <a:pt x="970" y="24"/>
                  </a:lnTo>
                  <a:lnTo>
                    <a:pt x="1054" y="50"/>
                  </a:lnTo>
                  <a:lnTo>
                    <a:pt x="1132" y="83"/>
                  </a:lnTo>
                  <a:lnTo>
                    <a:pt x="1201" y="127"/>
                  </a:lnTo>
                  <a:lnTo>
                    <a:pt x="1267" y="179"/>
                  </a:lnTo>
                  <a:lnTo>
                    <a:pt x="1325" y="238"/>
                  </a:lnTo>
                  <a:lnTo>
                    <a:pt x="1376" y="306"/>
                  </a:lnTo>
                  <a:lnTo>
                    <a:pt x="1420" y="379"/>
                  </a:lnTo>
                  <a:lnTo>
                    <a:pt x="1456" y="463"/>
                  </a:lnTo>
                  <a:lnTo>
                    <a:pt x="1486" y="552"/>
                  </a:lnTo>
                  <a:lnTo>
                    <a:pt x="1508" y="648"/>
                  </a:lnTo>
                  <a:lnTo>
                    <a:pt x="1524" y="751"/>
                  </a:lnTo>
                  <a:lnTo>
                    <a:pt x="1530" y="860"/>
                  </a:lnTo>
                  <a:lnTo>
                    <a:pt x="1528" y="976"/>
                  </a:lnTo>
                  <a:lnTo>
                    <a:pt x="1343" y="950"/>
                  </a:lnTo>
                  <a:lnTo>
                    <a:pt x="163" y="795"/>
                  </a:lnTo>
                  <a:lnTo>
                    <a:pt x="0" y="773"/>
                  </a:lnTo>
                  <a:lnTo>
                    <a:pt x="29" y="662"/>
                  </a:lnTo>
                  <a:lnTo>
                    <a:pt x="63" y="560"/>
                  </a:lnTo>
                  <a:lnTo>
                    <a:pt x="103" y="467"/>
                  </a:lnTo>
                  <a:lnTo>
                    <a:pt x="149" y="379"/>
                  </a:lnTo>
                  <a:lnTo>
                    <a:pt x="198" y="302"/>
                  </a:lnTo>
                  <a:lnTo>
                    <a:pt x="254" y="232"/>
                  </a:lnTo>
                  <a:lnTo>
                    <a:pt x="316" y="173"/>
                  </a:lnTo>
                  <a:lnTo>
                    <a:pt x="382" y="119"/>
                  </a:lnTo>
                  <a:lnTo>
                    <a:pt x="451" y="77"/>
                  </a:lnTo>
                  <a:lnTo>
                    <a:pt x="525" y="44"/>
                  </a:lnTo>
                  <a:lnTo>
                    <a:pt x="604" y="20"/>
                  </a:lnTo>
                  <a:lnTo>
                    <a:pt x="688" y="4"/>
                  </a:lnTo>
                  <a:lnTo>
                    <a:pt x="7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36545" y="4659104"/>
            <a:ext cx="255503" cy="255425"/>
            <a:chOff x="-3895726" y="2233613"/>
            <a:chExt cx="5205413" cy="5203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-3363913" y="3979863"/>
              <a:ext cx="2889251" cy="2736850"/>
            </a:xfrm>
            <a:custGeom>
              <a:avLst/>
              <a:gdLst>
                <a:gd name="T0" fmla="*/ 2390 w 3640"/>
                <a:gd name="T1" fmla="*/ 2483 h 3446"/>
                <a:gd name="T2" fmla="*/ 2964 w 3640"/>
                <a:gd name="T3" fmla="*/ 3057 h 3446"/>
                <a:gd name="T4" fmla="*/ 1472 w 3640"/>
                <a:gd name="T5" fmla="*/ 1674 h 3446"/>
                <a:gd name="T6" fmla="*/ 2270 w 3640"/>
                <a:gd name="T7" fmla="*/ 3057 h 3446"/>
                <a:gd name="T8" fmla="*/ 1604 w 3640"/>
                <a:gd name="T9" fmla="*/ 1903 h 3446"/>
                <a:gd name="T10" fmla="*/ 1247 w 3640"/>
                <a:gd name="T11" fmla="*/ 388 h 3446"/>
                <a:gd name="T12" fmla="*/ 1091 w 3640"/>
                <a:gd name="T13" fmla="*/ 410 h 3446"/>
                <a:gd name="T14" fmla="*/ 954 w 3640"/>
                <a:gd name="T15" fmla="*/ 468 h 3446"/>
                <a:gd name="T16" fmla="*/ 834 w 3640"/>
                <a:gd name="T17" fmla="*/ 560 h 3446"/>
                <a:gd name="T18" fmla="*/ 742 w 3640"/>
                <a:gd name="T19" fmla="*/ 679 h 3446"/>
                <a:gd name="T20" fmla="*/ 684 w 3640"/>
                <a:gd name="T21" fmla="*/ 819 h 3446"/>
                <a:gd name="T22" fmla="*/ 662 w 3640"/>
                <a:gd name="T23" fmla="*/ 972 h 3446"/>
                <a:gd name="T24" fmla="*/ 684 w 3640"/>
                <a:gd name="T25" fmla="*/ 1130 h 3446"/>
                <a:gd name="T26" fmla="*/ 744 w 3640"/>
                <a:gd name="T27" fmla="*/ 1271 h 3446"/>
                <a:gd name="T28" fmla="*/ 838 w 3640"/>
                <a:gd name="T29" fmla="*/ 1389 h 3446"/>
                <a:gd name="T30" fmla="*/ 958 w 3640"/>
                <a:gd name="T31" fmla="*/ 1481 h 3446"/>
                <a:gd name="T32" fmla="*/ 1101 w 3640"/>
                <a:gd name="T33" fmla="*/ 1538 h 3446"/>
                <a:gd name="T34" fmla="*/ 1717 w 3640"/>
                <a:gd name="T35" fmla="*/ 1319 h 3446"/>
                <a:gd name="T36" fmla="*/ 1789 w 3640"/>
                <a:gd name="T37" fmla="*/ 1192 h 3446"/>
                <a:gd name="T38" fmla="*/ 1827 w 3640"/>
                <a:gd name="T39" fmla="*/ 1048 h 3446"/>
                <a:gd name="T40" fmla="*/ 1827 w 3640"/>
                <a:gd name="T41" fmla="*/ 895 h 3446"/>
                <a:gd name="T42" fmla="*/ 1785 w 3640"/>
                <a:gd name="T43" fmla="*/ 747 h 3446"/>
                <a:gd name="T44" fmla="*/ 1709 w 3640"/>
                <a:gd name="T45" fmla="*/ 618 h 3446"/>
                <a:gd name="T46" fmla="*/ 1604 w 3640"/>
                <a:gd name="T47" fmla="*/ 512 h 3446"/>
                <a:gd name="T48" fmla="*/ 1474 w 3640"/>
                <a:gd name="T49" fmla="*/ 434 h 3446"/>
                <a:gd name="T50" fmla="*/ 1327 w 3640"/>
                <a:gd name="T51" fmla="*/ 394 h 3446"/>
                <a:gd name="T52" fmla="*/ 1247 w 3640"/>
                <a:gd name="T53" fmla="*/ 0 h 3446"/>
                <a:gd name="T54" fmla="*/ 1456 w 3640"/>
                <a:gd name="T55" fmla="*/ 22 h 3446"/>
                <a:gd name="T56" fmla="*/ 1650 w 3640"/>
                <a:gd name="T57" fmla="*/ 87 h 3446"/>
                <a:gd name="T58" fmla="*/ 1823 w 3640"/>
                <a:gd name="T59" fmla="*/ 187 h 3446"/>
                <a:gd name="T60" fmla="*/ 1971 w 3640"/>
                <a:gd name="T61" fmla="*/ 321 h 3446"/>
                <a:gd name="T62" fmla="*/ 2088 w 3640"/>
                <a:gd name="T63" fmla="*/ 482 h 3446"/>
                <a:gd name="T64" fmla="*/ 2172 w 3640"/>
                <a:gd name="T65" fmla="*/ 665 h 3446"/>
                <a:gd name="T66" fmla="*/ 2216 w 3640"/>
                <a:gd name="T67" fmla="*/ 867 h 3446"/>
                <a:gd name="T68" fmla="*/ 2216 w 3640"/>
                <a:gd name="T69" fmla="*/ 1074 h 3446"/>
                <a:gd name="T70" fmla="*/ 2176 w 3640"/>
                <a:gd name="T71" fmla="*/ 1265 h 3446"/>
                <a:gd name="T72" fmla="*/ 2100 w 3640"/>
                <a:gd name="T73" fmla="*/ 1443 h 3446"/>
                <a:gd name="T74" fmla="*/ 1991 w 3640"/>
                <a:gd name="T75" fmla="*/ 1604 h 3446"/>
                <a:gd name="T76" fmla="*/ 2164 w 3640"/>
                <a:gd name="T77" fmla="*/ 2095 h 3446"/>
                <a:gd name="T78" fmla="*/ 3640 w 3640"/>
                <a:gd name="T79" fmla="*/ 3446 h 3446"/>
                <a:gd name="T80" fmla="*/ 902 w 3640"/>
                <a:gd name="T81" fmla="*/ 1883 h 3446"/>
                <a:gd name="T82" fmla="*/ 728 w 3640"/>
                <a:gd name="T83" fmla="*/ 1798 h 3446"/>
                <a:gd name="T84" fmla="*/ 575 w 3640"/>
                <a:gd name="T85" fmla="*/ 1678 h 3446"/>
                <a:gd name="T86" fmla="*/ 449 w 3640"/>
                <a:gd name="T87" fmla="*/ 1532 h 3446"/>
                <a:gd name="T88" fmla="*/ 355 w 3640"/>
                <a:gd name="T89" fmla="*/ 1363 h 3446"/>
                <a:gd name="T90" fmla="*/ 293 w 3640"/>
                <a:gd name="T91" fmla="*/ 1176 h 3446"/>
                <a:gd name="T92" fmla="*/ 273 w 3640"/>
                <a:gd name="T93" fmla="*/ 972 h 3446"/>
                <a:gd name="T94" fmla="*/ 295 w 3640"/>
                <a:gd name="T95" fmla="*/ 765 h 3446"/>
                <a:gd name="T96" fmla="*/ 359 w 3640"/>
                <a:gd name="T97" fmla="*/ 572 h 3446"/>
                <a:gd name="T98" fmla="*/ 461 w 3640"/>
                <a:gd name="T99" fmla="*/ 398 h 3446"/>
                <a:gd name="T100" fmla="*/ 595 w 3640"/>
                <a:gd name="T101" fmla="*/ 251 h 3446"/>
                <a:gd name="T102" fmla="*/ 756 w 3640"/>
                <a:gd name="T103" fmla="*/ 133 h 3446"/>
                <a:gd name="T104" fmla="*/ 940 w 3640"/>
                <a:gd name="T105" fmla="*/ 49 h 3446"/>
                <a:gd name="T106" fmla="*/ 1141 w 3640"/>
                <a:gd name="T107" fmla="*/ 6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40" h="3446">
                  <a:moveTo>
                    <a:pt x="2511" y="2272"/>
                  </a:moveTo>
                  <a:lnTo>
                    <a:pt x="2390" y="2483"/>
                  </a:lnTo>
                  <a:lnTo>
                    <a:pt x="2721" y="3057"/>
                  </a:lnTo>
                  <a:lnTo>
                    <a:pt x="2964" y="3057"/>
                  </a:lnTo>
                  <a:lnTo>
                    <a:pt x="2511" y="2272"/>
                  </a:lnTo>
                  <a:close/>
                  <a:moveTo>
                    <a:pt x="1472" y="1674"/>
                  </a:moveTo>
                  <a:lnTo>
                    <a:pt x="676" y="3057"/>
                  </a:lnTo>
                  <a:lnTo>
                    <a:pt x="2270" y="3057"/>
                  </a:lnTo>
                  <a:lnTo>
                    <a:pt x="1939" y="2483"/>
                  </a:lnTo>
                  <a:lnTo>
                    <a:pt x="1604" y="1903"/>
                  </a:lnTo>
                  <a:lnTo>
                    <a:pt x="1472" y="1674"/>
                  </a:lnTo>
                  <a:close/>
                  <a:moveTo>
                    <a:pt x="1247" y="388"/>
                  </a:moveTo>
                  <a:lnTo>
                    <a:pt x="1169" y="394"/>
                  </a:lnTo>
                  <a:lnTo>
                    <a:pt x="1091" y="410"/>
                  </a:lnTo>
                  <a:lnTo>
                    <a:pt x="1019" y="434"/>
                  </a:lnTo>
                  <a:lnTo>
                    <a:pt x="954" y="468"/>
                  </a:lnTo>
                  <a:lnTo>
                    <a:pt x="890" y="512"/>
                  </a:lnTo>
                  <a:lnTo>
                    <a:pt x="834" y="560"/>
                  </a:lnTo>
                  <a:lnTo>
                    <a:pt x="784" y="618"/>
                  </a:lnTo>
                  <a:lnTo>
                    <a:pt x="742" y="679"/>
                  </a:lnTo>
                  <a:lnTo>
                    <a:pt x="708" y="747"/>
                  </a:lnTo>
                  <a:lnTo>
                    <a:pt x="684" y="819"/>
                  </a:lnTo>
                  <a:lnTo>
                    <a:pt x="668" y="895"/>
                  </a:lnTo>
                  <a:lnTo>
                    <a:pt x="662" y="972"/>
                  </a:lnTo>
                  <a:lnTo>
                    <a:pt x="668" y="1054"/>
                  </a:lnTo>
                  <a:lnTo>
                    <a:pt x="684" y="1130"/>
                  </a:lnTo>
                  <a:lnTo>
                    <a:pt x="710" y="1204"/>
                  </a:lnTo>
                  <a:lnTo>
                    <a:pt x="744" y="1271"/>
                  </a:lnTo>
                  <a:lnTo>
                    <a:pt x="786" y="1333"/>
                  </a:lnTo>
                  <a:lnTo>
                    <a:pt x="838" y="1389"/>
                  </a:lnTo>
                  <a:lnTo>
                    <a:pt x="896" y="1439"/>
                  </a:lnTo>
                  <a:lnTo>
                    <a:pt x="958" y="1481"/>
                  </a:lnTo>
                  <a:lnTo>
                    <a:pt x="1027" y="1515"/>
                  </a:lnTo>
                  <a:lnTo>
                    <a:pt x="1101" y="1538"/>
                  </a:lnTo>
                  <a:lnTo>
                    <a:pt x="1472" y="895"/>
                  </a:lnTo>
                  <a:lnTo>
                    <a:pt x="1717" y="1319"/>
                  </a:lnTo>
                  <a:lnTo>
                    <a:pt x="1757" y="1257"/>
                  </a:lnTo>
                  <a:lnTo>
                    <a:pt x="1789" y="1192"/>
                  </a:lnTo>
                  <a:lnTo>
                    <a:pt x="1813" y="1122"/>
                  </a:lnTo>
                  <a:lnTo>
                    <a:pt x="1827" y="1048"/>
                  </a:lnTo>
                  <a:lnTo>
                    <a:pt x="1831" y="972"/>
                  </a:lnTo>
                  <a:lnTo>
                    <a:pt x="1827" y="895"/>
                  </a:lnTo>
                  <a:lnTo>
                    <a:pt x="1811" y="819"/>
                  </a:lnTo>
                  <a:lnTo>
                    <a:pt x="1785" y="747"/>
                  </a:lnTo>
                  <a:lnTo>
                    <a:pt x="1751" y="679"/>
                  </a:lnTo>
                  <a:lnTo>
                    <a:pt x="1709" y="618"/>
                  </a:lnTo>
                  <a:lnTo>
                    <a:pt x="1660" y="560"/>
                  </a:lnTo>
                  <a:lnTo>
                    <a:pt x="1604" y="512"/>
                  </a:lnTo>
                  <a:lnTo>
                    <a:pt x="1542" y="468"/>
                  </a:lnTo>
                  <a:lnTo>
                    <a:pt x="1474" y="434"/>
                  </a:lnTo>
                  <a:lnTo>
                    <a:pt x="1402" y="410"/>
                  </a:lnTo>
                  <a:lnTo>
                    <a:pt x="1327" y="394"/>
                  </a:lnTo>
                  <a:lnTo>
                    <a:pt x="1247" y="388"/>
                  </a:lnTo>
                  <a:close/>
                  <a:moveTo>
                    <a:pt x="1247" y="0"/>
                  </a:moveTo>
                  <a:lnTo>
                    <a:pt x="1352" y="6"/>
                  </a:lnTo>
                  <a:lnTo>
                    <a:pt x="1456" y="22"/>
                  </a:lnTo>
                  <a:lnTo>
                    <a:pt x="1556" y="49"/>
                  </a:lnTo>
                  <a:lnTo>
                    <a:pt x="1650" y="87"/>
                  </a:lnTo>
                  <a:lnTo>
                    <a:pt x="1739" y="133"/>
                  </a:lnTo>
                  <a:lnTo>
                    <a:pt x="1823" y="187"/>
                  </a:lnTo>
                  <a:lnTo>
                    <a:pt x="1899" y="251"/>
                  </a:lnTo>
                  <a:lnTo>
                    <a:pt x="1971" y="321"/>
                  </a:lnTo>
                  <a:lnTo>
                    <a:pt x="2033" y="398"/>
                  </a:lnTo>
                  <a:lnTo>
                    <a:pt x="2088" y="482"/>
                  </a:lnTo>
                  <a:lnTo>
                    <a:pt x="2134" y="572"/>
                  </a:lnTo>
                  <a:lnTo>
                    <a:pt x="2172" y="665"/>
                  </a:lnTo>
                  <a:lnTo>
                    <a:pt x="2198" y="765"/>
                  </a:lnTo>
                  <a:lnTo>
                    <a:pt x="2216" y="867"/>
                  </a:lnTo>
                  <a:lnTo>
                    <a:pt x="2222" y="972"/>
                  </a:lnTo>
                  <a:lnTo>
                    <a:pt x="2216" y="1074"/>
                  </a:lnTo>
                  <a:lnTo>
                    <a:pt x="2202" y="1170"/>
                  </a:lnTo>
                  <a:lnTo>
                    <a:pt x="2176" y="1265"/>
                  </a:lnTo>
                  <a:lnTo>
                    <a:pt x="2144" y="1357"/>
                  </a:lnTo>
                  <a:lnTo>
                    <a:pt x="2100" y="1443"/>
                  </a:lnTo>
                  <a:lnTo>
                    <a:pt x="2049" y="1527"/>
                  </a:lnTo>
                  <a:lnTo>
                    <a:pt x="1991" y="1604"/>
                  </a:lnTo>
                  <a:lnTo>
                    <a:pt x="1923" y="1674"/>
                  </a:lnTo>
                  <a:lnTo>
                    <a:pt x="2164" y="2095"/>
                  </a:lnTo>
                  <a:lnTo>
                    <a:pt x="2511" y="1491"/>
                  </a:lnTo>
                  <a:lnTo>
                    <a:pt x="3640" y="3446"/>
                  </a:lnTo>
                  <a:lnTo>
                    <a:pt x="0" y="3446"/>
                  </a:lnTo>
                  <a:lnTo>
                    <a:pt x="902" y="1883"/>
                  </a:lnTo>
                  <a:lnTo>
                    <a:pt x="812" y="1845"/>
                  </a:lnTo>
                  <a:lnTo>
                    <a:pt x="728" y="1798"/>
                  </a:lnTo>
                  <a:lnTo>
                    <a:pt x="648" y="1742"/>
                  </a:lnTo>
                  <a:lnTo>
                    <a:pt x="575" y="1678"/>
                  </a:lnTo>
                  <a:lnTo>
                    <a:pt x="509" y="1608"/>
                  </a:lnTo>
                  <a:lnTo>
                    <a:pt x="449" y="1532"/>
                  </a:lnTo>
                  <a:lnTo>
                    <a:pt x="397" y="1449"/>
                  </a:lnTo>
                  <a:lnTo>
                    <a:pt x="355" y="1363"/>
                  </a:lnTo>
                  <a:lnTo>
                    <a:pt x="319" y="1271"/>
                  </a:lnTo>
                  <a:lnTo>
                    <a:pt x="293" y="1176"/>
                  </a:lnTo>
                  <a:lnTo>
                    <a:pt x="279" y="1076"/>
                  </a:lnTo>
                  <a:lnTo>
                    <a:pt x="273" y="972"/>
                  </a:lnTo>
                  <a:lnTo>
                    <a:pt x="279" y="867"/>
                  </a:lnTo>
                  <a:lnTo>
                    <a:pt x="295" y="765"/>
                  </a:lnTo>
                  <a:lnTo>
                    <a:pt x="323" y="665"/>
                  </a:lnTo>
                  <a:lnTo>
                    <a:pt x="359" y="572"/>
                  </a:lnTo>
                  <a:lnTo>
                    <a:pt x="407" y="482"/>
                  </a:lnTo>
                  <a:lnTo>
                    <a:pt x="461" y="398"/>
                  </a:lnTo>
                  <a:lnTo>
                    <a:pt x="525" y="321"/>
                  </a:lnTo>
                  <a:lnTo>
                    <a:pt x="595" y="251"/>
                  </a:lnTo>
                  <a:lnTo>
                    <a:pt x="672" y="187"/>
                  </a:lnTo>
                  <a:lnTo>
                    <a:pt x="756" y="133"/>
                  </a:lnTo>
                  <a:lnTo>
                    <a:pt x="846" y="87"/>
                  </a:lnTo>
                  <a:lnTo>
                    <a:pt x="940" y="49"/>
                  </a:lnTo>
                  <a:lnTo>
                    <a:pt x="1039" y="22"/>
                  </a:lnTo>
                  <a:lnTo>
                    <a:pt x="1141" y="6"/>
                  </a:lnTo>
                  <a:lnTo>
                    <a:pt x="12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-2894013" y="2909888"/>
              <a:ext cx="1949450" cy="30797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-2671763" y="3422651"/>
              <a:ext cx="1504950" cy="3111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-3895726" y="2233613"/>
              <a:ext cx="5205413" cy="5203825"/>
            </a:xfrm>
            <a:custGeom>
              <a:avLst/>
              <a:gdLst>
                <a:gd name="T0" fmla="*/ 5565 w 6558"/>
                <a:gd name="T1" fmla="*/ 909 h 6556"/>
                <a:gd name="T2" fmla="*/ 4980 w 6558"/>
                <a:gd name="T3" fmla="*/ 1493 h 6556"/>
                <a:gd name="T4" fmla="*/ 3405 w 6558"/>
                <a:gd name="T5" fmla="*/ 3068 h 6556"/>
                <a:gd name="T6" fmla="*/ 3405 w 6558"/>
                <a:gd name="T7" fmla="*/ 3153 h 6556"/>
                <a:gd name="T8" fmla="*/ 3490 w 6558"/>
                <a:gd name="T9" fmla="*/ 3153 h 6556"/>
                <a:gd name="T10" fmla="*/ 4980 w 6558"/>
                <a:gd name="T11" fmla="*/ 1664 h 6556"/>
                <a:gd name="T12" fmla="*/ 5651 w 6558"/>
                <a:gd name="T13" fmla="*/ 995 h 6556"/>
                <a:gd name="T14" fmla="*/ 5565 w 6558"/>
                <a:gd name="T15" fmla="*/ 909 h 6556"/>
                <a:gd name="T16" fmla="*/ 6109 w 6558"/>
                <a:gd name="T17" fmla="*/ 391 h 6556"/>
                <a:gd name="T18" fmla="*/ 6087 w 6558"/>
                <a:gd name="T19" fmla="*/ 395 h 6556"/>
                <a:gd name="T20" fmla="*/ 6067 w 6558"/>
                <a:gd name="T21" fmla="*/ 407 h 6556"/>
                <a:gd name="T22" fmla="*/ 5840 w 6558"/>
                <a:gd name="T23" fmla="*/ 634 h 6556"/>
                <a:gd name="T24" fmla="*/ 5926 w 6558"/>
                <a:gd name="T25" fmla="*/ 720 h 6556"/>
                <a:gd name="T26" fmla="*/ 6153 w 6558"/>
                <a:gd name="T27" fmla="*/ 492 h 6556"/>
                <a:gd name="T28" fmla="*/ 6165 w 6558"/>
                <a:gd name="T29" fmla="*/ 472 h 6556"/>
                <a:gd name="T30" fmla="*/ 6169 w 6558"/>
                <a:gd name="T31" fmla="*/ 450 h 6556"/>
                <a:gd name="T32" fmla="*/ 6165 w 6558"/>
                <a:gd name="T33" fmla="*/ 429 h 6556"/>
                <a:gd name="T34" fmla="*/ 6153 w 6558"/>
                <a:gd name="T35" fmla="*/ 407 h 6556"/>
                <a:gd name="T36" fmla="*/ 6131 w 6558"/>
                <a:gd name="T37" fmla="*/ 395 h 6556"/>
                <a:gd name="T38" fmla="*/ 6109 w 6558"/>
                <a:gd name="T39" fmla="*/ 391 h 6556"/>
                <a:gd name="T40" fmla="*/ 389 w 6558"/>
                <a:gd name="T41" fmla="*/ 391 h 6556"/>
                <a:gd name="T42" fmla="*/ 389 w 6558"/>
                <a:gd name="T43" fmla="*/ 6167 h 6556"/>
                <a:gd name="T44" fmla="*/ 4591 w 6558"/>
                <a:gd name="T45" fmla="*/ 6167 h 6556"/>
                <a:gd name="T46" fmla="*/ 4591 w 6558"/>
                <a:gd name="T47" fmla="*/ 2605 h 6556"/>
                <a:gd name="T48" fmla="*/ 3652 w 6558"/>
                <a:gd name="T49" fmla="*/ 3544 h 6556"/>
                <a:gd name="T50" fmla="*/ 3014 w 6558"/>
                <a:gd name="T51" fmla="*/ 3544 h 6556"/>
                <a:gd name="T52" fmla="*/ 3014 w 6558"/>
                <a:gd name="T53" fmla="*/ 2906 h 6556"/>
                <a:gd name="T54" fmla="*/ 4591 w 6558"/>
                <a:gd name="T55" fmla="*/ 1332 h 6556"/>
                <a:gd name="T56" fmla="*/ 4591 w 6558"/>
                <a:gd name="T57" fmla="*/ 391 h 6556"/>
                <a:gd name="T58" fmla="*/ 389 w 6558"/>
                <a:gd name="T59" fmla="*/ 391 h 6556"/>
                <a:gd name="T60" fmla="*/ 0 w 6558"/>
                <a:gd name="T61" fmla="*/ 0 h 6556"/>
                <a:gd name="T62" fmla="*/ 4980 w 6558"/>
                <a:gd name="T63" fmla="*/ 0 h 6556"/>
                <a:gd name="T64" fmla="*/ 4980 w 6558"/>
                <a:gd name="T65" fmla="*/ 943 h 6556"/>
                <a:gd name="T66" fmla="*/ 5790 w 6558"/>
                <a:gd name="T67" fmla="*/ 132 h 6556"/>
                <a:gd name="T68" fmla="*/ 5842 w 6558"/>
                <a:gd name="T69" fmla="*/ 90 h 6556"/>
                <a:gd name="T70" fmla="*/ 5896 w 6558"/>
                <a:gd name="T71" fmla="*/ 54 h 6556"/>
                <a:gd name="T72" fmla="*/ 5954 w 6558"/>
                <a:gd name="T73" fmla="*/ 28 h 6556"/>
                <a:gd name="T74" fmla="*/ 6016 w 6558"/>
                <a:gd name="T75" fmla="*/ 10 h 6556"/>
                <a:gd name="T76" fmla="*/ 6077 w 6558"/>
                <a:gd name="T77" fmla="*/ 2 h 6556"/>
                <a:gd name="T78" fmla="*/ 6141 w 6558"/>
                <a:gd name="T79" fmla="*/ 2 h 6556"/>
                <a:gd name="T80" fmla="*/ 6203 w 6558"/>
                <a:gd name="T81" fmla="*/ 10 h 6556"/>
                <a:gd name="T82" fmla="*/ 6265 w 6558"/>
                <a:gd name="T83" fmla="*/ 28 h 6556"/>
                <a:gd name="T84" fmla="*/ 6323 w 6558"/>
                <a:gd name="T85" fmla="*/ 54 h 6556"/>
                <a:gd name="T86" fmla="*/ 6377 w 6558"/>
                <a:gd name="T87" fmla="*/ 90 h 6556"/>
                <a:gd name="T88" fmla="*/ 6428 w 6558"/>
                <a:gd name="T89" fmla="*/ 132 h 6556"/>
                <a:gd name="T90" fmla="*/ 6470 w 6558"/>
                <a:gd name="T91" fmla="*/ 183 h 6556"/>
                <a:gd name="T92" fmla="*/ 6506 w 6558"/>
                <a:gd name="T93" fmla="*/ 237 h 6556"/>
                <a:gd name="T94" fmla="*/ 6532 w 6558"/>
                <a:gd name="T95" fmla="*/ 295 h 6556"/>
                <a:gd name="T96" fmla="*/ 6550 w 6558"/>
                <a:gd name="T97" fmla="*/ 357 h 6556"/>
                <a:gd name="T98" fmla="*/ 6558 w 6558"/>
                <a:gd name="T99" fmla="*/ 419 h 6556"/>
                <a:gd name="T100" fmla="*/ 6558 w 6558"/>
                <a:gd name="T101" fmla="*/ 482 h 6556"/>
                <a:gd name="T102" fmla="*/ 6550 w 6558"/>
                <a:gd name="T103" fmla="*/ 544 h 6556"/>
                <a:gd name="T104" fmla="*/ 6532 w 6558"/>
                <a:gd name="T105" fmla="*/ 604 h 6556"/>
                <a:gd name="T106" fmla="*/ 6506 w 6558"/>
                <a:gd name="T107" fmla="*/ 664 h 6556"/>
                <a:gd name="T108" fmla="*/ 6470 w 6558"/>
                <a:gd name="T109" fmla="*/ 718 h 6556"/>
                <a:gd name="T110" fmla="*/ 6428 w 6558"/>
                <a:gd name="T111" fmla="*/ 769 h 6556"/>
                <a:gd name="T112" fmla="*/ 4980 w 6558"/>
                <a:gd name="T113" fmla="*/ 2215 h 6556"/>
                <a:gd name="T114" fmla="*/ 4980 w 6558"/>
                <a:gd name="T115" fmla="*/ 6556 h 6556"/>
                <a:gd name="T116" fmla="*/ 0 w 6558"/>
                <a:gd name="T117" fmla="*/ 6556 h 6556"/>
                <a:gd name="T118" fmla="*/ 0 w 6558"/>
                <a:gd name="T119" fmla="*/ 0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558" h="6556">
                  <a:moveTo>
                    <a:pt x="5565" y="909"/>
                  </a:moveTo>
                  <a:lnTo>
                    <a:pt x="4980" y="1493"/>
                  </a:lnTo>
                  <a:lnTo>
                    <a:pt x="3405" y="3068"/>
                  </a:lnTo>
                  <a:lnTo>
                    <a:pt x="3405" y="3153"/>
                  </a:lnTo>
                  <a:lnTo>
                    <a:pt x="3490" y="3153"/>
                  </a:lnTo>
                  <a:lnTo>
                    <a:pt x="4980" y="1664"/>
                  </a:lnTo>
                  <a:lnTo>
                    <a:pt x="5651" y="995"/>
                  </a:lnTo>
                  <a:lnTo>
                    <a:pt x="5565" y="909"/>
                  </a:lnTo>
                  <a:close/>
                  <a:moveTo>
                    <a:pt x="6109" y="391"/>
                  </a:moveTo>
                  <a:lnTo>
                    <a:pt x="6087" y="395"/>
                  </a:lnTo>
                  <a:lnTo>
                    <a:pt x="6067" y="407"/>
                  </a:lnTo>
                  <a:lnTo>
                    <a:pt x="5840" y="634"/>
                  </a:lnTo>
                  <a:lnTo>
                    <a:pt x="5926" y="720"/>
                  </a:lnTo>
                  <a:lnTo>
                    <a:pt x="6153" y="492"/>
                  </a:lnTo>
                  <a:lnTo>
                    <a:pt x="6165" y="472"/>
                  </a:lnTo>
                  <a:lnTo>
                    <a:pt x="6169" y="450"/>
                  </a:lnTo>
                  <a:lnTo>
                    <a:pt x="6165" y="429"/>
                  </a:lnTo>
                  <a:lnTo>
                    <a:pt x="6153" y="407"/>
                  </a:lnTo>
                  <a:lnTo>
                    <a:pt x="6131" y="395"/>
                  </a:lnTo>
                  <a:lnTo>
                    <a:pt x="6109" y="391"/>
                  </a:lnTo>
                  <a:close/>
                  <a:moveTo>
                    <a:pt x="389" y="391"/>
                  </a:moveTo>
                  <a:lnTo>
                    <a:pt x="389" y="6167"/>
                  </a:lnTo>
                  <a:lnTo>
                    <a:pt x="4591" y="6167"/>
                  </a:lnTo>
                  <a:lnTo>
                    <a:pt x="4591" y="2605"/>
                  </a:lnTo>
                  <a:lnTo>
                    <a:pt x="3652" y="3544"/>
                  </a:lnTo>
                  <a:lnTo>
                    <a:pt x="3014" y="3544"/>
                  </a:lnTo>
                  <a:lnTo>
                    <a:pt x="3014" y="2906"/>
                  </a:lnTo>
                  <a:lnTo>
                    <a:pt x="4591" y="1332"/>
                  </a:lnTo>
                  <a:lnTo>
                    <a:pt x="4591" y="391"/>
                  </a:lnTo>
                  <a:lnTo>
                    <a:pt x="389" y="391"/>
                  </a:lnTo>
                  <a:close/>
                  <a:moveTo>
                    <a:pt x="0" y="0"/>
                  </a:moveTo>
                  <a:lnTo>
                    <a:pt x="4980" y="0"/>
                  </a:lnTo>
                  <a:lnTo>
                    <a:pt x="4980" y="943"/>
                  </a:lnTo>
                  <a:lnTo>
                    <a:pt x="5790" y="132"/>
                  </a:lnTo>
                  <a:lnTo>
                    <a:pt x="5842" y="90"/>
                  </a:lnTo>
                  <a:lnTo>
                    <a:pt x="5896" y="54"/>
                  </a:lnTo>
                  <a:lnTo>
                    <a:pt x="5954" y="28"/>
                  </a:lnTo>
                  <a:lnTo>
                    <a:pt x="6016" y="10"/>
                  </a:lnTo>
                  <a:lnTo>
                    <a:pt x="6077" y="2"/>
                  </a:lnTo>
                  <a:lnTo>
                    <a:pt x="6141" y="2"/>
                  </a:lnTo>
                  <a:lnTo>
                    <a:pt x="6203" y="10"/>
                  </a:lnTo>
                  <a:lnTo>
                    <a:pt x="6265" y="28"/>
                  </a:lnTo>
                  <a:lnTo>
                    <a:pt x="6323" y="54"/>
                  </a:lnTo>
                  <a:lnTo>
                    <a:pt x="6377" y="90"/>
                  </a:lnTo>
                  <a:lnTo>
                    <a:pt x="6428" y="132"/>
                  </a:lnTo>
                  <a:lnTo>
                    <a:pt x="6470" y="183"/>
                  </a:lnTo>
                  <a:lnTo>
                    <a:pt x="6506" y="237"/>
                  </a:lnTo>
                  <a:lnTo>
                    <a:pt x="6532" y="295"/>
                  </a:lnTo>
                  <a:lnTo>
                    <a:pt x="6550" y="357"/>
                  </a:lnTo>
                  <a:lnTo>
                    <a:pt x="6558" y="419"/>
                  </a:lnTo>
                  <a:lnTo>
                    <a:pt x="6558" y="482"/>
                  </a:lnTo>
                  <a:lnTo>
                    <a:pt x="6550" y="544"/>
                  </a:lnTo>
                  <a:lnTo>
                    <a:pt x="6532" y="604"/>
                  </a:lnTo>
                  <a:lnTo>
                    <a:pt x="6506" y="664"/>
                  </a:lnTo>
                  <a:lnTo>
                    <a:pt x="6470" y="718"/>
                  </a:lnTo>
                  <a:lnTo>
                    <a:pt x="6428" y="769"/>
                  </a:lnTo>
                  <a:lnTo>
                    <a:pt x="4980" y="2215"/>
                  </a:lnTo>
                  <a:lnTo>
                    <a:pt x="4980" y="6556"/>
                  </a:lnTo>
                  <a:lnTo>
                    <a:pt x="0" y="65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17827" y="3472765"/>
            <a:ext cx="443522" cy="445422"/>
            <a:chOff x="8682038" y="2260600"/>
            <a:chExt cx="5181600" cy="5203825"/>
          </a:xfrm>
          <a:solidFill>
            <a:schemeClr val="bg1"/>
          </a:solidFill>
        </p:grpSpPr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8931275" y="2260600"/>
              <a:ext cx="4932363" cy="4935538"/>
            </a:xfrm>
            <a:custGeom>
              <a:avLst/>
              <a:gdLst>
                <a:gd name="T0" fmla="*/ 3052 w 6213"/>
                <a:gd name="T1" fmla="*/ 5838 h 6217"/>
                <a:gd name="T2" fmla="*/ 1322 w 6213"/>
                <a:gd name="T3" fmla="*/ 3879 h 6217"/>
                <a:gd name="T4" fmla="*/ 2336 w 6213"/>
                <a:gd name="T5" fmla="*/ 4894 h 6217"/>
                <a:gd name="T6" fmla="*/ 1330 w 6213"/>
                <a:gd name="T7" fmla="*/ 2211 h 6217"/>
                <a:gd name="T8" fmla="*/ 2161 w 6213"/>
                <a:gd name="T9" fmla="*/ 2105 h 6217"/>
                <a:gd name="T10" fmla="*/ 4291 w 6213"/>
                <a:gd name="T11" fmla="*/ 566 h 6217"/>
                <a:gd name="T12" fmla="*/ 3844 w 6213"/>
                <a:gd name="T13" fmla="*/ 831 h 6217"/>
                <a:gd name="T14" fmla="*/ 3448 w 6213"/>
                <a:gd name="T15" fmla="*/ 1166 h 6217"/>
                <a:gd name="T16" fmla="*/ 5048 w 6213"/>
                <a:gd name="T17" fmla="*/ 2767 h 6217"/>
                <a:gd name="T18" fmla="*/ 5382 w 6213"/>
                <a:gd name="T19" fmla="*/ 2370 h 6217"/>
                <a:gd name="T20" fmla="*/ 5647 w 6213"/>
                <a:gd name="T21" fmla="*/ 1926 h 6217"/>
                <a:gd name="T22" fmla="*/ 5659 w 6213"/>
                <a:gd name="T23" fmla="*/ 1577 h 6217"/>
                <a:gd name="T24" fmla="*/ 5315 w 6213"/>
                <a:gd name="T25" fmla="*/ 1429 h 6217"/>
                <a:gd name="T26" fmla="*/ 5016 w 6213"/>
                <a:gd name="T27" fmla="*/ 1198 h 6217"/>
                <a:gd name="T28" fmla="*/ 4785 w 6213"/>
                <a:gd name="T29" fmla="*/ 899 h 6217"/>
                <a:gd name="T30" fmla="*/ 4637 w 6213"/>
                <a:gd name="T31" fmla="*/ 554 h 6217"/>
                <a:gd name="T32" fmla="*/ 5396 w 6213"/>
                <a:gd name="T33" fmla="*/ 261 h 6217"/>
                <a:gd name="T34" fmla="*/ 4846 w 6213"/>
                <a:gd name="T35" fmla="*/ 357 h 6217"/>
                <a:gd name="T36" fmla="*/ 4942 w 6213"/>
                <a:gd name="T37" fmla="*/ 668 h 6217"/>
                <a:gd name="T38" fmla="*/ 5117 w 6213"/>
                <a:gd name="T39" fmla="*/ 943 h 6217"/>
                <a:gd name="T40" fmla="*/ 5358 w 6213"/>
                <a:gd name="T41" fmla="*/ 1164 h 6217"/>
                <a:gd name="T42" fmla="*/ 5647 w 6213"/>
                <a:gd name="T43" fmla="*/ 1312 h 6217"/>
                <a:gd name="T44" fmla="*/ 5900 w 6213"/>
                <a:gd name="T45" fmla="*/ 1186 h 6217"/>
                <a:gd name="T46" fmla="*/ 5964 w 6213"/>
                <a:gd name="T47" fmla="*/ 632 h 6217"/>
                <a:gd name="T48" fmla="*/ 5767 w 6213"/>
                <a:gd name="T49" fmla="*/ 249 h 6217"/>
                <a:gd name="T50" fmla="*/ 5888 w 6213"/>
                <a:gd name="T51" fmla="*/ 8 h 6217"/>
                <a:gd name="T52" fmla="*/ 6141 w 6213"/>
                <a:gd name="T53" fmla="*/ 50 h 6217"/>
                <a:gd name="T54" fmla="*/ 6187 w 6213"/>
                <a:gd name="T55" fmla="*/ 134 h 6217"/>
                <a:gd name="T56" fmla="*/ 6209 w 6213"/>
                <a:gd name="T57" fmla="*/ 710 h 6217"/>
                <a:gd name="T58" fmla="*/ 6133 w 6213"/>
                <a:gd name="T59" fmla="*/ 1280 h 6217"/>
                <a:gd name="T60" fmla="*/ 5962 w 6213"/>
                <a:gd name="T61" fmla="*/ 1830 h 6217"/>
                <a:gd name="T62" fmla="*/ 5699 w 6213"/>
                <a:gd name="T63" fmla="*/ 2342 h 6217"/>
                <a:gd name="T64" fmla="*/ 5354 w 6213"/>
                <a:gd name="T65" fmla="*/ 2803 h 6217"/>
                <a:gd name="T66" fmla="*/ 4245 w 6213"/>
                <a:gd name="T67" fmla="*/ 4959 h 6217"/>
                <a:gd name="T68" fmla="*/ 4209 w 6213"/>
                <a:gd name="T69" fmla="*/ 5031 h 6217"/>
                <a:gd name="T70" fmla="*/ 3004 w 6213"/>
                <a:gd name="T71" fmla="*/ 6213 h 6217"/>
                <a:gd name="T72" fmla="*/ 2906 w 6213"/>
                <a:gd name="T73" fmla="*/ 6197 h 6217"/>
                <a:gd name="T74" fmla="*/ 2850 w 6213"/>
                <a:gd name="T75" fmla="*/ 6116 h 6217"/>
                <a:gd name="T76" fmla="*/ 2323 w 6213"/>
                <a:gd name="T77" fmla="*/ 5440 h 6217"/>
                <a:gd name="T78" fmla="*/ 2259 w 6213"/>
                <a:gd name="T79" fmla="*/ 5496 h 6217"/>
                <a:gd name="T80" fmla="*/ 2181 w 6213"/>
                <a:gd name="T81" fmla="*/ 5500 h 6217"/>
                <a:gd name="T82" fmla="*/ 749 w 6213"/>
                <a:gd name="T83" fmla="*/ 4090 h 6217"/>
                <a:gd name="T84" fmla="*/ 713 w 6213"/>
                <a:gd name="T85" fmla="*/ 4013 h 6217"/>
                <a:gd name="T86" fmla="*/ 735 w 6213"/>
                <a:gd name="T87" fmla="*/ 3931 h 6217"/>
                <a:gd name="T88" fmla="*/ 1141 w 6213"/>
                <a:gd name="T89" fmla="*/ 3696 h 6217"/>
                <a:gd name="T90" fmla="*/ 69 w 6213"/>
                <a:gd name="T91" fmla="*/ 3355 h 6217"/>
                <a:gd name="T92" fmla="*/ 6 w 6213"/>
                <a:gd name="T93" fmla="*/ 3279 h 6217"/>
                <a:gd name="T94" fmla="*/ 16 w 6213"/>
                <a:gd name="T95" fmla="*/ 3183 h 6217"/>
                <a:gd name="T96" fmla="*/ 1207 w 6213"/>
                <a:gd name="T97" fmla="*/ 1989 h 6217"/>
                <a:gd name="T98" fmla="*/ 2448 w 6213"/>
                <a:gd name="T99" fmla="*/ 1818 h 6217"/>
                <a:gd name="T100" fmla="*/ 3560 w 6213"/>
                <a:gd name="T101" fmla="*/ 736 h 6217"/>
                <a:gd name="T102" fmla="*/ 4040 w 6213"/>
                <a:gd name="T103" fmla="*/ 417 h 6217"/>
                <a:gd name="T104" fmla="*/ 4566 w 6213"/>
                <a:gd name="T105" fmla="*/ 183 h 6217"/>
                <a:gd name="T106" fmla="*/ 5123 w 6213"/>
                <a:gd name="T107" fmla="*/ 44 h 6217"/>
                <a:gd name="T108" fmla="*/ 5697 w 6213"/>
                <a:gd name="T109" fmla="*/ 0 h 6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13" h="6217">
                  <a:moveTo>
                    <a:pt x="4111" y="4054"/>
                  </a:moveTo>
                  <a:lnTo>
                    <a:pt x="2938" y="5228"/>
                  </a:lnTo>
                  <a:lnTo>
                    <a:pt x="3052" y="5838"/>
                  </a:lnTo>
                  <a:lnTo>
                    <a:pt x="4004" y="4886"/>
                  </a:lnTo>
                  <a:lnTo>
                    <a:pt x="4111" y="4054"/>
                  </a:lnTo>
                  <a:close/>
                  <a:moveTo>
                    <a:pt x="1322" y="3879"/>
                  </a:moveTo>
                  <a:lnTo>
                    <a:pt x="1042" y="4032"/>
                  </a:lnTo>
                  <a:lnTo>
                    <a:pt x="2183" y="5177"/>
                  </a:lnTo>
                  <a:lnTo>
                    <a:pt x="2336" y="4894"/>
                  </a:lnTo>
                  <a:lnTo>
                    <a:pt x="1322" y="3879"/>
                  </a:lnTo>
                  <a:close/>
                  <a:moveTo>
                    <a:pt x="2161" y="2105"/>
                  </a:moveTo>
                  <a:lnTo>
                    <a:pt x="1330" y="2211"/>
                  </a:lnTo>
                  <a:lnTo>
                    <a:pt x="378" y="3163"/>
                  </a:lnTo>
                  <a:lnTo>
                    <a:pt x="988" y="3277"/>
                  </a:lnTo>
                  <a:lnTo>
                    <a:pt x="2161" y="2105"/>
                  </a:lnTo>
                  <a:close/>
                  <a:moveTo>
                    <a:pt x="4609" y="433"/>
                  </a:moveTo>
                  <a:lnTo>
                    <a:pt x="4448" y="494"/>
                  </a:lnTo>
                  <a:lnTo>
                    <a:pt x="4291" y="566"/>
                  </a:lnTo>
                  <a:lnTo>
                    <a:pt x="4137" y="646"/>
                  </a:lnTo>
                  <a:lnTo>
                    <a:pt x="3988" y="736"/>
                  </a:lnTo>
                  <a:lnTo>
                    <a:pt x="3844" y="831"/>
                  </a:lnTo>
                  <a:lnTo>
                    <a:pt x="3707" y="937"/>
                  </a:lnTo>
                  <a:lnTo>
                    <a:pt x="3574" y="1048"/>
                  </a:lnTo>
                  <a:lnTo>
                    <a:pt x="3448" y="1166"/>
                  </a:lnTo>
                  <a:lnTo>
                    <a:pt x="1205" y="3411"/>
                  </a:lnTo>
                  <a:lnTo>
                    <a:pt x="2805" y="5011"/>
                  </a:lnTo>
                  <a:lnTo>
                    <a:pt x="5048" y="2767"/>
                  </a:lnTo>
                  <a:lnTo>
                    <a:pt x="5167" y="2641"/>
                  </a:lnTo>
                  <a:lnTo>
                    <a:pt x="5279" y="2510"/>
                  </a:lnTo>
                  <a:lnTo>
                    <a:pt x="5382" y="2370"/>
                  </a:lnTo>
                  <a:lnTo>
                    <a:pt x="5478" y="2227"/>
                  </a:lnTo>
                  <a:lnTo>
                    <a:pt x="5568" y="2079"/>
                  </a:lnTo>
                  <a:lnTo>
                    <a:pt x="5647" y="1926"/>
                  </a:lnTo>
                  <a:lnTo>
                    <a:pt x="5719" y="1768"/>
                  </a:lnTo>
                  <a:lnTo>
                    <a:pt x="5783" y="1607"/>
                  </a:lnTo>
                  <a:lnTo>
                    <a:pt x="5659" y="1577"/>
                  </a:lnTo>
                  <a:lnTo>
                    <a:pt x="5540" y="1537"/>
                  </a:lnTo>
                  <a:lnTo>
                    <a:pt x="5426" y="1489"/>
                  </a:lnTo>
                  <a:lnTo>
                    <a:pt x="5315" y="1429"/>
                  </a:lnTo>
                  <a:lnTo>
                    <a:pt x="5209" y="1361"/>
                  </a:lnTo>
                  <a:lnTo>
                    <a:pt x="5109" y="1284"/>
                  </a:lnTo>
                  <a:lnTo>
                    <a:pt x="5016" y="1198"/>
                  </a:lnTo>
                  <a:lnTo>
                    <a:pt x="4930" y="1104"/>
                  </a:lnTo>
                  <a:lnTo>
                    <a:pt x="4852" y="1005"/>
                  </a:lnTo>
                  <a:lnTo>
                    <a:pt x="4785" y="899"/>
                  </a:lnTo>
                  <a:lnTo>
                    <a:pt x="4727" y="789"/>
                  </a:lnTo>
                  <a:lnTo>
                    <a:pt x="4677" y="674"/>
                  </a:lnTo>
                  <a:lnTo>
                    <a:pt x="4637" y="554"/>
                  </a:lnTo>
                  <a:lnTo>
                    <a:pt x="4609" y="433"/>
                  </a:lnTo>
                  <a:close/>
                  <a:moveTo>
                    <a:pt x="5582" y="249"/>
                  </a:moveTo>
                  <a:lnTo>
                    <a:pt x="5396" y="261"/>
                  </a:lnTo>
                  <a:lnTo>
                    <a:pt x="5211" y="281"/>
                  </a:lnTo>
                  <a:lnTo>
                    <a:pt x="5028" y="315"/>
                  </a:lnTo>
                  <a:lnTo>
                    <a:pt x="4846" y="357"/>
                  </a:lnTo>
                  <a:lnTo>
                    <a:pt x="4870" y="464"/>
                  </a:lnTo>
                  <a:lnTo>
                    <a:pt x="4902" y="568"/>
                  </a:lnTo>
                  <a:lnTo>
                    <a:pt x="4942" y="668"/>
                  </a:lnTo>
                  <a:lnTo>
                    <a:pt x="4992" y="763"/>
                  </a:lnTo>
                  <a:lnTo>
                    <a:pt x="5052" y="855"/>
                  </a:lnTo>
                  <a:lnTo>
                    <a:pt x="5117" y="943"/>
                  </a:lnTo>
                  <a:lnTo>
                    <a:pt x="5191" y="1023"/>
                  </a:lnTo>
                  <a:lnTo>
                    <a:pt x="5271" y="1098"/>
                  </a:lnTo>
                  <a:lnTo>
                    <a:pt x="5358" y="1164"/>
                  </a:lnTo>
                  <a:lnTo>
                    <a:pt x="5450" y="1222"/>
                  </a:lnTo>
                  <a:lnTo>
                    <a:pt x="5546" y="1272"/>
                  </a:lnTo>
                  <a:lnTo>
                    <a:pt x="5647" y="1312"/>
                  </a:lnTo>
                  <a:lnTo>
                    <a:pt x="5751" y="1345"/>
                  </a:lnTo>
                  <a:lnTo>
                    <a:pt x="5856" y="1367"/>
                  </a:lnTo>
                  <a:lnTo>
                    <a:pt x="5900" y="1186"/>
                  </a:lnTo>
                  <a:lnTo>
                    <a:pt x="5932" y="1003"/>
                  </a:lnTo>
                  <a:lnTo>
                    <a:pt x="5954" y="819"/>
                  </a:lnTo>
                  <a:lnTo>
                    <a:pt x="5964" y="632"/>
                  </a:lnTo>
                  <a:lnTo>
                    <a:pt x="5964" y="446"/>
                  </a:lnTo>
                  <a:lnTo>
                    <a:pt x="5952" y="261"/>
                  </a:lnTo>
                  <a:lnTo>
                    <a:pt x="5767" y="249"/>
                  </a:lnTo>
                  <a:lnTo>
                    <a:pt x="5582" y="249"/>
                  </a:lnTo>
                  <a:close/>
                  <a:moveTo>
                    <a:pt x="5697" y="0"/>
                  </a:moveTo>
                  <a:lnTo>
                    <a:pt x="5888" y="8"/>
                  </a:lnTo>
                  <a:lnTo>
                    <a:pt x="6080" y="26"/>
                  </a:lnTo>
                  <a:lnTo>
                    <a:pt x="6111" y="34"/>
                  </a:lnTo>
                  <a:lnTo>
                    <a:pt x="6141" y="50"/>
                  </a:lnTo>
                  <a:lnTo>
                    <a:pt x="6163" y="74"/>
                  </a:lnTo>
                  <a:lnTo>
                    <a:pt x="6179" y="102"/>
                  </a:lnTo>
                  <a:lnTo>
                    <a:pt x="6187" y="134"/>
                  </a:lnTo>
                  <a:lnTo>
                    <a:pt x="6205" y="325"/>
                  </a:lnTo>
                  <a:lnTo>
                    <a:pt x="6213" y="516"/>
                  </a:lnTo>
                  <a:lnTo>
                    <a:pt x="6209" y="710"/>
                  </a:lnTo>
                  <a:lnTo>
                    <a:pt x="6195" y="901"/>
                  </a:lnTo>
                  <a:lnTo>
                    <a:pt x="6169" y="1090"/>
                  </a:lnTo>
                  <a:lnTo>
                    <a:pt x="6133" y="1280"/>
                  </a:lnTo>
                  <a:lnTo>
                    <a:pt x="6088" y="1467"/>
                  </a:lnTo>
                  <a:lnTo>
                    <a:pt x="6030" y="1648"/>
                  </a:lnTo>
                  <a:lnTo>
                    <a:pt x="5962" y="1830"/>
                  </a:lnTo>
                  <a:lnTo>
                    <a:pt x="5884" y="2005"/>
                  </a:lnTo>
                  <a:lnTo>
                    <a:pt x="5797" y="2177"/>
                  </a:lnTo>
                  <a:lnTo>
                    <a:pt x="5699" y="2342"/>
                  </a:lnTo>
                  <a:lnTo>
                    <a:pt x="5594" y="2502"/>
                  </a:lnTo>
                  <a:lnTo>
                    <a:pt x="5478" y="2655"/>
                  </a:lnTo>
                  <a:lnTo>
                    <a:pt x="5354" y="2803"/>
                  </a:lnTo>
                  <a:lnTo>
                    <a:pt x="5223" y="2942"/>
                  </a:lnTo>
                  <a:lnTo>
                    <a:pt x="4398" y="3767"/>
                  </a:lnTo>
                  <a:lnTo>
                    <a:pt x="4245" y="4959"/>
                  </a:lnTo>
                  <a:lnTo>
                    <a:pt x="4237" y="4987"/>
                  </a:lnTo>
                  <a:lnTo>
                    <a:pt x="4225" y="5011"/>
                  </a:lnTo>
                  <a:lnTo>
                    <a:pt x="4209" y="5031"/>
                  </a:lnTo>
                  <a:lnTo>
                    <a:pt x="3060" y="6181"/>
                  </a:lnTo>
                  <a:lnTo>
                    <a:pt x="3034" y="6201"/>
                  </a:lnTo>
                  <a:lnTo>
                    <a:pt x="3004" y="6213"/>
                  </a:lnTo>
                  <a:lnTo>
                    <a:pt x="2972" y="6217"/>
                  </a:lnTo>
                  <a:lnTo>
                    <a:pt x="2936" y="6211"/>
                  </a:lnTo>
                  <a:lnTo>
                    <a:pt x="2906" y="6197"/>
                  </a:lnTo>
                  <a:lnTo>
                    <a:pt x="2880" y="6175"/>
                  </a:lnTo>
                  <a:lnTo>
                    <a:pt x="2862" y="6147"/>
                  </a:lnTo>
                  <a:lnTo>
                    <a:pt x="2850" y="6116"/>
                  </a:lnTo>
                  <a:lnTo>
                    <a:pt x="2689" y="5246"/>
                  </a:lnTo>
                  <a:lnTo>
                    <a:pt x="2520" y="5077"/>
                  </a:lnTo>
                  <a:lnTo>
                    <a:pt x="2323" y="5440"/>
                  </a:lnTo>
                  <a:lnTo>
                    <a:pt x="2307" y="5464"/>
                  </a:lnTo>
                  <a:lnTo>
                    <a:pt x="2285" y="5482"/>
                  </a:lnTo>
                  <a:lnTo>
                    <a:pt x="2259" y="5496"/>
                  </a:lnTo>
                  <a:lnTo>
                    <a:pt x="2231" y="5504"/>
                  </a:lnTo>
                  <a:lnTo>
                    <a:pt x="2213" y="5506"/>
                  </a:lnTo>
                  <a:lnTo>
                    <a:pt x="2181" y="5500"/>
                  </a:lnTo>
                  <a:lnTo>
                    <a:pt x="2151" y="5488"/>
                  </a:lnTo>
                  <a:lnTo>
                    <a:pt x="2125" y="5468"/>
                  </a:lnTo>
                  <a:lnTo>
                    <a:pt x="749" y="4090"/>
                  </a:lnTo>
                  <a:lnTo>
                    <a:pt x="731" y="4066"/>
                  </a:lnTo>
                  <a:lnTo>
                    <a:pt x="719" y="4040"/>
                  </a:lnTo>
                  <a:lnTo>
                    <a:pt x="713" y="4013"/>
                  </a:lnTo>
                  <a:lnTo>
                    <a:pt x="713" y="3985"/>
                  </a:lnTo>
                  <a:lnTo>
                    <a:pt x="721" y="3957"/>
                  </a:lnTo>
                  <a:lnTo>
                    <a:pt x="735" y="3931"/>
                  </a:lnTo>
                  <a:lnTo>
                    <a:pt x="753" y="3911"/>
                  </a:lnTo>
                  <a:lnTo>
                    <a:pt x="777" y="3893"/>
                  </a:lnTo>
                  <a:lnTo>
                    <a:pt x="1141" y="3696"/>
                  </a:lnTo>
                  <a:lnTo>
                    <a:pt x="970" y="3526"/>
                  </a:lnTo>
                  <a:lnTo>
                    <a:pt x="101" y="3365"/>
                  </a:lnTo>
                  <a:lnTo>
                    <a:pt x="69" y="3355"/>
                  </a:lnTo>
                  <a:lnTo>
                    <a:pt x="42" y="3335"/>
                  </a:lnTo>
                  <a:lnTo>
                    <a:pt x="20" y="3311"/>
                  </a:lnTo>
                  <a:lnTo>
                    <a:pt x="6" y="3279"/>
                  </a:lnTo>
                  <a:lnTo>
                    <a:pt x="0" y="3247"/>
                  </a:lnTo>
                  <a:lnTo>
                    <a:pt x="4" y="3213"/>
                  </a:lnTo>
                  <a:lnTo>
                    <a:pt x="16" y="3183"/>
                  </a:lnTo>
                  <a:lnTo>
                    <a:pt x="36" y="3155"/>
                  </a:lnTo>
                  <a:lnTo>
                    <a:pt x="1185" y="2005"/>
                  </a:lnTo>
                  <a:lnTo>
                    <a:pt x="1207" y="1989"/>
                  </a:lnTo>
                  <a:lnTo>
                    <a:pt x="1231" y="1977"/>
                  </a:lnTo>
                  <a:lnTo>
                    <a:pt x="1257" y="1971"/>
                  </a:lnTo>
                  <a:lnTo>
                    <a:pt x="2448" y="1818"/>
                  </a:lnTo>
                  <a:lnTo>
                    <a:pt x="3273" y="991"/>
                  </a:lnTo>
                  <a:lnTo>
                    <a:pt x="3412" y="859"/>
                  </a:lnTo>
                  <a:lnTo>
                    <a:pt x="3560" y="736"/>
                  </a:lnTo>
                  <a:lnTo>
                    <a:pt x="3713" y="620"/>
                  </a:lnTo>
                  <a:lnTo>
                    <a:pt x="3874" y="514"/>
                  </a:lnTo>
                  <a:lnTo>
                    <a:pt x="4040" y="417"/>
                  </a:lnTo>
                  <a:lnTo>
                    <a:pt x="4211" y="329"/>
                  </a:lnTo>
                  <a:lnTo>
                    <a:pt x="4386" y="251"/>
                  </a:lnTo>
                  <a:lnTo>
                    <a:pt x="4566" y="183"/>
                  </a:lnTo>
                  <a:lnTo>
                    <a:pt x="4749" y="128"/>
                  </a:lnTo>
                  <a:lnTo>
                    <a:pt x="4934" y="80"/>
                  </a:lnTo>
                  <a:lnTo>
                    <a:pt x="5123" y="44"/>
                  </a:lnTo>
                  <a:lnTo>
                    <a:pt x="5315" y="20"/>
                  </a:lnTo>
                  <a:lnTo>
                    <a:pt x="5506" y="4"/>
                  </a:lnTo>
                  <a:lnTo>
                    <a:pt x="56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11398250" y="3533775"/>
              <a:ext cx="1192213" cy="1193800"/>
            </a:xfrm>
            <a:custGeom>
              <a:avLst/>
              <a:gdLst>
                <a:gd name="T0" fmla="*/ 688 w 1502"/>
                <a:gd name="T1" fmla="*/ 253 h 1503"/>
                <a:gd name="T2" fmla="*/ 562 w 1502"/>
                <a:gd name="T3" fmla="*/ 285 h 1503"/>
                <a:gd name="T4" fmla="*/ 447 w 1502"/>
                <a:gd name="T5" fmla="*/ 350 h 1503"/>
                <a:gd name="T6" fmla="*/ 347 w 1502"/>
                <a:gd name="T7" fmla="*/ 452 h 1503"/>
                <a:gd name="T8" fmla="*/ 279 w 1502"/>
                <a:gd name="T9" fmla="*/ 578 h 1503"/>
                <a:gd name="T10" fmla="*/ 249 w 1502"/>
                <a:gd name="T11" fmla="*/ 717 h 1503"/>
                <a:gd name="T12" fmla="*/ 259 w 1502"/>
                <a:gd name="T13" fmla="*/ 857 h 1503"/>
                <a:gd name="T14" fmla="*/ 307 w 1502"/>
                <a:gd name="T15" fmla="*/ 990 h 1503"/>
                <a:gd name="T16" fmla="*/ 395 w 1502"/>
                <a:gd name="T17" fmla="*/ 1108 h 1503"/>
                <a:gd name="T18" fmla="*/ 514 w 1502"/>
                <a:gd name="T19" fmla="*/ 1196 h 1503"/>
                <a:gd name="T20" fmla="*/ 646 w 1502"/>
                <a:gd name="T21" fmla="*/ 1243 h 1503"/>
                <a:gd name="T22" fmla="*/ 787 w 1502"/>
                <a:gd name="T23" fmla="*/ 1253 h 1503"/>
                <a:gd name="T24" fmla="*/ 925 w 1502"/>
                <a:gd name="T25" fmla="*/ 1226 h 1503"/>
                <a:gd name="T26" fmla="*/ 1052 w 1502"/>
                <a:gd name="T27" fmla="*/ 1156 h 1503"/>
                <a:gd name="T28" fmla="*/ 1156 w 1502"/>
                <a:gd name="T29" fmla="*/ 1052 h 1503"/>
                <a:gd name="T30" fmla="*/ 1224 w 1502"/>
                <a:gd name="T31" fmla="*/ 925 h 1503"/>
                <a:gd name="T32" fmla="*/ 1253 w 1502"/>
                <a:gd name="T33" fmla="*/ 787 h 1503"/>
                <a:gd name="T34" fmla="*/ 1243 w 1502"/>
                <a:gd name="T35" fmla="*/ 647 h 1503"/>
                <a:gd name="T36" fmla="*/ 1196 w 1502"/>
                <a:gd name="T37" fmla="*/ 514 h 1503"/>
                <a:gd name="T38" fmla="*/ 1108 w 1502"/>
                <a:gd name="T39" fmla="*/ 394 h 1503"/>
                <a:gd name="T40" fmla="*/ 1000 w 1502"/>
                <a:gd name="T41" fmla="*/ 313 h 1503"/>
                <a:gd name="T42" fmla="*/ 879 w 1502"/>
                <a:gd name="T43" fmla="*/ 265 h 1503"/>
                <a:gd name="T44" fmla="*/ 751 w 1502"/>
                <a:gd name="T45" fmla="*/ 249 h 1503"/>
                <a:gd name="T46" fmla="*/ 833 w 1502"/>
                <a:gd name="T47" fmla="*/ 6 h 1503"/>
                <a:gd name="T48" fmla="*/ 994 w 1502"/>
                <a:gd name="T49" fmla="*/ 41 h 1503"/>
                <a:gd name="T50" fmla="*/ 1148 w 1502"/>
                <a:gd name="T51" fmla="*/ 113 h 1503"/>
                <a:gd name="T52" fmla="*/ 1283 w 1502"/>
                <a:gd name="T53" fmla="*/ 221 h 1503"/>
                <a:gd name="T54" fmla="*/ 1391 w 1502"/>
                <a:gd name="T55" fmla="*/ 356 h 1503"/>
                <a:gd name="T56" fmla="*/ 1463 w 1502"/>
                <a:gd name="T57" fmla="*/ 508 h 1503"/>
                <a:gd name="T58" fmla="*/ 1498 w 1502"/>
                <a:gd name="T59" fmla="*/ 669 h 1503"/>
                <a:gd name="T60" fmla="*/ 1498 w 1502"/>
                <a:gd name="T61" fmla="*/ 835 h 1503"/>
                <a:gd name="T62" fmla="*/ 1463 w 1502"/>
                <a:gd name="T63" fmla="*/ 996 h 1503"/>
                <a:gd name="T64" fmla="*/ 1391 w 1502"/>
                <a:gd name="T65" fmla="*/ 1148 h 1503"/>
                <a:gd name="T66" fmla="*/ 1283 w 1502"/>
                <a:gd name="T67" fmla="*/ 1283 h 1503"/>
                <a:gd name="T68" fmla="*/ 1218 w 1502"/>
                <a:gd name="T69" fmla="*/ 1341 h 1503"/>
                <a:gd name="T70" fmla="*/ 1072 w 1502"/>
                <a:gd name="T71" fmla="*/ 1431 h 1503"/>
                <a:gd name="T72" fmla="*/ 915 w 1502"/>
                <a:gd name="T73" fmla="*/ 1485 h 1503"/>
                <a:gd name="T74" fmla="*/ 751 w 1502"/>
                <a:gd name="T75" fmla="*/ 1503 h 1503"/>
                <a:gd name="T76" fmla="*/ 588 w 1502"/>
                <a:gd name="T77" fmla="*/ 1485 h 1503"/>
                <a:gd name="T78" fmla="*/ 431 w 1502"/>
                <a:gd name="T79" fmla="*/ 1431 h 1503"/>
                <a:gd name="T80" fmla="*/ 285 w 1502"/>
                <a:gd name="T81" fmla="*/ 1341 h 1503"/>
                <a:gd name="T82" fmla="*/ 162 w 1502"/>
                <a:gd name="T83" fmla="*/ 1218 h 1503"/>
                <a:gd name="T84" fmla="*/ 72 w 1502"/>
                <a:gd name="T85" fmla="*/ 1072 h 1503"/>
                <a:gd name="T86" fmla="*/ 18 w 1502"/>
                <a:gd name="T87" fmla="*/ 915 h 1503"/>
                <a:gd name="T88" fmla="*/ 0 w 1502"/>
                <a:gd name="T89" fmla="*/ 751 h 1503"/>
                <a:gd name="T90" fmla="*/ 18 w 1502"/>
                <a:gd name="T91" fmla="*/ 588 h 1503"/>
                <a:gd name="T92" fmla="*/ 72 w 1502"/>
                <a:gd name="T93" fmla="*/ 430 h 1503"/>
                <a:gd name="T94" fmla="*/ 162 w 1502"/>
                <a:gd name="T95" fmla="*/ 285 h 1503"/>
                <a:gd name="T96" fmla="*/ 285 w 1502"/>
                <a:gd name="T97" fmla="*/ 161 h 1503"/>
                <a:gd name="T98" fmla="*/ 431 w 1502"/>
                <a:gd name="T99" fmla="*/ 71 h 1503"/>
                <a:gd name="T100" fmla="*/ 588 w 1502"/>
                <a:gd name="T101" fmla="*/ 18 h 1503"/>
                <a:gd name="T102" fmla="*/ 751 w 1502"/>
                <a:gd name="T103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2" h="1503">
                  <a:moveTo>
                    <a:pt x="751" y="249"/>
                  </a:moveTo>
                  <a:lnTo>
                    <a:pt x="688" y="253"/>
                  </a:lnTo>
                  <a:lnTo>
                    <a:pt x="624" y="265"/>
                  </a:lnTo>
                  <a:lnTo>
                    <a:pt x="562" y="285"/>
                  </a:lnTo>
                  <a:lnTo>
                    <a:pt x="502" y="313"/>
                  </a:lnTo>
                  <a:lnTo>
                    <a:pt x="447" y="350"/>
                  </a:lnTo>
                  <a:lnTo>
                    <a:pt x="395" y="394"/>
                  </a:lnTo>
                  <a:lnTo>
                    <a:pt x="347" y="452"/>
                  </a:lnTo>
                  <a:lnTo>
                    <a:pt x="307" y="514"/>
                  </a:lnTo>
                  <a:lnTo>
                    <a:pt x="279" y="578"/>
                  </a:lnTo>
                  <a:lnTo>
                    <a:pt x="259" y="647"/>
                  </a:lnTo>
                  <a:lnTo>
                    <a:pt x="249" y="717"/>
                  </a:lnTo>
                  <a:lnTo>
                    <a:pt x="249" y="787"/>
                  </a:lnTo>
                  <a:lnTo>
                    <a:pt x="259" y="857"/>
                  </a:lnTo>
                  <a:lnTo>
                    <a:pt x="279" y="925"/>
                  </a:lnTo>
                  <a:lnTo>
                    <a:pt x="307" y="990"/>
                  </a:lnTo>
                  <a:lnTo>
                    <a:pt x="347" y="1052"/>
                  </a:lnTo>
                  <a:lnTo>
                    <a:pt x="395" y="1108"/>
                  </a:lnTo>
                  <a:lnTo>
                    <a:pt x="453" y="1156"/>
                  </a:lnTo>
                  <a:lnTo>
                    <a:pt x="514" y="1196"/>
                  </a:lnTo>
                  <a:lnTo>
                    <a:pt x="578" y="1226"/>
                  </a:lnTo>
                  <a:lnTo>
                    <a:pt x="646" y="1243"/>
                  </a:lnTo>
                  <a:lnTo>
                    <a:pt x="716" y="1253"/>
                  </a:lnTo>
                  <a:lnTo>
                    <a:pt x="787" y="1253"/>
                  </a:lnTo>
                  <a:lnTo>
                    <a:pt x="857" y="1243"/>
                  </a:lnTo>
                  <a:lnTo>
                    <a:pt x="925" y="1226"/>
                  </a:lnTo>
                  <a:lnTo>
                    <a:pt x="990" y="1196"/>
                  </a:lnTo>
                  <a:lnTo>
                    <a:pt x="1052" y="1156"/>
                  </a:lnTo>
                  <a:lnTo>
                    <a:pt x="1108" y="1108"/>
                  </a:lnTo>
                  <a:lnTo>
                    <a:pt x="1156" y="1052"/>
                  </a:lnTo>
                  <a:lnTo>
                    <a:pt x="1196" y="990"/>
                  </a:lnTo>
                  <a:lnTo>
                    <a:pt x="1224" y="925"/>
                  </a:lnTo>
                  <a:lnTo>
                    <a:pt x="1243" y="857"/>
                  </a:lnTo>
                  <a:lnTo>
                    <a:pt x="1253" y="787"/>
                  </a:lnTo>
                  <a:lnTo>
                    <a:pt x="1253" y="717"/>
                  </a:lnTo>
                  <a:lnTo>
                    <a:pt x="1243" y="647"/>
                  </a:lnTo>
                  <a:lnTo>
                    <a:pt x="1224" y="578"/>
                  </a:lnTo>
                  <a:lnTo>
                    <a:pt x="1196" y="514"/>
                  </a:lnTo>
                  <a:lnTo>
                    <a:pt x="1156" y="452"/>
                  </a:lnTo>
                  <a:lnTo>
                    <a:pt x="1108" y="394"/>
                  </a:lnTo>
                  <a:lnTo>
                    <a:pt x="1056" y="350"/>
                  </a:lnTo>
                  <a:lnTo>
                    <a:pt x="1000" y="313"/>
                  </a:lnTo>
                  <a:lnTo>
                    <a:pt x="941" y="285"/>
                  </a:lnTo>
                  <a:lnTo>
                    <a:pt x="879" y="265"/>
                  </a:lnTo>
                  <a:lnTo>
                    <a:pt x="815" y="253"/>
                  </a:lnTo>
                  <a:lnTo>
                    <a:pt x="751" y="249"/>
                  </a:lnTo>
                  <a:close/>
                  <a:moveTo>
                    <a:pt x="751" y="0"/>
                  </a:moveTo>
                  <a:lnTo>
                    <a:pt x="833" y="6"/>
                  </a:lnTo>
                  <a:lnTo>
                    <a:pt x="915" y="18"/>
                  </a:lnTo>
                  <a:lnTo>
                    <a:pt x="994" y="41"/>
                  </a:lnTo>
                  <a:lnTo>
                    <a:pt x="1072" y="71"/>
                  </a:lnTo>
                  <a:lnTo>
                    <a:pt x="1148" y="113"/>
                  </a:lnTo>
                  <a:lnTo>
                    <a:pt x="1218" y="161"/>
                  </a:lnTo>
                  <a:lnTo>
                    <a:pt x="1283" y="221"/>
                  </a:lnTo>
                  <a:lnTo>
                    <a:pt x="1341" y="285"/>
                  </a:lnTo>
                  <a:lnTo>
                    <a:pt x="1391" y="356"/>
                  </a:lnTo>
                  <a:lnTo>
                    <a:pt x="1431" y="430"/>
                  </a:lnTo>
                  <a:lnTo>
                    <a:pt x="1463" y="508"/>
                  </a:lnTo>
                  <a:lnTo>
                    <a:pt x="1485" y="588"/>
                  </a:lnTo>
                  <a:lnTo>
                    <a:pt x="1498" y="669"/>
                  </a:lnTo>
                  <a:lnTo>
                    <a:pt x="1502" y="751"/>
                  </a:lnTo>
                  <a:lnTo>
                    <a:pt x="1498" y="835"/>
                  </a:lnTo>
                  <a:lnTo>
                    <a:pt x="1485" y="915"/>
                  </a:lnTo>
                  <a:lnTo>
                    <a:pt x="1463" y="996"/>
                  </a:lnTo>
                  <a:lnTo>
                    <a:pt x="1431" y="1072"/>
                  </a:lnTo>
                  <a:lnTo>
                    <a:pt x="1391" y="1148"/>
                  </a:lnTo>
                  <a:lnTo>
                    <a:pt x="1341" y="1218"/>
                  </a:lnTo>
                  <a:lnTo>
                    <a:pt x="1283" y="1283"/>
                  </a:lnTo>
                  <a:lnTo>
                    <a:pt x="1283" y="1283"/>
                  </a:lnTo>
                  <a:lnTo>
                    <a:pt x="1218" y="1341"/>
                  </a:lnTo>
                  <a:lnTo>
                    <a:pt x="1148" y="1391"/>
                  </a:lnTo>
                  <a:lnTo>
                    <a:pt x="1072" y="1431"/>
                  </a:lnTo>
                  <a:lnTo>
                    <a:pt x="994" y="1463"/>
                  </a:lnTo>
                  <a:lnTo>
                    <a:pt x="915" y="1485"/>
                  </a:lnTo>
                  <a:lnTo>
                    <a:pt x="833" y="1499"/>
                  </a:lnTo>
                  <a:lnTo>
                    <a:pt x="751" y="1503"/>
                  </a:lnTo>
                  <a:lnTo>
                    <a:pt x="670" y="1499"/>
                  </a:lnTo>
                  <a:lnTo>
                    <a:pt x="588" y="1485"/>
                  </a:lnTo>
                  <a:lnTo>
                    <a:pt x="508" y="1463"/>
                  </a:lnTo>
                  <a:lnTo>
                    <a:pt x="431" y="1431"/>
                  </a:lnTo>
                  <a:lnTo>
                    <a:pt x="357" y="1391"/>
                  </a:lnTo>
                  <a:lnTo>
                    <a:pt x="285" y="1341"/>
                  </a:lnTo>
                  <a:lnTo>
                    <a:pt x="220" y="1283"/>
                  </a:lnTo>
                  <a:lnTo>
                    <a:pt x="162" y="1218"/>
                  </a:lnTo>
                  <a:lnTo>
                    <a:pt x="112" y="1148"/>
                  </a:lnTo>
                  <a:lnTo>
                    <a:pt x="72" y="1072"/>
                  </a:lnTo>
                  <a:lnTo>
                    <a:pt x="40" y="996"/>
                  </a:lnTo>
                  <a:lnTo>
                    <a:pt x="18" y="915"/>
                  </a:lnTo>
                  <a:lnTo>
                    <a:pt x="4" y="835"/>
                  </a:lnTo>
                  <a:lnTo>
                    <a:pt x="0" y="751"/>
                  </a:lnTo>
                  <a:lnTo>
                    <a:pt x="4" y="669"/>
                  </a:lnTo>
                  <a:lnTo>
                    <a:pt x="18" y="588"/>
                  </a:lnTo>
                  <a:lnTo>
                    <a:pt x="40" y="508"/>
                  </a:lnTo>
                  <a:lnTo>
                    <a:pt x="72" y="430"/>
                  </a:lnTo>
                  <a:lnTo>
                    <a:pt x="112" y="356"/>
                  </a:lnTo>
                  <a:lnTo>
                    <a:pt x="162" y="285"/>
                  </a:lnTo>
                  <a:lnTo>
                    <a:pt x="220" y="221"/>
                  </a:lnTo>
                  <a:lnTo>
                    <a:pt x="285" y="161"/>
                  </a:lnTo>
                  <a:lnTo>
                    <a:pt x="357" y="113"/>
                  </a:lnTo>
                  <a:lnTo>
                    <a:pt x="431" y="71"/>
                  </a:lnTo>
                  <a:lnTo>
                    <a:pt x="508" y="41"/>
                  </a:lnTo>
                  <a:lnTo>
                    <a:pt x="588" y="18"/>
                  </a:lnTo>
                  <a:lnTo>
                    <a:pt x="670" y="6"/>
                  </a:lnTo>
                  <a:lnTo>
                    <a:pt x="7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8950325" y="6154738"/>
              <a:ext cx="1041400" cy="1041400"/>
            </a:xfrm>
            <a:custGeom>
              <a:avLst/>
              <a:gdLst>
                <a:gd name="T0" fmla="*/ 1185 w 1310"/>
                <a:gd name="T1" fmla="*/ 0 h 1311"/>
                <a:gd name="T2" fmla="*/ 1217 w 1310"/>
                <a:gd name="T3" fmla="*/ 4 h 1311"/>
                <a:gd name="T4" fmla="*/ 1247 w 1310"/>
                <a:gd name="T5" fmla="*/ 18 h 1311"/>
                <a:gd name="T6" fmla="*/ 1273 w 1310"/>
                <a:gd name="T7" fmla="*/ 37 h 1311"/>
                <a:gd name="T8" fmla="*/ 1293 w 1310"/>
                <a:gd name="T9" fmla="*/ 63 h 1311"/>
                <a:gd name="T10" fmla="*/ 1306 w 1310"/>
                <a:gd name="T11" fmla="*/ 93 h 1311"/>
                <a:gd name="T12" fmla="*/ 1310 w 1310"/>
                <a:gd name="T13" fmla="*/ 125 h 1311"/>
                <a:gd name="T14" fmla="*/ 1306 w 1310"/>
                <a:gd name="T15" fmla="*/ 155 h 1311"/>
                <a:gd name="T16" fmla="*/ 1293 w 1310"/>
                <a:gd name="T17" fmla="*/ 185 h 1311"/>
                <a:gd name="T18" fmla="*/ 1273 w 1310"/>
                <a:gd name="T19" fmla="*/ 213 h 1311"/>
                <a:gd name="T20" fmla="*/ 211 w 1310"/>
                <a:gd name="T21" fmla="*/ 1275 h 1311"/>
                <a:gd name="T22" fmla="*/ 185 w 1310"/>
                <a:gd name="T23" fmla="*/ 1295 h 1311"/>
                <a:gd name="T24" fmla="*/ 155 w 1310"/>
                <a:gd name="T25" fmla="*/ 1307 h 1311"/>
                <a:gd name="T26" fmla="*/ 123 w 1310"/>
                <a:gd name="T27" fmla="*/ 1311 h 1311"/>
                <a:gd name="T28" fmla="*/ 91 w 1310"/>
                <a:gd name="T29" fmla="*/ 1307 h 1311"/>
                <a:gd name="T30" fmla="*/ 61 w 1310"/>
                <a:gd name="T31" fmla="*/ 1295 h 1311"/>
                <a:gd name="T32" fmla="*/ 36 w 1310"/>
                <a:gd name="T33" fmla="*/ 1275 h 1311"/>
                <a:gd name="T34" fmla="*/ 16 w 1310"/>
                <a:gd name="T35" fmla="*/ 1249 h 1311"/>
                <a:gd name="T36" fmla="*/ 4 w 1310"/>
                <a:gd name="T37" fmla="*/ 1219 h 1311"/>
                <a:gd name="T38" fmla="*/ 0 w 1310"/>
                <a:gd name="T39" fmla="*/ 1188 h 1311"/>
                <a:gd name="T40" fmla="*/ 4 w 1310"/>
                <a:gd name="T41" fmla="*/ 1156 h 1311"/>
                <a:gd name="T42" fmla="*/ 16 w 1310"/>
                <a:gd name="T43" fmla="*/ 1126 h 1311"/>
                <a:gd name="T44" fmla="*/ 36 w 1310"/>
                <a:gd name="T45" fmla="*/ 1100 h 1311"/>
                <a:gd name="T46" fmla="*/ 1097 w 1310"/>
                <a:gd name="T47" fmla="*/ 37 h 1311"/>
                <a:gd name="T48" fmla="*/ 1125 w 1310"/>
                <a:gd name="T49" fmla="*/ 18 h 1311"/>
                <a:gd name="T50" fmla="*/ 1155 w 1310"/>
                <a:gd name="T51" fmla="*/ 4 h 1311"/>
                <a:gd name="T52" fmla="*/ 1185 w 1310"/>
                <a:gd name="T53" fmla="*/ 0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10" h="1311">
                  <a:moveTo>
                    <a:pt x="1185" y="0"/>
                  </a:moveTo>
                  <a:lnTo>
                    <a:pt x="1217" y="4"/>
                  </a:lnTo>
                  <a:lnTo>
                    <a:pt x="1247" y="18"/>
                  </a:lnTo>
                  <a:lnTo>
                    <a:pt x="1273" y="37"/>
                  </a:lnTo>
                  <a:lnTo>
                    <a:pt x="1293" y="63"/>
                  </a:lnTo>
                  <a:lnTo>
                    <a:pt x="1306" y="93"/>
                  </a:lnTo>
                  <a:lnTo>
                    <a:pt x="1310" y="125"/>
                  </a:lnTo>
                  <a:lnTo>
                    <a:pt x="1306" y="155"/>
                  </a:lnTo>
                  <a:lnTo>
                    <a:pt x="1293" y="185"/>
                  </a:lnTo>
                  <a:lnTo>
                    <a:pt x="1273" y="213"/>
                  </a:lnTo>
                  <a:lnTo>
                    <a:pt x="211" y="1275"/>
                  </a:lnTo>
                  <a:lnTo>
                    <a:pt x="185" y="1295"/>
                  </a:lnTo>
                  <a:lnTo>
                    <a:pt x="155" y="1307"/>
                  </a:lnTo>
                  <a:lnTo>
                    <a:pt x="123" y="1311"/>
                  </a:lnTo>
                  <a:lnTo>
                    <a:pt x="91" y="1307"/>
                  </a:lnTo>
                  <a:lnTo>
                    <a:pt x="61" y="1295"/>
                  </a:lnTo>
                  <a:lnTo>
                    <a:pt x="36" y="1275"/>
                  </a:lnTo>
                  <a:lnTo>
                    <a:pt x="16" y="1249"/>
                  </a:lnTo>
                  <a:lnTo>
                    <a:pt x="4" y="1219"/>
                  </a:lnTo>
                  <a:lnTo>
                    <a:pt x="0" y="1188"/>
                  </a:lnTo>
                  <a:lnTo>
                    <a:pt x="4" y="1156"/>
                  </a:lnTo>
                  <a:lnTo>
                    <a:pt x="16" y="1126"/>
                  </a:lnTo>
                  <a:lnTo>
                    <a:pt x="36" y="1100"/>
                  </a:lnTo>
                  <a:lnTo>
                    <a:pt x="1097" y="37"/>
                  </a:lnTo>
                  <a:lnTo>
                    <a:pt x="1125" y="18"/>
                  </a:lnTo>
                  <a:lnTo>
                    <a:pt x="1155" y="4"/>
                  </a:lnTo>
                  <a:lnTo>
                    <a:pt x="1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9682163" y="6423025"/>
              <a:ext cx="577850" cy="577850"/>
            </a:xfrm>
            <a:custGeom>
              <a:avLst/>
              <a:gdLst>
                <a:gd name="T0" fmla="*/ 602 w 727"/>
                <a:gd name="T1" fmla="*/ 0 h 728"/>
                <a:gd name="T2" fmla="*/ 633 w 727"/>
                <a:gd name="T3" fmla="*/ 4 h 728"/>
                <a:gd name="T4" fmla="*/ 663 w 727"/>
                <a:gd name="T5" fmla="*/ 16 h 728"/>
                <a:gd name="T6" fmla="*/ 689 w 727"/>
                <a:gd name="T7" fmla="*/ 38 h 728"/>
                <a:gd name="T8" fmla="*/ 709 w 727"/>
                <a:gd name="T9" fmla="*/ 64 h 728"/>
                <a:gd name="T10" fmla="*/ 723 w 727"/>
                <a:gd name="T11" fmla="*/ 94 h 728"/>
                <a:gd name="T12" fmla="*/ 727 w 727"/>
                <a:gd name="T13" fmla="*/ 126 h 728"/>
                <a:gd name="T14" fmla="*/ 723 w 727"/>
                <a:gd name="T15" fmla="*/ 156 h 728"/>
                <a:gd name="T16" fmla="*/ 709 w 727"/>
                <a:gd name="T17" fmla="*/ 186 h 728"/>
                <a:gd name="T18" fmla="*/ 689 w 727"/>
                <a:gd name="T19" fmla="*/ 212 h 728"/>
                <a:gd name="T20" fmla="*/ 211 w 727"/>
                <a:gd name="T21" fmla="*/ 692 h 728"/>
                <a:gd name="T22" fmla="*/ 185 w 727"/>
                <a:gd name="T23" fmla="*/ 712 h 728"/>
                <a:gd name="T24" fmla="*/ 155 w 727"/>
                <a:gd name="T25" fmla="*/ 724 h 728"/>
                <a:gd name="T26" fmla="*/ 124 w 727"/>
                <a:gd name="T27" fmla="*/ 728 h 728"/>
                <a:gd name="T28" fmla="*/ 92 w 727"/>
                <a:gd name="T29" fmla="*/ 724 h 728"/>
                <a:gd name="T30" fmla="*/ 62 w 727"/>
                <a:gd name="T31" fmla="*/ 712 h 728"/>
                <a:gd name="T32" fmla="*/ 36 w 727"/>
                <a:gd name="T33" fmla="*/ 692 h 728"/>
                <a:gd name="T34" fmla="*/ 16 w 727"/>
                <a:gd name="T35" fmla="*/ 664 h 728"/>
                <a:gd name="T36" fmla="*/ 4 w 727"/>
                <a:gd name="T37" fmla="*/ 636 h 728"/>
                <a:gd name="T38" fmla="*/ 0 w 727"/>
                <a:gd name="T39" fmla="*/ 604 h 728"/>
                <a:gd name="T40" fmla="*/ 4 w 727"/>
                <a:gd name="T41" fmla="*/ 573 h 728"/>
                <a:gd name="T42" fmla="*/ 16 w 727"/>
                <a:gd name="T43" fmla="*/ 543 h 728"/>
                <a:gd name="T44" fmla="*/ 36 w 727"/>
                <a:gd name="T45" fmla="*/ 517 h 728"/>
                <a:gd name="T46" fmla="*/ 514 w 727"/>
                <a:gd name="T47" fmla="*/ 38 h 728"/>
                <a:gd name="T48" fmla="*/ 542 w 727"/>
                <a:gd name="T49" fmla="*/ 16 h 728"/>
                <a:gd name="T50" fmla="*/ 572 w 727"/>
                <a:gd name="T51" fmla="*/ 4 h 728"/>
                <a:gd name="T52" fmla="*/ 602 w 727"/>
                <a:gd name="T53" fmla="*/ 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7" h="728">
                  <a:moveTo>
                    <a:pt x="602" y="0"/>
                  </a:moveTo>
                  <a:lnTo>
                    <a:pt x="633" y="4"/>
                  </a:lnTo>
                  <a:lnTo>
                    <a:pt x="663" y="16"/>
                  </a:lnTo>
                  <a:lnTo>
                    <a:pt x="689" y="38"/>
                  </a:lnTo>
                  <a:lnTo>
                    <a:pt x="709" y="64"/>
                  </a:lnTo>
                  <a:lnTo>
                    <a:pt x="723" y="94"/>
                  </a:lnTo>
                  <a:lnTo>
                    <a:pt x="727" y="126"/>
                  </a:lnTo>
                  <a:lnTo>
                    <a:pt x="723" y="156"/>
                  </a:lnTo>
                  <a:lnTo>
                    <a:pt x="709" y="186"/>
                  </a:lnTo>
                  <a:lnTo>
                    <a:pt x="689" y="212"/>
                  </a:lnTo>
                  <a:lnTo>
                    <a:pt x="211" y="692"/>
                  </a:lnTo>
                  <a:lnTo>
                    <a:pt x="185" y="712"/>
                  </a:lnTo>
                  <a:lnTo>
                    <a:pt x="155" y="724"/>
                  </a:lnTo>
                  <a:lnTo>
                    <a:pt x="124" y="728"/>
                  </a:lnTo>
                  <a:lnTo>
                    <a:pt x="92" y="724"/>
                  </a:lnTo>
                  <a:lnTo>
                    <a:pt x="62" y="712"/>
                  </a:lnTo>
                  <a:lnTo>
                    <a:pt x="36" y="692"/>
                  </a:lnTo>
                  <a:lnTo>
                    <a:pt x="16" y="664"/>
                  </a:lnTo>
                  <a:lnTo>
                    <a:pt x="4" y="636"/>
                  </a:lnTo>
                  <a:lnTo>
                    <a:pt x="0" y="604"/>
                  </a:lnTo>
                  <a:lnTo>
                    <a:pt x="4" y="573"/>
                  </a:lnTo>
                  <a:lnTo>
                    <a:pt x="16" y="543"/>
                  </a:lnTo>
                  <a:lnTo>
                    <a:pt x="36" y="517"/>
                  </a:lnTo>
                  <a:lnTo>
                    <a:pt x="514" y="38"/>
                  </a:lnTo>
                  <a:lnTo>
                    <a:pt x="542" y="16"/>
                  </a:lnTo>
                  <a:lnTo>
                    <a:pt x="572" y="4"/>
                  </a:lnTo>
                  <a:lnTo>
                    <a:pt x="6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39" name="Freeform 32"/>
            <p:cNvSpPr>
              <a:spLocks/>
            </p:cNvSpPr>
            <p:nvPr/>
          </p:nvSpPr>
          <p:spPr bwMode="auto">
            <a:xfrm>
              <a:off x="9480550" y="7007225"/>
              <a:ext cx="196850" cy="196850"/>
            </a:xfrm>
            <a:custGeom>
              <a:avLst/>
              <a:gdLst>
                <a:gd name="T0" fmla="*/ 124 w 247"/>
                <a:gd name="T1" fmla="*/ 0 h 247"/>
                <a:gd name="T2" fmla="*/ 153 w 247"/>
                <a:gd name="T3" fmla="*/ 2 h 247"/>
                <a:gd name="T4" fmla="*/ 179 w 247"/>
                <a:gd name="T5" fmla="*/ 14 h 247"/>
                <a:gd name="T6" fmla="*/ 203 w 247"/>
                <a:gd name="T7" fmla="*/ 30 h 247"/>
                <a:gd name="T8" fmla="*/ 223 w 247"/>
                <a:gd name="T9" fmla="*/ 50 h 247"/>
                <a:gd name="T10" fmla="*/ 237 w 247"/>
                <a:gd name="T11" fmla="*/ 76 h 247"/>
                <a:gd name="T12" fmla="*/ 247 w 247"/>
                <a:gd name="T13" fmla="*/ 110 h 247"/>
                <a:gd name="T14" fmla="*/ 245 w 247"/>
                <a:gd name="T15" fmla="*/ 142 h 247"/>
                <a:gd name="T16" fmla="*/ 237 w 247"/>
                <a:gd name="T17" fmla="*/ 173 h 247"/>
                <a:gd name="T18" fmla="*/ 219 w 247"/>
                <a:gd name="T19" fmla="*/ 201 h 247"/>
                <a:gd name="T20" fmla="*/ 195 w 247"/>
                <a:gd name="T21" fmla="*/ 225 h 247"/>
                <a:gd name="T22" fmla="*/ 165 w 247"/>
                <a:gd name="T23" fmla="*/ 239 h 247"/>
                <a:gd name="T24" fmla="*/ 135 w 247"/>
                <a:gd name="T25" fmla="*/ 247 h 247"/>
                <a:gd name="T26" fmla="*/ 104 w 247"/>
                <a:gd name="T27" fmla="*/ 245 h 247"/>
                <a:gd name="T28" fmla="*/ 74 w 247"/>
                <a:gd name="T29" fmla="*/ 237 h 247"/>
                <a:gd name="T30" fmla="*/ 48 w 247"/>
                <a:gd name="T31" fmla="*/ 221 h 247"/>
                <a:gd name="T32" fmla="*/ 26 w 247"/>
                <a:gd name="T33" fmla="*/ 199 h 247"/>
                <a:gd name="T34" fmla="*/ 10 w 247"/>
                <a:gd name="T35" fmla="*/ 171 h 247"/>
                <a:gd name="T36" fmla="*/ 2 w 247"/>
                <a:gd name="T37" fmla="*/ 142 h 247"/>
                <a:gd name="T38" fmla="*/ 0 w 247"/>
                <a:gd name="T39" fmla="*/ 112 h 247"/>
                <a:gd name="T40" fmla="*/ 8 w 247"/>
                <a:gd name="T41" fmla="*/ 82 h 247"/>
                <a:gd name="T42" fmla="*/ 20 w 247"/>
                <a:gd name="T43" fmla="*/ 54 h 247"/>
                <a:gd name="T44" fmla="*/ 40 w 247"/>
                <a:gd name="T45" fmla="*/ 32 h 247"/>
                <a:gd name="T46" fmla="*/ 66 w 247"/>
                <a:gd name="T47" fmla="*/ 14 h 247"/>
                <a:gd name="T48" fmla="*/ 94 w 247"/>
                <a:gd name="T49" fmla="*/ 4 h 247"/>
                <a:gd name="T50" fmla="*/ 124 w 247"/>
                <a:gd name="T5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7" h="247">
                  <a:moveTo>
                    <a:pt x="124" y="0"/>
                  </a:moveTo>
                  <a:lnTo>
                    <a:pt x="153" y="2"/>
                  </a:lnTo>
                  <a:lnTo>
                    <a:pt x="179" y="14"/>
                  </a:lnTo>
                  <a:lnTo>
                    <a:pt x="203" y="30"/>
                  </a:lnTo>
                  <a:lnTo>
                    <a:pt x="223" y="50"/>
                  </a:lnTo>
                  <a:lnTo>
                    <a:pt x="237" y="76"/>
                  </a:lnTo>
                  <a:lnTo>
                    <a:pt x="247" y="110"/>
                  </a:lnTo>
                  <a:lnTo>
                    <a:pt x="245" y="142"/>
                  </a:lnTo>
                  <a:lnTo>
                    <a:pt x="237" y="173"/>
                  </a:lnTo>
                  <a:lnTo>
                    <a:pt x="219" y="201"/>
                  </a:lnTo>
                  <a:lnTo>
                    <a:pt x="195" y="225"/>
                  </a:lnTo>
                  <a:lnTo>
                    <a:pt x="165" y="239"/>
                  </a:lnTo>
                  <a:lnTo>
                    <a:pt x="135" y="247"/>
                  </a:lnTo>
                  <a:lnTo>
                    <a:pt x="104" y="245"/>
                  </a:lnTo>
                  <a:lnTo>
                    <a:pt x="74" y="237"/>
                  </a:lnTo>
                  <a:lnTo>
                    <a:pt x="48" y="221"/>
                  </a:lnTo>
                  <a:lnTo>
                    <a:pt x="26" y="199"/>
                  </a:lnTo>
                  <a:lnTo>
                    <a:pt x="10" y="171"/>
                  </a:lnTo>
                  <a:lnTo>
                    <a:pt x="2" y="142"/>
                  </a:lnTo>
                  <a:lnTo>
                    <a:pt x="0" y="112"/>
                  </a:lnTo>
                  <a:lnTo>
                    <a:pt x="8" y="82"/>
                  </a:lnTo>
                  <a:lnTo>
                    <a:pt x="20" y="54"/>
                  </a:lnTo>
                  <a:lnTo>
                    <a:pt x="40" y="32"/>
                  </a:lnTo>
                  <a:lnTo>
                    <a:pt x="66" y="14"/>
                  </a:lnTo>
                  <a:lnTo>
                    <a:pt x="94" y="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40" name="Freeform 33"/>
            <p:cNvSpPr>
              <a:spLocks/>
            </p:cNvSpPr>
            <p:nvPr/>
          </p:nvSpPr>
          <p:spPr bwMode="auto">
            <a:xfrm>
              <a:off x="9220200" y="7216775"/>
              <a:ext cx="247650" cy="247650"/>
            </a:xfrm>
            <a:custGeom>
              <a:avLst/>
              <a:gdLst>
                <a:gd name="T0" fmla="*/ 190 w 313"/>
                <a:gd name="T1" fmla="*/ 0 h 313"/>
                <a:gd name="T2" fmla="*/ 221 w 313"/>
                <a:gd name="T3" fmla="*/ 4 h 313"/>
                <a:gd name="T4" fmla="*/ 251 w 313"/>
                <a:gd name="T5" fmla="*/ 16 h 313"/>
                <a:gd name="T6" fmla="*/ 277 w 313"/>
                <a:gd name="T7" fmla="*/ 36 h 313"/>
                <a:gd name="T8" fmla="*/ 297 w 313"/>
                <a:gd name="T9" fmla="*/ 62 h 313"/>
                <a:gd name="T10" fmla="*/ 309 w 313"/>
                <a:gd name="T11" fmla="*/ 92 h 313"/>
                <a:gd name="T12" fmla="*/ 313 w 313"/>
                <a:gd name="T13" fmla="*/ 124 h 313"/>
                <a:gd name="T14" fmla="*/ 309 w 313"/>
                <a:gd name="T15" fmla="*/ 154 h 313"/>
                <a:gd name="T16" fmla="*/ 297 w 313"/>
                <a:gd name="T17" fmla="*/ 183 h 313"/>
                <a:gd name="T18" fmla="*/ 277 w 313"/>
                <a:gd name="T19" fmla="*/ 211 h 313"/>
                <a:gd name="T20" fmla="*/ 211 w 313"/>
                <a:gd name="T21" fmla="*/ 277 h 313"/>
                <a:gd name="T22" fmla="*/ 186 w 313"/>
                <a:gd name="T23" fmla="*/ 297 h 313"/>
                <a:gd name="T24" fmla="*/ 156 w 313"/>
                <a:gd name="T25" fmla="*/ 309 h 313"/>
                <a:gd name="T26" fmla="*/ 124 w 313"/>
                <a:gd name="T27" fmla="*/ 313 h 313"/>
                <a:gd name="T28" fmla="*/ 92 w 313"/>
                <a:gd name="T29" fmla="*/ 309 h 313"/>
                <a:gd name="T30" fmla="*/ 62 w 313"/>
                <a:gd name="T31" fmla="*/ 297 h 313"/>
                <a:gd name="T32" fmla="*/ 36 w 313"/>
                <a:gd name="T33" fmla="*/ 277 h 313"/>
                <a:gd name="T34" fmla="*/ 16 w 313"/>
                <a:gd name="T35" fmla="*/ 251 h 313"/>
                <a:gd name="T36" fmla="*/ 4 w 313"/>
                <a:gd name="T37" fmla="*/ 221 h 313"/>
                <a:gd name="T38" fmla="*/ 0 w 313"/>
                <a:gd name="T39" fmla="*/ 189 h 313"/>
                <a:gd name="T40" fmla="*/ 4 w 313"/>
                <a:gd name="T41" fmla="*/ 158 h 313"/>
                <a:gd name="T42" fmla="*/ 16 w 313"/>
                <a:gd name="T43" fmla="*/ 128 h 313"/>
                <a:gd name="T44" fmla="*/ 36 w 313"/>
                <a:gd name="T45" fmla="*/ 102 h 313"/>
                <a:gd name="T46" fmla="*/ 102 w 313"/>
                <a:gd name="T47" fmla="*/ 36 h 313"/>
                <a:gd name="T48" fmla="*/ 128 w 313"/>
                <a:gd name="T49" fmla="*/ 16 h 313"/>
                <a:gd name="T50" fmla="*/ 158 w 313"/>
                <a:gd name="T51" fmla="*/ 4 h 313"/>
                <a:gd name="T52" fmla="*/ 190 w 313"/>
                <a:gd name="T53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3" h="313">
                  <a:moveTo>
                    <a:pt x="190" y="0"/>
                  </a:moveTo>
                  <a:lnTo>
                    <a:pt x="221" y="4"/>
                  </a:lnTo>
                  <a:lnTo>
                    <a:pt x="251" y="16"/>
                  </a:lnTo>
                  <a:lnTo>
                    <a:pt x="277" y="36"/>
                  </a:lnTo>
                  <a:lnTo>
                    <a:pt x="297" y="62"/>
                  </a:lnTo>
                  <a:lnTo>
                    <a:pt x="309" y="92"/>
                  </a:lnTo>
                  <a:lnTo>
                    <a:pt x="313" y="124"/>
                  </a:lnTo>
                  <a:lnTo>
                    <a:pt x="309" y="154"/>
                  </a:lnTo>
                  <a:lnTo>
                    <a:pt x="297" y="183"/>
                  </a:lnTo>
                  <a:lnTo>
                    <a:pt x="277" y="211"/>
                  </a:lnTo>
                  <a:lnTo>
                    <a:pt x="211" y="277"/>
                  </a:lnTo>
                  <a:lnTo>
                    <a:pt x="186" y="297"/>
                  </a:lnTo>
                  <a:lnTo>
                    <a:pt x="156" y="309"/>
                  </a:lnTo>
                  <a:lnTo>
                    <a:pt x="124" y="313"/>
                  </a:lnTo>
                  <a:lnTo>
                    <a:pt x="92" y="309"/>
                  </a:lnTo>
                  <a:lnTo>
                    <a:pt x="62" y="297"/>
                  </a:lnTo>
                  <a:lnTo>
                    <a:pt x="36" y="277"/>
                  </a:lnTo>
                  <a:lnTo>
                    <a:pt x="16" y="251"/>
                  </a:lnTo>
                  <a:lnTo>
                    <a:pt x="4" y="221"/>
                  </a:lnTo>
                  <a:lnTo>
                    <a:pt x="0" y="189"/>
                  </a:lnTo>
                  <a:lnTo>
                    <a:pt x="4" y="158"/>
                  </a:lnTo>
                  <a:lnTo>
                    <a:pt x="16" y="128"/>
                  </a:lnTo>
                  <a:lnTo>
                    <a:pt x="36" y="102"/>
                  </a:lnTo>
                  <a:lnTo>
                    <a:pt x="102" y="36"/>
                  </a:lnTo>
                  <a:lnTo>
                    <a:pt x="128" y="16"/>
                  </a:lnTo>
                  <a:lnTo>
                    <a:pt x="158" y="4"/>
                  </a:lnTo>
                  <a:lnTo>
                    <a:pt x="1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42" name="Freeform 34"/>
            <p:cNvSpPr>
              <a:spLocks/>
            </p:cNvSpPr>
            <p:nvPr/>
          </p:nvSpPr>
          <p:spPr bwMode="auto">
            <a:xfrm>
              <a:off x="8682038" y="6348413"/>
              <a:ext cx="577850" cy="577850"/>
            </a:xfrm>
            <a:custGeom>
              <a:avLst/>
              <a:gdLst>
                <a:gd name="T0" fmla="*/ 602 w 727"/>
                <a:gd name="T1" fmla="*/ 0 h 727"/>
                <a:gd name="T2" fmla="*/ 633 w 727"/>
                <a:gd name="T3" fmla="*/ 4 h 727"/>
                <a:gd name="T4" fmla="*/ 663 w 727"/>
                <a:gd name="T5" fmla="*/ 18 h 727"/>
                <a:gd name="T6" fmla="*/ 689 w 727"/>
                <a:gd name="T7" fmla="*/ 38 h 727"/>
                <a:gd name="T8" fmla="*/ 711 w 727"/>
                <a:gd name="T9" fmla="*/ 64 h 727"/>
                <a:gd name="T10" fmla="*/ 723 w 727"/>
                <a:gd name="T11" fmla="*/ 93 h 727"/>
                <a:gd name="T12" fmla="*/ 727 w 727"/>
                <a:gd name="T13" fmla="*/ 125 h 727"/>
                <a:gd name="T14" fmla="*/ 723 w 727"/>
                <a:gd name="T15" fmla="*/ 155 h 727"/>
                <a:gd name="T16" fmla="*/ 711 w 727"/>
                <a:gd name="T17" fmla="*/ 185 h 727"/>
                <a:gd name="T18" fmla="*/ 689 w 727"/>
                <a:gd name="T19" fmla="*/ 213 h 727"/>
                <a:gd name="T20" fmla="*/ 211 w 727"/>
                <a:gd name="T21" fmla="*/ 691 h 727"/>
                <a:gd name="T22" fmla="*/ 185 w 727"/>
                <a:gd name="T23" fmla="*/ 711 h 727"/>
                <a:gd name="T24" fmla="*/ 155 w 727"/>
                <a:gd name="T25" fmla="*/ 723 h 727"/>
                <a:gd name="T26" fmla="*/ 124 w 727"/>
                <a:gd name="T27" fmla="*/ 727 h 727"/>
                <a:gd name="T28" fmla="*/ 92 w 727"/>
                <a:gd name="T29" fmla="*/ 723 h 727"/>
                <a:gd name="T30" fmla="*/ 62 w 727"/>
                <a:gd name="T31" fmla="*/ 711 h 727"/>
                <a:gd name="T32" fmla="*/ 36 w 727"/>
                <a:gd name="T33" fmla="*/ 691 h 727"/>
                <a:gd name="T34" fmla="*/ 16 w 727"/>
                <a:gd name="T35" fmla="*/ 666 h 727"/>
                <a:gd name="T36" fmla="*/ 4 w 727"/>
                <a:gd name="T37" fmla="*/ 636 h 727"/>
                <a:gd name="T38" fmla="*/ 0 w 727"/>
                <a:gd name="T39" fmla="*/ 604 h 727"/>
                <a:gd name="T40" fmla="*/ 4 w 727"/>
                <a:gd name="T41" fmla="*/ 572 h 727"/>
                <a:gd name="T42" fmla="*/ 16 w 727"/>
                <a:gd name="T43" fmla="*/ 542 h 727"/>
                <a:gd name="T44" fmla="*/ 36 w 727"/>
                <a:gd name="T45" fmla="*/ 516 h 727"/>
                <a:gd name="T46" fmla="*/ 514 w 727"/>
                <a:gd name="T47" fmla="*/ 38 h 727"/>
                <a:gd name="T48" fmla="*/ 542 w 727"/>
                <a:gd name="T49" fmla="*/ 18 h 727"/>
                <a:gd name="T50" fmla="*/ 572 w 727"/>
                <a:gd name="T51" fmla="*/ 4 h 727"/>
                <a:gd name="T52" fmla="*/ 602 w 727"/>
                <a:gd name="T53" fmla="*/ 0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7" h="727">
                  <a:moveTo>
                    <a:pt x="602" y="0"/>
                  </a:moveTo>
                  <a:lnTo>
                    <a:pt x="633" y="4"/>
                  </a:lnTo>
                  <a:lnTo>
                    <a:pt x="663" y="18"/>
                  </a:lnTo>
                  <a:lnTo>
                    <a:pt x="689" y="38"/>
                  </a:lnTo>
                  <a:lnTo>
                    <a:pt x="711" y="64"/>
                  </a:lnTo>
                  <a:lnTo>
                    <a:pt x="723" y="93"/>
                  </a:lnTo>
                  <a:lnTo>
                    <a:pt x="727" y="125"/>
                  </a:lnTo>
                  <a:lnTo>
                    <a:pt x="723" y="155"/>
                  </a:lnTo>
                  <a:lnTo>
                    <a:pt x="711" y="185"/>
                  </a:lnTo>
                  <a:lnTo>
                    <a:pt x="689" y="213"/>
                  </a:lnTo>
                  <a:lnTo>
                    <a:pt x="211" y="691"/>
                  </a:lnTo>
                  <a:lnTo>
                    <a:pt x="185" y="711"/>
                  </a:lnTo>
                  <a:lnTo>
                    <a:pt x="155" y="723"/>
                  </a:lnTo>
                  <a:lnTo>
                    <a:pt x="124" y="727"/>
                  </a:lnTo>
                  <a:lnTo>
                    <a:pt x="92" y="723"/>
                  </a:lnTo>
                  <a:lnTo>
                    <a:pt x="62" y="711"/>
                  </a:lnTo>
                  <a:lnTo>
                    <a:pt x="36" y="691"/>
                  </a:lnTo>
                  <a:lnTo>
                    <a:pt x="16" y="666"/>
                  </a:lnTo>
                  <a:lnTo>
                    <a:pt x="4" y="636"/>
                  </a:lnTo>
                  <a:lnTo>
                    <a:pt x="0" y="604"/>
                  </a:lnTo>
                  <a:lnTo>
                    <a:pt x="4" y="572"/>
                  </a:lnTo>
                  <a:lnTo>
                    <a:pt x="16" y="542"/>
                  </a:lnTo>
                  <a:lnTo>
                    <a:pt x="36" y="516"/>
                  </a:lnTo>
                  <a:lnTo>
                    <a:pt x="514" y="38"/>
                  </a:lnTo>
                  <a:lnTo>
                    <a:pt x="542" y="18"/>
                  </a:lnTo>
                  <a:lnTo>
                    <a:pt x="572" y="4"/>
                  </a:lnTo>
                  <a:lnTo>
                    <a:pt x="6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9266238" y="6148388"/>
              <a:ext cx="193675" cy="195263"/>
            </a:xfrm>
            <a:custGeom>
              <a:avLst/>
              <a:gdLst>
                <a:gd name="T0" fmla="*/ 118 w 245"/>
                <a:gd name="T1" fmla="*/ 0 h 247"/>
                <a:gd name="T2" fmla="*/ 147 w 245"/>
                <a:gd name="T3" fmla="*/ 2 h 247"/>
                <a:gd name="T4" fmla="*/ 177 w 245"/>
                <a:gd name="T5" fmla="*/ 12 h 247"/>
                <a:gd name="T6" fmla="*/ 203 w 245"/>
                <a:gd name="T7" fmla="*/ 28 h 247"/>
                <a:gd name="T8" fmla="*/ 223 w 245"/>
                <a:gd name="T9" fmla="*/ 49 h 247"/>
                <a:gd name="T10" fmla="*/ 237 w 245"/>
                <a:gd name="T11" fmla="*/ 75 h 247"/>
                <a:gd name="T12" fmla="*/ 245 w 245"/>
                <a:gd name="T13" fmla="*/ 105 h 247"/>
                <a:gd name="T14" fmla="*/ 245 w 245"/>
                <a:gd name="T15" fmla="*/ 135 h 247"/>
                <a:gd name="T16" fmla="*/ 239 w 245"/>
                <a:gd name="T17" fmla="*/ 165 h 247"/>
                <a:gd name="T18" fmla="*/ 225 w 245"/>
                <a:gd name="T19" fmla="*/ 191 h 247"/>
                <a:gd name="T20" fmla="*/ 205 w 245"/>
                <a:gd name="T21" fmla="*/ 213 h 247"/>
                <a:gd name="T22" fmla="*/ 181 w 245"/>
                <a:gd name="T23" fmla="*/ 231 h 247"/>
                <a:gd name="T24" fmla="*/ 153 w 245"/>
                <a:gd name="T25" fmla="*/ 243 h 247"/>
                <a:gd name="T26" fmla="*/ 122 w 245"/>
                <a:gd name="T27" fmla="*/ 247 h 247"/>
                <a:gd name="T28" fmla="*/ 94 w 245"/>
                <a:gd name="T29" fmla="*/ 243 h 247"/>
                <a:gd name="T30" fmla="*/ 66 w 245"/>
                <a:gd name="T31" fmla="*/ 231 h 247"/>
                <a:gd name="T32" fmla="*/ 40 w 245"/>
                <a:gd name="T33" fmla="*/ 215 h 247"/>
                <a:gd name="T34" fmla="*/ 20 w 245"/>
                <a:gd name="T35" fmla="*/ 191 h 247"/>
                <a:gd name="T36" fmla="*/ 20 w 245"/>
                <a:gd name="T37" fmla="*/ 193 h 247"/>
                <a:gd name="T38" fmla="*/ 22 w 245"/>
                <a:gd name="T39" fmla="*/ 193 h 247"/>
                <a:gd name="T40" fmla="*/ 20 w 245"/>
                <a:gd name="T41" fmla="*/ 193 h 247"/>
                <a:gd name="T42" fmla="*/ 20 w 245"/>
                <a:gd name="T43" fmla="*/ 191 h 247"/>
                <a:gd name="T44" fmla="*/ 18 w 245"/>
                <a:gd name="T45" fmla="*/ 189 h 247"/>
                <a:gd name="T46" fmla="*/ 18 w 245"/>
                <a:gd name="T47" fmla="*/ 189 h 247"/>
                <a:gd name="T48" fmla="*/ 18 w 245"/>
                <a:gd name="T49" fmla="*/ 189 h 247"/>
                <a:gd name="T50" fmla="*/ 20 w 245"/>
                <a:gd name="T51" fmla="*/ 191 h 247"/>
                <a:gd name="T52" fmla="*/ 4 w 245"/>
                <a:gd name="T53" fmla="*/ 161 h 247"/>
                <a:gd name="T54" fmla="*/ 0 w 245"/>
                <a:gd name="T55" fmla="*/ 127 h 247"/>
                <a:gd name="T56" fmla="*/ 2 w 245"/>
                <a:gd name="T57" fmla="*/ 95 h 247"/>
                <a:gd name="T58" fmla="*/ 14 w 245"/>
                <a:gd name="T59" fmla="*/ 63 h 247"/>
                <a:gd name="T60" fmla="*/ 34 w 245"/>
                <a:gd name="T61" fmla="*/ 35 h 247"/>
                <a:gd name="T62" fmla="*/ 58 w 245"/>
                <a:gd name="T63" fmla="*/ 18 h 247"/>
                <a:gd name="T64" fmla="*/ 86 w 245"/>
                <a:gd name="T65" fmla="*/ 4 h 247"/>
                <a:gd name="T66" fmla="*/ 118 w 245"/>
                <a:gd name="T67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5" h="247">
                  <a:moveTo>
                    <a:pt x="118" y="0"/>
                  </a:moveTo>
                  <a:lnTo>
                    <a:pt x="147" y="2"/>
                  </a:lnTo>
                  <a:lnTo>
                    <a:pt x="177" y="12"/>
                  </a:lnTo>
                  <a:lnTo>
                    <a:pt x="203" y="28"/>
                  </a:lnTo>
                  <a:lnTo>
                    <a:pt x="223" y="49"/>
                  </a:lnTo>
                  <a:lnTo>
                    <a:pt x="237" y="75"/>
                  </a:lnTo>
                  <a:lnTo>
                    <a:pt x="245" y="105"/>
                  </a:lnTo>
                  <a:lnTo>
                    <a:pt x="245" y="135"/>
                  </a:lnTo>
                  <a:lnTo>
                    <a:pt x="239" y="165"/>
                  </a:lnTo>
                  <a:lnTo>
                    <a:pt x="225" y="191"/>
                  </a:lnTo>
                  <a:lnTo>
                    <a:pt x="205" y="213"/>
                  </a:lnTo>
                  <a:lnTo>
                    <a:pt x="181" y="231"/>
                  </a:lnTo>
                  <a:lnTo>
                    <a:pt x="153" y="243"/>
                  </a:lnTo>
                  <a:lnTo>
                    <a:pt x="122" y="247"/>
                  </a:lnTo>
                  <a:lnTo>
                    <a:pt x="94" y="243"/>
                  </a:lnTo>
                  <a:lnTo>
                    <a:pt x="66" y="231"/>
                  </a:lnTo>
                  <a:lnTo>
                    <a:pt x="40" y="215"/>
                  </a:lnTo>
                  <a:lnTo>
                    <a:pt x="20" y="191"/>
                  </a:lnTo>
                  <a:lnTo>
                    <a:pt x="20" y="193"/>
                  </a:lnTo>
                  <a:lnTo>
                    <a:pt x="22" y="193"/>
                  </a:lnTo>
                  <a:lnTo>
                    <a:pt x="20" y="193"/>
                  </a:lnTo>
                  <a:lnTo>
                    <a:pt x="20" y="191"/>
                  </a:lnTo>
                  <a:lnTo>
                    <a:pt x="18" y="189"/>
                  </a:lnTo>
                  <a:lnTo>
                    <a:pt x="18" y="189"/>
                  </a:lnTo>
                  <a:lnTo>
                    <a:pt x="18" y="189"/>
                  </a:lnTo>
                  <a:lnTo>
                    <a:pt x="20" y="191"/>
                  </a:lnTo>
                  <a:lnTo>
                    <a:pt x="4" y="161"/>
                  </a:lnTo>
                  <a:lnTo>
                    <a:pt x="0" y="127"/>
                  </a:lnTo>
                  <a:lnTo>
                    <a:pt x="2" y="95"/>
                  </a:lnTo>
                  <a:lnTo>
                    <a:pt x="14" y="63"/>
                  </a:lnTo>
                  <a:lnTo>
                    <a:pt x="34" y="35"/>
                  </a:lnTo>
                  <a:lnTo>
                    <a:pt x="58" y="18"/>
                  </a:lnTo>
                  <a:lnTo>
                    <a:pt x="86" y="4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9472613" y="5884863"/>
              <a:ext cx="249238" cy="250825"/>
            </a:xfrm>
            <a:custGeom>
              <a:avLst/>
              <a:gdLst>
                <a:gd name="T0" fmla="*/ 189 w 315"/>
                <a:gd name="T1" fmla="*/ 0 h 315"/>
                <a:gd name="T2" fmla="*/ 221 w 315"/>
                <a:gd name="T3" fmla="*/ 4 h 315"/>
                <a:gd name="T4" fmla="*/ 251 w 315"/>
                <a:gd name="T5" fmla="*/ 18 h 315"/>
                <a:gd name="T6" fmla="*/ 277 w 315"/>
                <a:gd name="T7" fmla="*/ 38 h 315"/>
                <a:gd name="T8" fmla="*/ 299 w 315"/>
                <a:gd name="T9" fmla="*/ 63 h 315"/>
                <a:gd name="T10" fmla="*/ 311 w 315"/>
                <a:gd name="T11" fmla="*/ 93 h 315"/>
                <a:gd name="T12" fmla="*/ 315 w 315"/>
                <a:gd name="T13" fmla="*/ 125 h 315"/>
                <a:gd name="T14" fmla="*/ 311 w 315"/>
                <a:gd name="T15" fmla="*/ 155 h 315"/>
                <a:gd name="T16" fmla="*/ 299 w 315"/>
                <a:gd name="T17" fmla="*/ 185 h 315"/>
                <a:gd name="T18" fmla="*/ 277 w 315"/>
                <a:gd name="T19" fmla="*/ 213 h 315"/>
                <a:gd name="T20" fmla="*/ 211 w 315"/>
                <a:gd name="T21" fmla="*/ 279 h 315"/>
                <a:gd name="T22" fmla="*/ 185 w 315"/>
                <a:gd name="T23" fmla="*/ 299 h 315"/>
                <a:gd name="T24" fmla="*/ 155 w 315"/>
                <a:gd name="T25" fmla="*/ 311 h 315"/>
                <a:gd name="T26" fmla="*/ 124 w 315"/>
                <a:gd name="T27" fmla="*/ 315 h 315"/>
                <a:gd name="T28" fmla="*/ 94 w 315"/>
                <a:gd name="T29" fmla="*/ 311 h 315"/>
                <a:gd name="T30" fmla="*/ 64 w 315"/>
                <a:gd name="T31" fmla="*/ 299 h 315"/>
                <a:gd name="T32" fmla="*/ 36 w 315"/>
                <a:gd name="T33" fmla="*/ 279 h 315"/>
                <a:gd name="T34" fmla="*/ 16 w 315"/>
                <a:gd name="T35" fmla="*/ 251 h 315"/>
                <a:gd name="T36" fmla="*/ 4 w 315"/>
                <a:gd name="T37" fmla="*/ 221 h 315"/>
                <a:gd name="T38" fmla="*/ 0 w 315"/>
                <a:gd name="T39" fmla="*/ 191 h 315"/>
                <a:gd name="T40" fmla="*/ 4 w 315"/>
                <a:gd name="T41" fmla="*/ 159 h 315"/>
                <a:gd name="T42" fmla="*/ 16 w 315"/>
                <a:gd name="T43" fmla="*/ 129 h 315"/>
                <a:gd name="T44" fmla="*/ 36 w 315"/>
                <a:gd name="T45" fmla="*/ 103 h 315"/>
                <a:gd name="T46" fmla="*/ 104 w 315"/>
                <a:gd name="T47" fmla="*/ 38 h 315"/>
                <a:gd name="T48" fmla="*/ 130 w 315"/>
                <a:gd name="T49" fmla="*/ 18 h 315"/>
                <a:gd name="T50" fmla="*/ 159 w 315"/>
                <a:gd name="T51" fmla="*/ 4 h 315"/>
                <a:gd name="T52" fmla="*/ 189 w 315"/>
                <a:gd name="T5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5" h="315">
                  <a:moveTo>
                    <a:pt x="189" y="0"/>
                  </a:moveTo>
                  <a:lnTo>
                    <a:pt x="221" y="4"/>
                  </a:lnTo>
                  <a:lnTo>
                    <a:pt x="251" y="18"/>
                  </a:lnTo>
                  <a:lnTo>
                    <a:pt x="277" y="38"/>
                  </a:lnTo>
                  <a:lnTo>
                    <a:pt x="299" y="63"/>
                  </a:lnTo>
                  <a:lnTo>
                    <a:pt x="311" y="93"/>
                  </a:lnTo>
                  <a:lnTo>
                    <a:pt x="315" y="125"/>
                  </a:lnTo>
                  <a:lnTo>
                    <a:pt x="311" y="155"/>
                  </a:lnTo>
                  <a:lnTo>
                    <a:pt x="299" y="185"/>
                  </a:lnTo>
                  <a:lnTo>
                    <a:pt x="277" y="213"/>
                  </a:lnTo>
                  <a:lnTo>
                    <a:pt x="211" y="279"/>
                  </a:lnTo>
                  <a:lnTo>
                    <a:pt x="185" y="299"/>
                  </a:lnTo>
                  <a:lnTo>
                    <a:pt x="155" y="311"/>
                  </a:lnTo>
                  <a:lnTo>
                    <a:pt x="124" y="315"/>
                  </a:lnTo>
                  <a:lnTo>
                    <a:pt x="94" y="311"/>
                  </a:lnTo>
                  <a:lnTo>
                    <a:pt x="64" y="299"/>
                  </a:lnTo>
                  <a:lnTo>
                    <a:pt x="36" y="279"/>
                  </a:lnTo>
                  <a:lnTo>
                    <a:pt x="16" y="251"/>
                  </a:lnTo>
                  <a:lnTo>
                    <a:pt x="4" y="221"/>
                  </a:lnTo>
                  <a:lnTo>
                    <a:pt x="0" y="191"/>
                  </a:lnTo>
                  <a:lnTo>
                    <a:pt x="4" y="159"/>
                  </a:lnTo>
                  <a:lnTo>
                    <a:pt x="16" y="129"/>
                  </a:lnTo>
                  <a:lnTo>
                    <a:pt x="36" y="103"/>
                  </a:lnTo>
                  <a:lnTo>
                    <a:pt x="104" y="38"/>
                  </a:lnTo>
                  <a:lnTo>
                    <a:pt x="130" y="18"/>
                  </a:lnTo>
                  <a:lnTo>
                    <a:pt x="159" y="4"/>
                  </a:lnTo>
                  <a:lnTo>
                    <a:pt x="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6038806" y="3479492"/>
            <a:ext cx="2430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038806" y="4107426"/>
            <a:ext cx="2430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038806" y="4735361"/>
            <a:ext cx="2430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5620231" y="3558280"/>
            <a:ext cx="295499" cy="295499"/>
            <a:chOff x="7624689" y="3601328"/>
            <a:chExt cx="393896" cy="393896"/>
          </a:xfrm>
        </p:grpSpPr>
        <p:sp>
          <p:nvSpPr>
            <p:cNvPr id="47" name="Oval 46"/>
            <p:cNvSpPr/>
            <p:nvPr/>
          </p:nvSpPr>
          <p:spPr>
            <a:xfrm>
              <a:off x="7624689" y="3601328"/>
              <a:ext cx="393896" cy="39389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52" name="Freeform 41"/>
            <p:cNvSpPr>
              <a:spLocks/>
            </p:cNvSpPr>
            <p:nvPr/>
          </p:nvSpPr>
          <p:spPr bwMode="auto">
            <a:xfrm>
              <a:off x="7733166" y="3731291"/>
              <a:ext cx="176942" cy="133970"/>
            </a:xfrm>
            <a:custGeom>
              <a:avLst/>
              <a:gdLst>
                <a:gd name="T0" fmla="*/ 3558 w 3919"/>
                <a:gd name="T1" fmla="*/ 0 h 2968"/>
                <a:gd name="T2" fmla="*/ 3585 w 3919"/>
                <a:gd name="T3" fmla="*/ 2 h 2968"/>
                <a:gd name="T4" fmla="*/ 3613 w 3919"/>
                <a:gd name="T5" fmla="*/ 11 h 2968"/>
                <a:gd name="T6" fmla="*/ 3639 w 3919"/>
                <a:gd name="T7" fmla="*/ 25 h 2968"/>
                <a:gd name="T8" fmla="*/ 3663 w 3919"/>
                <a:gd name="T9" fmla="*/ 44 h 2968"/>
                <a:gd name="T10" fmla="*/ 3874 w 3919"/>
                <a:gd name="T11" fmla="*/ 251 h 2968"/>
                <a:gd name="T12" fmla="*/ 3894 w 3919"/>
                <a:gd name="T13" fmla="*/ 275 h 2968"/>
                <a:gd name="T14" fmla="*/ 3908 w 3919"/>
                <a:gd name="T15" fmla="*/ 301 h 2968"/>
                <a:gd name="T16" fmla="*/ 3916 w 3919"/>
                <a:gd name="T17" fmla="*/ 328 h 2968"/>
                <a:gd name="T18" fmla="*/ 3919 w 3919"/>
                <a:gd name="T19" fmla="*/ 357 h 2968"/>
                <a:gd name="T20" fmla="*/ 3916 w 3919"/>
                <a:gd name="T21" fmla="*/ 384 h 2968"/>
                <a:gd name="T22" fmla="*/ 3908 w 3919"/>
                <a:gd name="T23" fmla="*/ 411 h 2968"/>
                <a:gd name="T24" fmla="*/ 3894 w 3919"/>
                <a:gd name="T25" fmla="*/ 437 h 2968"/>
                <a:gd name="T26" fmla="*/ 3874 w 3919"/>
                <a:gd name="T27" fmla="*/ 460 h 2968"/>
                <a:gd name="T28" fmla="*/ 1463 w 3919"/>
                <a:gd name="T29" fmla="*/ 2924 h 2968"/>
                <a:gd name="T30" fmla="*/ 1445 w 3919"/>
                <a:gd name="T31" fmla="*/ 2940 h 2968"/>
                <a:gd name="T32" fmla="*/ 1426 w 3919"/>
                <a:gd name="T33" fmla="*/ 2953 h 2968"/>
                <a:gd name="T34" fmla="*/ 1405 w 3919"/>
                <a:gd name="T35" fmla="*/ 2961 h 2968"/>
                <a:gd name="T36" fmla="*/ 1383 w 3919"/>
                <a:gd name="T37" fmla="*/ 2967 h 2968"/>
                <a:gd name="T38" fmla="*/ 1356 w 3919"/>
                <a:gd name="T39" fmla="*/ 2968 h 2968"/>
                <a:gd name="T40" fmla="*/ 1331 w 3919"/>
                <a:gd name="T41" fmla="*/ 2967 h 2968"/>
                <a:gd name="T42" fmla="*/ 1308 w 3919"/>
                <a:gd name="T43" fmla="*/ 2961 h 2968"/>
                <a:gd name="T44" fmla="*/ 1289 w 3919"/>
                <a:gd name="T45" fmla="*/ 2953 h 2968"/>
                <a:gd name="T46" fmla="*/ 1270 w 3919"/>
                <a:gd name="T47" fmla="*/ 2940 h 2968"/>
                <a:gd name="T48" fmla="*/ 1252 w 3919"/>
                <a:gd name="T49" fmla="*/ 2924 h 2968"/>
                <a:gd name="T50" fmla="*/ 76 w 3919"/>
                <a:gd name="T51" fmla="*/ 1676 h 2968"/>
                <a:gd name="T52" fmla="*/ 44 w 3919"/>
                <a:gd name="T53" fmla="*/ 1633 h 2968"/>
                <a:gd name="T54" fmla="*/ 29 w 3919"/>
                <a:gd name="T55" fmla="*/ 1613 h 2968"/>
                <a:gd name="T56" fmla="*/ 16 w 3919"/>
                <a:gd name="T57" fmla="*/ 1591 h 2968"/>
                <a:gd name="T58" fmla="*/ 7 w 3919"/>
                <a:gd name="T59" fmla="*/ 1569 h 2968"/>
                <a:gd name="T60" fmla="*/ 1 w 3919"/>
                <a:gd name="T61" fmla="*/ 1548 h 2968"/>
                <a:gd name="T62" fmla="*/ 0 w 3919"/>
                <a:gd name="T63" fmla="*/ 1528 h 2968"/>
                <a:gd name="T64" fmla="*/ 1 w 3919"/>
                <a:gd name="T65" fmla="*/ 1509 h 2968"/>
                <a:gd name="T66" fmla="*/ 7 w 3919"/>
                <a:gd name="T67" fmla="*/ 1488 h 2968"/>
                <a:gd name="T68" fmla="*/ 16 w 3919"/>
                <a:gd name="T69" fmla="*/ 1465 h 2968"/>
                <a:gd name="T70" fmla="*/ 29 w 3919"/>
                <a:gd name="T71" fmla="*/ 1444 h 2968"/>
                <a:gd name="T72" fmla="*/ 44 w 3919"/>
                <a:gd name="T73" fmla="*/ 1425 h 2968"/>
                <a:gd name="T74" fmla="*/ 257 w 3919"/>
                <a:gd name="T75" fmla="*/ 1217 h 2968"/>
                <a:gd name="T76" fmla="*/ 281 w 3919"/>
                <a:gd name="T77" fmla="*/ 1197 h 2968"/>
                <a:gd name="T78" fmla="*/ 306 w 3919"/>
                <a:gd name="T79" fmla="*/ 1183 h 2968"/>
                <a:gd name="T80" fmla="*/ 333 w 3919"/>
                <a:gd name="T81" fmla="*/ 1175 h 2968"/>
                <a:gd name="T82" fmla="*/ 362 w 3919"/>
                <a:gd name="T83" fmla="*/ 1172 h 2968"/>
                <a:gd name="T84" fmla="*/ 390 w 3919"/>
                <a:gd name="T85" fmla="*/ 1175 h 2968"/>
                <a:gd name="T86" fmla="*/ 417 w 3919"/>
                <a:gd name="T87" fmla="*/ 1183 h 2968"/>
                <a:gd name="T88" fmla="*/ 444 w 3919"/>
                <a:gd name="T89" fmla="*/ 1197 h 2968"/>
                <a:gd name="T90" fmla="*/ 468 w 3919"/>
                <a:gd name="T91" fmla="*/ 1217 h 2968"/>
                <a:gd name="T92" fmla="*/ 482 w 3919"/>
                <a:gd name="T93" fmla="*/ 1231 h 2968"/>
                <a:gd name="T94" fmla="*/ 1312 w 3919"/>
                <a:gd name="T95" fmla="*/ 2107 h 2968"/>
                <a:gd name="T96" fmla="*/ 1327 w 3919"/>
                <a:gd name="T97" fmla="*/ 2119 h 2968"/>
                <a:gd name="T98" fmla="*/ 1345 w 3919"/>
                <a:gd name="T99" fmla="*/ 2127 h 2968"/>
                <a:gd name="T100" fmla="*/ 1365 w 3919"/>
                <a:gd name="T101" fmla="*/ 2130 h 2968"/>
                <a:gd name="T102" fmla="*/ 1383 w 3919"/>
                <a:gd name="T103" fmla="*/ 2127 h 2968"/>
                <a:gd name="T104" fmla="*/ 1401 w 3919"/>
                <a:gd name="T105" fmla="*/ 2119 h 2968"/>
                <a:gd name="T106" fmla="*/ 1417 w 3919"/>
                <a:gd name="T107" fmla="*/ 2107 h 2968"/>
                <a:gd name="T108" fmla="*/ 3437 w 3919"/>
                <a:gd name="T109" fmla="*/ 44 h 2968"/>
                <a:gd name="T110" fmla="*/ 3452 w 3919"/>
                <a:gd name="T111" fmla="*/ 44 h 2968"/>
                <a:gd name="T112" fmla="*/ 3476 w 3919"/>
                <a:gd name="T113" fmla="*/ 25 h 2968"/>
                <a:gd name="T114" fmla="*/ 3503 w 3919"/>
                <a:gd name="T115" fmla="*/ 11 h 2968"/>
                <a:gd name="T116" fmla="*/ 3530 w 3919"/>
                <a:gd name="T117" fmla="*/ 2 h 2968"/>
                <a:gd name="T118" fmla="*/ 3558 w 3919"/>
                <a:gd name="T119" fmla="*/ 0 h 2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19" h="2968">
                  <a:moveTo>
                    <a:pt x="3558" y="0"/>
                  </a:moveTo>
                  <a:lnTo>
                    <a:pt x="3585" y="2"/>
                  </a:lnTo>
                  <a:lnTo>
                    <a:pt x="3613" y="11"/>
                  </a:lnTo>
                  <a:lnTo>
                    <a:pt x="3639" y="25"/>
                  </a:lnTo>
                  <a:lnTo>
                    <a:pt x="3663" y="44"/>
                  </a:lnTo>
                  <a:lnTo>
                    <a:pt x="3874" y="251"/>
                  </a:lnTo>
                  <a:lnTo>
                    <a:pt x="3894" y="275"/>
                  </a:lnTo>
                  <a:lnTo>
                    <a:pt x="3908" y="301"/>
                  </a:lnTo>
                  <a:lnTo>
                    <a:pt x="3916" y="328"/>
                  </a:lnTo>
                  <a:lnTo>
                    <a:pt x="3919" y="357"/>
                  </a:lnTo>
                  <a:lnTo>
                    <a:pt x="3916" y="384"/>
                  </a:lnTo>
                  <a:lnTo>
                    <a:pt x="3908" y="411"/>
                  </a:lnTo>
                  <a:lnTo>
                    <a:pt x="3894" y="437"/>
                  </a:lnTo>
                  <a:lnTo>
                    <a:pt x="3874" y="460"/>
                  </a:lnTo>
                  <a:lnTo>
                    <a:pt x="1463" y="2924"/>
                  </a:lnTo>
                  <a:lnTo>
                    <a:pt x="1445" y="2940"/>
                  </a:lnTo>
                  <a:lnTo>
                    <a:pt x="1426" y="2953"/>
                  </a:lnTo>
                  <a:lnTo>
                    <a:pt x="1405" y="2961"/>
                  </a:lnTo>
                  <a:lnTo>
                    <a:pt x="1383" y="2967"/>
                  </a:lnTo>
                  <a:lnTo>
                    <a:pt x="1356" y="2968"/>
                  </a:lnTo>
                  <a:lnTo>
                    <a:pt x="1331" y="2967"/>
                  </a:lnTo>
                  <a:lnTo>
                    <a:pt x="1308" y="2961"/>
                  </a:lnTo>
                  <a:lnTo>
                    <a:pt x="1289" y="2953"/>
                  </a:lnTo>
                  <a:lnTo>
                    <a:pt x="1270" y="2940"/>
                  </a:lnTo>
                  <a:lnTo>
                    <a:pt x="1252" y="2924"/>
                  </a:lnTo>
                  <a:lnTo>
                    <a:pt x="76" y="1676"/>
                  </a:lnTo>
                  <a:lnTo>
                    <a:pt x="44" y="1633"/>
                  </a:lnTo>
                  <a:lnTo>
                    <a:pt x="29" y="1613"/>
                  </a:lnTo>
                  <a:lnTo>
                    <a:pt x="16" y="1591"/>
                  </a:lnTo>
                  <a:lnTo>
                    <a:pt x="7" y="1569"/>
                  </a:lnTo>
                  <a:lnTo>
                    <a:pt x="1" y="1548"/>
                  </a:lnTo>
                  <a:lnTo>
                    <a:pt x="0" y="1528"/>
                  </a:lnTo>
                  <a:lnTo>
                    <a:pt x="1" y="1509"/>
                  </a:lnTo>
                  <a:lnTo>
                    <a:pt x="7" y="1488"/>
                  </a:lnTo>
                  <a:lnTo>
                    <a:pt x="16" y="1465"/>
                  </a:lnTo>
                  <a:lnTo>
                    <a:pt x="29" y="1444"/>
                  </a:lnTo>
                  <a:lnTo>
                    <a:pt x="44" y="1425"/>
                  </a:lnTo>
                  <a:lnTo>
                    <a:pt x="257" y="1217"/>
                  </a:lnTo>
                  <a:lnTo>
                    <a:pt x="281" y="1197"/>
                  </a:lnTo>
                  <a:lnTo>
                    <a:pt x="306" y="1183"/>
                  </a:lnTo>
                  <a:lnTo>
                    <a:pt x="333" y="1175"/>
                  </a:lnTo>
                  <a:lnTo>
                    <a:pt x="362" y="1172"/>
                  </a:lnTo>
                  <a:lnTo>
                    <a:pt x="390" y="1175"/>
                  </a:lnTo>
                  <a:lnTo>
                    <a:pt x="417" y="1183"/>
                  </a:lnTo>
                  <a:lnTo>
                    <a:pt x="444" y="1197"/>
                  </a:lnTo>
                  <a:lnTo>
                    <a:pt x="468" y="1217"/>
                  </a:lnTo>
                  <a:lnTo>
                    <a:pt x="482" y="1231"/>
                  </a:lnTo>
                  <a:lnTo>
                    <a:pt x="1312" y="2107"/>
                  </a:lnTo>
                  <a:lnTo>
                    <a:pt x="1327" y="2119"/>
                  </a:lnTo>
                  <a:lnTo>
                    <a:pt x="1345" y="2127"/>
                  </a:lnTo>
                  <a:lnTo>
                    <a:pt x="1365" y="2130"/>
                  </a:lnTo>
                  <a:lnTo>
                    <a:pt x="1383" y="2127"/>
                  </a:lnTo>
                  <a:lnTo>
                    <a:pt x="1401" y="2119"/>
                  </a:lnTo>
                  <a:lnTo>
                    <a:pt x="1417" y="2107"/>
                  </a:lnTo>
                  <a:lnTo>
                    <a:pt x="3437" y="44"/>
                  </a:lnTo>
                  <a:lnTo>
                    <a:pt x="3452" y="44"/>
                  </a:lnTo>
                  <a:lnTo>
                    <a:pt x="3476" y="25"/>
                  </a:lnTo>
                  <a:lnTo>
                    <a:pt x="3503" y="11"/>
                  </a:lnTo>
                  <a:lnTo>
                    <a:pt x="3530" y="2"/>
                  </a:lnTo>
                  <a:lnTo>
                    <a:pt x="3558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620231" y="4184608"/>
            <a:ext cx="295499" cy="295499"/>
            <a:chOff x="7624689" y="3601328"/>
            <a:chExt cx="393896" cy="393896"/>
          </a:xfrm>
        </p:grpSpPr>
        <p:sp>
          <p:nvSpPr>
            <p:cNvPr id="73" name="Oval 72"/>
            <p:cNvSpPr/>
            <p:nvPr/>
          </p:nvSpPr>
          <p:spPr>
            <a:xfrm>
              <a:off x="7624689" y="3601328"/>
              <a:ext cx="393896" cy="39389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74" name="Freeform 41"/>
            <p:cNvSpPr>
              <a:spLocks/>
            </p:cNvSpPr>
            <p:nvPr/>
          </p:nvSpPr>
          <p:spPr bwMode="auto">
            <a:xfrm>
              <a:off x="7733166" y="3731291"/>
              <a:ext cx="176942" cy="133970"/>
            </a:xfrm>
            <a:custGeom>
              <a:avLst/>
              <a:gdLst>
                <a:gd name="T0" fmla="*/ 3558 w 3919"/>
                <a:gd name="T1" fmla="*/ 0 h 2968"/>
                <a:gd name="T2" fmla="*/ 3585 w 3919"/>
                <a:gd name="T3" fmla="*/ 2 h 2968"/>
                <a:gd name="T4" fmla="*/ 3613 w 3919"/>
                <a:gd name="T5" fmla="*/ 11 h 2968"/>
                <a:gd name="T6" fmla="*/ 3639 w 3919"/>
                <a:gd name="T7" fmla="*/ 25 h 2968"/>
                <a:gd name="T8" fmla="*/ 3663 w 3919"/>
                <a:gd name="T9" fmla="*/ 44 h 2968"/>
                <a:gd name="T10" fmla="*/ 3874 w 3919"/>
                <a:gd name="T11" fmla="*/ 251 h 2968"/>
                <a:gd name="T12" fmla="*/ 3894 w 3919"/>
                <a:gd name="T13" fmla="*/ 275 h 2968"/>
                <a:gd name="T14" fmla="*/ 3908 w 3919"/>
                <a:gd name="T15" fmla="*/ 301 h 2968"/>
                <a:gd name="T16" fmla="*/ 3916 w 3919"/>
                <a:gd name="T17" fmla="*/ 328 h 2968"/>
                <a:gd name="T18" fmla="*/ 3919 w 3919"/>
                <a:gd name="T19" fmla="*/ 357 h 2968"/>
                <a:gd name="T20" fmla="*/ 3916 w 3919"/>
                <a:gd name="T21" fmla="*/ 384 h 2968"/>
                <a:gd name="T22" fmla="*/ 3908 w 3919"/>
                <a:gd name="T23" fmla="*/ 411 h 2968"/>
                <a:gd name="T24" fmla="*/ 3894 w 3919"/>
                <a:gd name="T25" fmla="*/ 437 h 2968"/>
                <a:gd name="T26" fmla="*/ 3874 w 3919"/>
                <a:gd name="T27" fmla="*/ 460 h 2968"/>
                <a:gd name="T28" fmla="*/ 1463 w 3919"/>
                <a:gd name="T29" fmla="*/ 2924 h 2968"/>
                <a:gd name="T30" fmla="*/ 1445 w 3919"/>
                <a:gd name="T31" fmla="*/ 2940 h 2968"/>
                <a:gd name="T32" fmla="*/ 1426 w 3919"/>
                <a:gd name="T33" fmla="*/ 2953 h 2968"/>
                <a:gd name="T34" fmla="*/ 1405 w 3919"/>
                <a:gd name="T35" fmla="*/ 2961 h 2968"/>
                <a:gd name="T36" fmla="*/ 1383 w 3919"/>
                <a:gd name="T37" fmla="*/ 2967 h 2968"/>
                <a:gd name="T38" fmla="*/ 1356 w 3919"/>
                <a:gd name="T39" fmla="*/ 2968 h 2968"/>
                <a:gd name="T40" fmla="*/ 1331 w 3919"/>
                <a:gd name="T41" fmla="*/ 2967 h 2968"/>
                <a:gd name="T42" fmla="*/ 1308 w 3919"/>
                <a:gd name="T43" fmla="*/ 2961 h 2968"/>
                <a:gd name="T44" fmla="*/ 1289 w 3919"/>
                <a:gd name="T45" fmla="*/ 2953 h 2968"/>
                <a:gd name="T46" fmla="*/ 1270 w 3919"/>
                <a:gd name="T47" fmla="*/ 2940 h 2968"/>
                <a:gd name="T48" fmla="*/ 1252 w 3919"/>
                <a:gd name="T49" fmla="*/ 2924 h 2968"/>
                <a:gd name="T50" fmla="*/ 76 w 3919"/>
                <a:gd name="T51" fmla="*/ 1676 h 2968"/>
                <a:gd name="T52" fmla="*/ 44 w 3919"/>
                <a:gd name="T53" fmla="*/ 1633 h 2968"/>
                <a:gd name="T54" fmla="*/ 29 w 3919"/>
                <a:gd name="T55" fmla="*/ 1613 h 2968"/>
                <a:gd name="T56" fmla="*/ 16 w 3919"/>
                <a:gd name="T57" fmla="*/ 1591 h 2968"/>
                <a:gd name="T58" fmla="*/ 7 w 3919"/>
                <a:gd name="T59" fmla="*/ 1569 h 2968"/>
                <a:gd name="T60" fmla="*/ 1 w 3919"/>
                <a:gd name="T61" fmla="*/ 1548 h 2968"/>
                <a:gd name="T62" fmla="*/ 0 w 3919"/>
                <a:gd name="T63" fmla="*/ 1528 h 2968"/>
                <a:gd name="T64" fmla="*/ 1 w 3919"/>
                <a:gd name="T65" fmla="*/ 1509 h 2968"/>
                <a:gd name="T66" fmla="*/ 7 w 3919"/>
                <a:gd name="T67" fmla="*/ 1488 h 2968"/>
                <a:gd name="T68" fmla="*/ 16 w 3919"/>
                <a:gd name="T69" fmla="*/ 1465 h 2968"/>
                <a:gd name="T70" fmla="*/ 29 w 3919"/>
                <a:gd name="T71" fmla="*/ 1444 h 2968"/>
                <a:gd name="T72" fmla="*/ 44 w 3919"/>
                <a:gd name="T73" fmla="*/ 1425 h 2968"/>
                <a:gd name="T74" fmla="*/ 257 w 3919"/>
                <a:gd name="T75" fmla="*/ 1217 h 2968"/>
                <a:gd name="T76" fmla="*/ 281 w 3919"/>
                <a:gd name="T77" fmla="*/ 1197 h 2968"/>
                <a:gd name="T78" fmla="*/ 306 w 3919"/>
                <a:gd name="T79" fmla="*/ 1183 h 2968"/>
                <a:gd name="T80" fmla="*/ 333 w 3919"/>
                <a:gd name="T81" fmla="*/ 1175 h 2968"/>
                <a:gd name="T82" fmla="*/ 362 w 3919"/>
                <a:gd name="T83" fmla="*/ 1172 h 2968"/>
                <a:gd name="T84" fmla="*/ 390 w 3919"/>
                <a:gd name="T85" fmla="*/ 1175 h 2968"/>
                <a:gd name="T86" fmla="*/ 417 w 3919"/>
                <a:gd name="T87" fmla="*/ 1183 h 2968"/>
                <a:gd name="T88" fmla="*/ 444 w 3919"/>
                <a:gd name="T89" fmla="*/ 1197 h 2968"/>
                <a:gd name="T90" fmla="*/ 468 w 3919"/>
                <a:gd name="T91" fmla="*/ 1217 h 2968"/>
                <a:gd name="T92" fmla="*/ 482 w 3919"/>
                <a:gd name="T93" fmla="*/ 1231 h 2968"/>
                <a:gd name="T94" fmla="*/ 1312 w 3919"/>
                <a:gd name="T95" fmla="*/ 2107 h 2968"/>
                <a:gd name="T96" fmla="*/ 1327 w 3919"/>
                <a:gd name="T97" fmla="*/ 2119 h 2968"/>
                <a:gd name="T98" fmla="*/ 1345 w 3919"/>
                <a:gd name="T99" fmla="*/ 2127 h 2968"/>
                <a:gd name="T100" fmla="*/ 1365 w 3919"/>
                <a:gd name="T101" fmla="*/ 2130 h 2968"/>
                <a:gd name="T102" fmla="*/ 1383 w 3919"/>
                <a:gd name="T103" fmla="*/ 2127 h 2968"/>
                <a:gd name="T104" fmla="*/ 1401 w 3919"/>
                <a:gd name="T105" fmla="*/ 2119 h 2968"/>
                <a:gd name="T106" fmla="*/ 1417 w 3919"/>
                <a:gd name="T107" fmla="*/ 2107 h 2968"/>
                <a:gd name="T108" fmla="*/ 3437 w 3919"/>
                <a:gd name="T109" fmla="*/ 44 h 2968"/>
                <a:gd name="T110" fmla="*/ 3452 w 3919"/>
                <a:gd name="T111" fmla="*/ 44 h 2968"/>
                <a:gd name="T112" fmla="*/ 3476 w 3919"/>
                <a:gd name="T113" fmla="*/ 25 h 2968"/>
                <a:gd name="T114" fmla="*/ 3503 w 3919"/>
                <a:gd name="T115" fmla="*/ 11 h 2968"/>
                <a:gd name="T116" fmla="*/ 3530 w 3919"/>
                <a:gd name="T117" fmla="*/ 2 h 2968"/>
                <a:gd name="T118" fmla="*/ 3558 w 3919"/>
                <a:gd name="T119" fmla="*/ 0 h 2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19" h="2968">
                  <a:moveTo>
                    <a:pt x="3558" y="0"/>
                  </a:moveTo>
                  <a:lnTo>
                    <a:pt x="3585" y="2"/>
                  </a:lnTo>
                  <a:lnTo>
                    <a:pt x="3613" y="11"/>
                  </a:lnTo>
                  <a:lnTo>
                    <a:pt x="3639" y="25"/>
                  </a:lnTo>
                  <a:lnTo>
                    <a:pt x="3663" y="44"/>
                  </a:lnTo>
                  <a:lnTo>
                    <a:pt x="3874" y="251"/>
                  </a:lnTo>
                  <a:lnTo>
                    <a:pt x="3894" y="275"/>
                  </a:lnTo>
                  <a:lnTo>
                    <a:pt x="3908" y="301"/>
                  </a:lnTo>
                  <a:lnTo>
                    <a:pt x="3916" y="328"/>
                  </a:lnTo>
                  <a:lnTo>
                    <a:pt x="3919" y="357"/>
                  </a:lnTo>
                  <a:lnTo>
                    <a:pt x="3916" y="384"/>
                  </a:lnTo>
                  <a:lnTo>
                    <a:pt x="3908" y="411"/>
                  </a:lnTo>
                  <a:lnTo>
                    <a:pt x="3894" y="437"/>
                  </a:lnTo>
                  <a:lnTo>
                    <a:pt x="3874" y="460"/>
                  </a:lnTo>
                  <a:lnTo>
                    <a:pt x="1463" y="2924"/>
                  </a:lnTo>
                  <a:lnTo>
                    <a:pt x="1445" y="2940"/>
                  </a:lnTo>
                  <a:lnTo>
                    <a:pt x="1426" y="2953"/>
                  </a:lnTo>
                  <a:lnTo>
                    <a:pt x="1405" y="2961"/>
                  </a:lnTo>
                  <a:lnTo>
                    <a:pt x="1383" y="2967"/>
                  </a:lnTo>
                  <a:lnTo>
                    <a:pt x="1356" y="2968"/>
                  </a:lnTo>
                  <a:lnTo>
                    <a:pt x="1331" y="2967"/>
                  </a:lnTo>
                  <a:lnTo>
                    <a:pt x="1308" y="2961"/>
                  </a:lnTo>
                  <a:lnTo>
                    <a:pt x="1289" y="2953"/>
                  </a:lnTo>
                  <a:lnTo>
                    <a:pt x="1270" y="2940"/>
                  </a:lnTo>
                  <a:lnTo>
                    <a:pt x="1252" y="2924"/>
                  </a:lnTo>
                  <a:lnTo>
                    <a:pt x="76" y="1676"/>
                  </a:lnTo>
                  <a:lnTo>
                    <a:pt x="44" y="1633"/>
                  </a:lnTo>
                  <a:lnTo>
                    <a:pt x="29" y="1613"/>
                  </a:lnTo>
                  <a:lnTo>
                    <a:pt x="16" y="1591"/>
                  </a:lnTo>
                  <a:lnTo>
                    <a:pt x="7" y="1569"/>
                  </a:lnTo>
                  <a:lnTo>
                    <a:pt x="1" y="1548"/>
                  </a:lnTo>
                  <a:lnTo>
                    <a:pt x="0" y="1528"/>
                  </a:lnTo>
                  <a:lnTo>
                    <a:pt x="1" y="1509"/>
                  </a:lnTo>
                  <a:lnTo>
                    <a:pt x="7" y="1488"/>
                  </a:lnTo>
                  <a:lnTo>
                    <a:pt x="16" y="1465"/>
                  </a:lnTo>
                  <a:lnTo>
                    <a:pt x="29" y="1444"/>
                  </a:lnTo>
                  <a:lnTo>
                    <a:pt x="44" y="1425"/>
                  </a:lnTo>
                  <a:lnTo>
                    <a:pt x="257" y="1217"/>
                  </a:lnTo>
                  <a:lnTo>
                    <a:pt x="281" y="1197"/>
                  </a:lnTo>
                  <a:lnTo>
                    <a:pt x="306" y="1183"/>
                  </a:lnTo>
                  <a:lnTo>
                    <a:pt x="333" y="1175"/>
                  </a:lnTo>
                  <a:lnTo>
                    <a:pt x="362" y="1172"/>
                  </a:lnTo>
                  <a:lnTo>
                    <a:pt x="390" y="1175"/>
                  </a:lnTo>
                  <a:lnTo>
                    <a:pt x="417" y="1183"/>
                  </a:lnTo>
                  <a:lnTo>
                    <a:pt x="444" y="1197"/>
                  </a:lnTo>
                  <a:lnTo>
                    <a:pt x="468" y="1217"/>
                  </a:lnTo>
                  <a:lnTo>
                    <a:pt x="482" y="1231"/>
                  </a:lnTo>
                  <a:lnTo>
                    <a:pt x="1312" y="2107"/>
                  </a:lnTo>
                  <a:lnTo>
                    <a:pt x="1327" y="2119"/>
                  </a:lnTo>
                  <a:lnTo>
                    <a:pt x="1345" y="2127"/>
                  </a:lnTo>
                  <a:lnTo>
                    <a:pt x="1365" y="2130"/>
                  </a:lnTo>
                  <a:lnTo>
                    <a:pt x="1383" y="2127"/>
                  </a:lnTo>
                  <a:lnTo>
                    <a:pt x="1401" y="2119"/>
                  </a:lnTo>
                  <a:lnTo>
                    <a:pt x="1417" y="2107"/>
                  </a:lnTo>
                  <a:lnTo>
                    <a:pt x="3437" y="44"/>
                  </a:lnTo>
                  <a:lnTo>
                    <a:pt x="3452" y="44"/>
                  </a:lnTo>
                  <a:lnTo>
                    <a:pt x="3476" y="25"/>
                  </a:lnTo>
                  <a:lnTo>
                    <a:pt x="3503" y="11"/>
                  </a:lnTo>
                  <a:lnTo>
                    <a:pt x="3530" y="2"/>
                  </a:lnTo>
                  <a:lnTo>
                    <a:pt x="3558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620231" y="4803480"/>
            <a:ext cx="295499" cy="295499"/>
            <a:chOff x="7624689" y="3601328"/>
            <a:chExt cx="393896" cy="393896"/>
          </a:xfrm>
        </p:grpSpPr>
        <p:sp>
          <p:nvSpPr>
            <p:cNvPr id="76" name="Oval 75"/>
            <p:cNvSpPr/>
            <p:nvPr/>
          </p:nvSpPr>
          <p:spPr>
            <a:xfrm>
              <a:off x="7624689" y="3601328"/>
              <a:ext cx="393896" cy="39389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77" name="Freeform 41"/>
            <p:cNvSpPr>
              <a:spLocks/>
            </p:cNvSpPr>
            <p:nvPr/>
          </p:nvSpPr>
          <p:spPr bwMode="auto">
            <a:xfrm>
              <a:off x="7733166" y="3731291"/>
              <a:ext cx="176942" cy="133970"/>
            </a:xfrm>
            <a:custGeom>
              <a:avLst/>
              <a:gdLst>
                <a:gd name="T0" fmla="*/ 3558 w 3919"/>
                <a:gd name="T1" fmla="*/ 0 h 2968"/>
                <a:gd name="T2" fmla="*/ 3585 w 3919"/>
                <a:gd name="T3" fmla="*/ 2 h 2968"/>
                <a:gd name="T4" fmla="*/ 3613 w 3919"/>
                <a:gd name="T5" fmla="*/ 11 h 2968"/>
                <a:gd name="T6" fmla="*/ 3639 w 3919"/>
                <a:gd name="T7" fmla="*/ 25 h 2968"/>
                <a:gd name="T8" fmla="*/ 3663 w 3919"/>
                <a:gd name="T9" fmla="*/ 44 h 2968"/>
                <a:gd name="T10" fmla="*/ 3874 w 3919"/>
                <a:gd name="T11" fmla="*/ 251 h 2968"/>
                <a:gd name="T12" fmla="*/ 3894 w 3919"/>
                <a:gd name="T13" fmla="*/ 275 h 2968"/>
                <a:gd name="T14" fmla="*/ 3908 w 3919"/>
                <a:gd name="T15" fmla="*/ 301 h 2968"/>
                <a:gd name="T16" fmla="*/ 3916 w 3919"/>
                <a:gd name="T17" fmla="*/ 328 h 2968"/>
                <a:gd name="T18" fmla="*/ 3919 w 3919"/>
                <a:gd name="T19" fmla="*/ 357 h 2968"/>
                <a:gd name="T20" fmla="*/ 3916 w 3919"/>
                <a:gd name="T21" fmla="*/ 384 h 2968"/>
                <a:gd name="T22" fmla="*/ 3908 w 3919"/>
                <a:gd name="T23" fmla="*/ 411 h 2968"/>
                <a:gd name="T24" fmla="*/ 3894 w 3919"/>
                <a:gd name="T25" fmla="*/ 437 h 2968"/>
                <a:gd name="T26" fmla="*/ 3874 w 3919"/>
                <a:gd name="T27" fmla="*/ 460 h 2968"/>
                <a:gd name="T28" fmla="*/ 1463 w 3919"/>
                <a:gd name="T29" fmla="*/ 2924 h 2968"/>
                <a:gd name="T30" fmla="*/ 1445 w 3919"/>
                <a:gd name="T31" fmla="*/ 2940 h 2968"/>
                <a:gd name="T32" fmla="*/ 1426 w 3919"/>
                <a:gd name="T33" fmla="*/ 2953 h 2968"/>
                <a:gd name="T34" fmla="*/ 1405 w 3919"/>
                <a:gd name="T35" fmla="*/ 2961 h 2968"/>
                <a:gd name="T36" fmla="*/ 1383 w 3919"/>
                <a:gd name="T37" fmla="*/ 2967 h 2968"/>
                <a:gd name="T38" fmla="*/ 1356 w 3919"/>
                <a:gd name="T39" fmla="*/ 2968 h 2968"/>
                <a:gd name="T40" fmla="*/ 1331 w 3919"/>
                <a:gd name="T41" fmla="*/ 2967 h 2968"/>
                <a:gd name="T42" fmla="*/ 1308 w 3919"/>
                <a:gd name="T43" fmla="*/ 2961 h 2968"/>
                <a:gd name="T44" fmla="*/ 1289 w 3919"/>
                <a:gd name="T45" fmla="*/ 2953 h 2968"/>
                <a:gd name="T46" fmla="*/ 1270 w 3919"/>
                <a:gd name="T47" fmla="*/ 2940 h 2968"/>
                <a:gd name="T48" fmla="*/ 1252 w 3919"/>
                <a:gd name="T49" fmla="*/ 2924 h 2968"/>
                <a:gd name="T50" fmla="*/ 76 w 3919"/>
                <a:gd name="T51" fmla="*/ 1676 h 2968"/>
                <a:gd name="T52" fmla="*/ 44 w 3919"/>
                <a:gd name="T53" fmla="*/ 1633 h 2968"/>
                <a:gd name="T54" fmla="*/ 29 w 3919"/>
                <a:gd name="T55" fmla="*/ 1613 h 2968"/>
                <a:gd name="T56" fmla="*/ 16 w 3919"/>
                <a:gd name="T57" fmla="*/ 1591 h 2968"/>
                <a:gd name="T58" fmla="*/ 7 w 3919"/>
                <a:gd name="T59" fmla="*/ 1569 h 2968"/>
                <a:gd name="T60" fmla="*/ 1 w 3919"/>
                <a:gd name="T61" fmla="*/ 1548 h 2968"/>
                <a:gd name="T62" fmla="*/ 0 w 3919"/>
                <a:gd name="T63" fmla="*/ 1528 h 2968"/>
                <a:gd name="T64" fmla="*/ 1 w 3919"/>
                <a:gd name="T65" fmla="*/ 1509 h 2968"/>
                <a:gd name="T66" fmla="*/ 7 w 3919"/>
                <a:gd name="T67" fmla="*/ 1488 h 2968"/>
                <a:gd name="T68" fmla="*/ 16 w 3919"/>
                <a:gd name="T69" fmla="*/ 1465 h 2968"/>
                <a:gd name="T70" fmla="*/ 29 w 3919"/>
                <a:gd name="T71" fmla="*/ 1444 h 2968"/>
                <a:gd name="T72" fmla="*/ 44 w 3919"/>
                <a:gd name="T73" fmla="*/ 1425 h 2968"/>
                <a:gd name="T74" fmla="*/ 257 w 3919"/>
                <a:gd name="T75" fmla="*/ 1217 h 2968"/>
                <a:gd name="T76" fmla="*/ 281 w 3919"/>
                <a:gd name="T77" fmla="*/ 1197 h 2968"/>
                <a:gd name="T78" fmla="*/ 306 w 3919"/>
                <a:gd name="T79" fmla="*/ 1183 h 2968"/>
                <a:gd name="T80" fmla="*/ 333 w 3919"/>
                <a:gd name="T81" fmla="*/ 1175 h 2968"/>
                <a:gd name="T82" fmla="*/ 362 w 3919"/>
                <a:gd name="T83" fmla="*/ 1172 h 2968"/>
                <a:gd name="T84" fmla="*/ 390 w 3919"/>
                <a:gd name="T85" fmla="*/ 1175 h 2968"/>
                <a:gd name="T86" fmla="*/ 417 w 3919"/>
                <a:gd name="T87" fmla="*/ 1183 h 2968"/>
                <a:gd name="T88" fmla="*/ 444 w 3919"/>
                <a:gd name="T89" fmla="*/ 1197 h 2968"/>
                <a:gd name="T90" fmla="*/ 468 w 3919"/>
                <a:gd name="T91" fmla="*/ 1217 h 2968"/>
                <a:gd name="T92" fmla="*/ 482 w 3919"/>
                <a:gd name="T93" fmla="*/ 1231 h 2968"/>
                <a:gd name="T94" fmla="*/ 1312 w 3919"/>
                <a:gd name="T95" fmla="*/ 2107 h 2968"/>
                <a:gd name="T96" fmla="*/ 1327 w 3919"/>
                <a:gd name="T97" fmla="*/ 2119 h 2968"/>
                <a:gd name="T98" fmla="*/ 1345 w 3919"/>
                <a:gd name="T99" fmla="*/ 2127 h 2968"/>
                <a:gd name="T100" fmla="*/ 1365 w 3919"/>
                <a:gd name="T101" fmla="*/ 2130 h 2968"/>
                <a:gd name="T102" fmla="*/ 1383 w 3919"/>
                <a:gd name="T103" fmla="*/ 2127 h 2968"/>
                <a:gd name="T104" fmla="*/ 1401 w 3919"/>
                <a:gd name="T105" fmla="*/ 2119 h 2968"/>
                <a:gd name="T106" fmla="*/ 1417 w 3919"/>
                <a:gd name="T107" fmla="*/ 2107 h 2968"/>
                <a:gd name="T108" fmla="*/ 3437 w 3919"/>
                <a:gd name="T109" fmla="*/ 44 h 2968"/>
                <a:gd name="T110" fmla="*/ 3452 w 3919"/>
                <a:gd name="T111" fmla="*/ 44 h 2968"/>
                <a:gd name="T112" fmla="*/ 3476 w 3919"/>
                <a:gd name="T113" fmla="*/ 25 h 2968"/>
                <a:gd name="T114" fmla="*/ 3503 w 3919"/>
                <a:gd name="T115" fmla="*/ 11 h 2968"/>
                <a:gd name="T116" fmla="*/ 3530 w 3919"/>
                <a:gd name="T117" fmla="*/ 2 h 2968"/>
                <a:gd name="T118" fmla="*/ 3558 w 3919"/>
                <a:gd name="T119" fmla="*/ 0 h 2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19" h="2968">
                  <a:moveTo>
                    <a:pt x="3558" y="0"/>
                  </a:moveTo>
                  <a:lnTo>
                    <a:pt x="3585" y="2"/>
                  </a:lnTo>
                  <a:lnTo>
                    <a:pt x="3613" y="11"/>
                  </a:lnTo>
                  <a:lnTo>
                    <a:pt x="3639" y="25"/>
                  </a:lnTo>
                  <a:lnTo>
                    <a:pt x="3663" y="44"/>
                  </a:lnTo>
                  <a:lnTo>
                    <a:pt x="3874" y="251"/>
                  </a:lnTo>
                  <a:lnTo>
                    <a:pt x="3894" y="275"/>
                  </a:lnTo>
                  <a:lnTo>
                    <a:pt x="3908" y="301"/>
                  </a:lnTo>
                  <a:lnTo>
                    <a:pt x="3916" y="328"/>
                  </a:lnTo>
                  <a:lnTo>
                    <a:pt x="3919" y="357"/>
                  </a:lnTo>
                  <a:lnTo>
                    <a:pt x="3916" y="384"/>
                  </a:lnTo>
                  <a:lnTo>
                    <a:pt x="3908" y="411"/>
                  </a:lnTo>
                  <a:lnTo>
                    <a:pt x="3894" y="437"/>
                  </a:lnTo>
                  <a:lnTo>
                    <a:pt x="3874" y="460"/>
                  </a:lnTo>
                  <a:lnTo>
                    <a:pt x="1463" y="2924"/>
                  </a:lnTo>
                  <a:lnTo>
                    <a:pt x="1445" y="2940"/>
                  </a:lnTo>
                  <a:lnTo>
                    <a:pt x="1426" y="2953"/>
                  </a:lnTo>
                  <a:lnTo>
                    <a:pt x="1405" y="2961"/>
                  </a:lnTo>
                  <a:lnTo>
                    <a:pt x="1383" y="2967"/>
                  </a:lnTo>
                  <a:lnTo>
                    <a:pt x="1356" y="2968"/>
                  </a:lnTo>
                  <a:lnTo>
                    <a:pt x="1331" y="2967"/>
                  </a:lnTo>
                  <a:lnTo>
                    <a:pt x="1308" y="2961"/>
                  </a:lnTo>
                  <a:lnTo>
                    <a:pt x="1289" y="2953"/>
                  </a:lnTo>
                  <a:lnTo>
                    <a:pt x="1270" y="2940"/>
                  </a:lnTo>
                  <a:lnTo>
                    <a:pt x="1252" y="2924"/>
                  </a:lnTo>
                  <a:lnTo>
                    <a:pt x="76" y="1676"/>
                  </a:lnTo>
                  <a:lnTo>
                    <a:pt x="44" y="1633"/>
                  </a:lnTo>
                  <a:lnTo>
                    <a:pt x="29" y="1613"/>
                  </a:lnTo>
                  <a:lnTo>
                    <a:pt x="16" y="1591"/>
                  </a:lnTo>
                  <a:lnTo>
                    <a:pt x="7" y="1569"/>
                  </a:lnTo>
                  <a:lnTo>
                    <a:pt x="1" y="1548"/>
                  </a:lnTo>
                  <a:lnTo>
                    <a:pt x="0" y="1528"/>
                  </a:lnTo>
                  <a:lnTo>
                    <a:pt x="1" y="1509"/>
                  </a:lnTo>
                  <a:lnTo>
                    <a:pt x="7" y="1488"/>
                  </a:lnTo>
                  <a:lnTo>
                    <a:pt x="16" y="1465"/>
                  </a:lnTo>
                  <a:lnTo>
                    <a:pt x="29" y="1444"/>
                  </a:lnTo>
                  <a:lnTo>
                    <a:pt x="44" y="1425"/>
                  </a:lnTo>
                  <a:lnTo>
                    <a:pt x="257" y="1217"/>
                  </a:lnTo>
                  <a:lnTo>
                    <a:pt x="281" y="1197"/>
                  </a:lnTo>
                  <a:lnTo>
                    <a:pt x="306" y="1183"/>
                  </a:lnTo>
                  <a:lnTo>
                    <a:pt x="333" y="1175"/>
                  </a:lnTo>
                  <a:lnTo>
                    <a:pt x="362" y="1172"/>
                  </a:lnTo>
                  <a:lnTo>
                    <a:pt x="390" y="1175"/>
                  </a:lnTo>
                  <a:lnTo>
                    <a:pt x="417" y="1183"/>
                  </a:lnTo>
                  <a:lnTo>
                    <a:pt x="444" y="1197"/>
                  </a:lnTo>
                  <a:lnTo>
                    <a:pt x="468" y="1217"/>
                  </a:lnTo>
                  <a:lnTo>
                    <a:pt x="482" y="1231"/>
                  </a:lnTo>
                  <a:lnTo>
                    <a:pt x="1312" y="2107"/>
                  </a:lnTo>
                  <a:lnTo>
                    <a:pt x="1327" y="2119"/>
                  </a:lnTo>
                  <a:lnTo>
                    <a:pt x="1345" y="2127"/>
                  </a:lnTo>
                  <a:lnTo>
                    <a:pt x="1365" y="2130"/>
                  </a:lnTo>
                  <a:lnTo>
                    <a:pt x="1383" y="2127"/>
                  </a:lnTo>
                  <a:lnTo>
                    <a:pt x="1401" y="2119"/>
                  </a:lnTo>
                  <a:lnTo>
                    <a:pt x="1417" y="2107"/>
                  </a:lnTo>
                  <a:lnTo>
                    <a:pt x="3437" y="44"/>
                  </a:lnTo>
                  <a:lnTo>
                    <a:pt x="3452" y="44"/>
                  </a:lnTo>
                  <a:lnTo>
                    <a:pt x="3476" y="25"/>
                  </a:lnTo>
                  <a:lnTo>
                    <a:pt x="3503" y="11"/>
                  </a:lnTo>
                  <a:lnTo>
                    <a:pt x="3530" y="2"/>
                  </a:lnTo>
                  <a:lnTo>
                    <a:pt x="3558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</p:spTree>
    <p:extLst>
      <p:ext uri="{BB962C8B-B14F-4D97-AF65-F5344CB8AC3E}">
        <p14:creationId xmlns:p14="http://schemas.microsoft.com/office/powerpoint/2010/main" val="3388080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Useful Business Diagram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226900" y="1754378"/>
            <a:ext cx="2354371" cy="2354370"/>
          </a:xfrm>
          <a:custGeom>
            <a:avLst/>
            <a:gdLst>
              <a:gd name="T0" fmla="*/ 3406 w 6420"/>
              <a:gd name="T1" fmla="*/ 6 h 6420"/>
              <a:gd name="T2" fmla="*/ 3786 w 6420"/>
              <a:gd name="T3" fmla="*/ 52 h 6420"/>
              <a:gd name="T4" fmla="*/ 4153 w 6420"/>
              <a:gd name="T5" fmla="*/ 140 h 6420"/>
              <a:gd name="T6" fmla="*/ 4502 w 6420"/>
              <a:gd name="T7" fmla="*/ 271 h 6420"/>
              <a:gd name="T8" fmla="*/ 4829 w 6420"/>
              <a:gd name="T9" fmla="*/ 438 h 6420"/>
              <a:gd name="T10" fmla="*/ 5136 w 6420"/>
              <a:gd name="T11" fmla="*/ 641 h 6420"/>
              <a:gd name="T12" fmla="*/ 5414 w 6420"/>
              <a:gd name="T13" fmla="*/ 877 h 6420"/>
              <a:gd name="T14" fmla="*/ 5666 w 6420"/>
              <a:gd name="T15" fmla="*/ 1142 h 6420"/>
              <a:gd name="T16" fmla="*/ 5884 w 6420"/>
              <a:gd name="T17" fmla="*/ 1435 h 6420"/>
              <a:gd name="T18" fmla="*/ 6069 w 6420"/>
              <a:gd name="T19" fmla="*/ 1751 h 6420"/>
              <a:gd name="T20" fmla="*/ 6220 w 6420"/>
              <a:gd name="T21" fmla="*/ 2090 h 6420"/>
              <a:gd name="T22" fmla="*/ 6329 w 6420"/>
              <a:gd name="T23" fmla="*/ 2448 h 6420"/>
              <a:gd name="T24" fmla="*/ 6397 w 6420"/>
              <a:gd name="T25" fmla="*/ 2823 h 6420"/>
              <a:gd name="T26" fmla="*/ 6420 w 6420"/>
              <a:gd name="T27" fmla="*/ 3211 h 6420"/>
              <a:gd name="T28" fmla="*/ 6397 w 6420"/>
              <a:gd name="T29" fmla="*/ 3599 h 6420"/>
              <a:gd name="T30" fmla="*/ 6329 w 6420"/>
              <a:gd name="T31" fmla="*/ 3973 h 6420"/>
              <a:gd name="T32" fmla="*/ 6220 w 6420"/>
              <a:gd name="T33" fmla="*/ 4330 h 6420"/>
              <a:gd name="T34" fmla="*/ 6069 w 6420"/>
              <a:gd name="T35" fmla="*/ 4669 h 6420"/>
              <a:gd name="T36" fmla="*/ 5884 w 6420"/>
              <a:gd name="T37" fmla="*/ 4985 h 6420"/>
              <a:gd name="T38" fmla="*/ 5666 w 6420"/>
              <a:gd name="T39" fmla="*/ 5277 h 6420"/>
              <a:gd name="T40" fmla="*/ 5414 w 6420"/>
              <a:gd name="T41" fmla="*/ 5543 h 6420"/>
              <a:gd name="T42" fmla="*/ 5136 w 6420"/>
              <a:gd name="T43" fmla="*/ 5779 h 6420"/>
              <a:gd name="T44" fmla="*/ 4829 w 6420"/>
              <a:gd name="T45" fmla="*/ 5981 h 6420"/>
              <a:gd name="T46" fmla="*/ 4502 w 6420"/>
              <a:gd name="T47" fmla="*/ 6149 h 6420"/>
              <a:gd name="T48" fmla="*/ 4153 w 6420"/>
              <a:gd name="T49" fmla="*/ 6280 h 6420"/>
              <a:gd name="T50" fmla="*/ 3786 w 6420"/>
              <a:gd name="T51" fmla="*/ 6367 h 6420"/>
              <a:gd name="T52" fmla="*/ 3406 w 6420"/>
              <a:gd name="T53" fmla="*/ 6414 h 6420"/>
              <a:gd name="T54" fmla="*/ 3014 w 6420"/>
              <a:gd name="T55" fmla="*/ 6414 h 6420"/>
              <a:gd name="T56" fmla="*/ 2634 w 6420"/>
              <a:gd name="T57" fmla="*/ 6367 h 6420"/>
              <a:gd name="T58" fmla="*/ 2268 w 6420"/>
              <a:gd name="T59" fmla="*/ 6280 h 6420"/>
              <a:gd name="T60" fmla="*/ 1919 w 6420"/>
              <a:gd name="T61" fmla="*/ 6149 h 6420"/>
              <a:gd name="T62" fmla="*/ 1589 w 6420"/>
              <a:gd name="T63" fmla="*/ 5981 h 6420"/>
              <a:gd name="T64" fmla="*/ 1285 w 6420"/>
              <a:gd name="T65" fmla="*/ 5779 h 6420"/>
              <a:gd name="T66" fmla="*/ 1006 w 6420"/>
              <a:gd name="T67" fmla="*/ 5543 h 6420"/>
              <a:gd name="T68" fmla="*/ 755 w 6420"/>
              <a:gd name="T69" fmla="*/ 5277 h 6420"/>
              <a:gd name="T70" fmla="*/ 536 w 6420"/>
              <a:gd name="T71" fmla="*/ 4985 h 6420"/>
              <a:gd name="T72" fmla="*/ 351 w 6420"/>
              <a:gd name="T73" fmla="*/ 4669 h 6420"/>
              <a:gd name="T74" fmla="*/ 201 w 6420"/>
              <a:gd name="T75" fmla="*/ 4330 h 6420"/>
              <a:gd name="T76" fmla="*/ 92 w 6420"/>
              <a:gd name="T77" fmla="*/ 3973 h 6420"/>
              <a:gd name="T78" fmla="*/ 23 w 6420"/>
              <a:gd name="T79" fmla="*/ 3599 h 6420"/>
              <a:gd name="T80" fmla="*/ 0 w 6420"/>
              <a:gd name="T81" fmla="*/ 3211 h 6420"/>
              <a:gd name="T82" fmla="*/ 23 w 6420"/>
              <a:gd name="T83" fmla="*/ 2823 h 6420"/>
              <a:gd name="T84" fmla="*/ 92 w 6420"/>
              <a:gd name="T85" fmla="*/ 2448 h 6420"/>
              <a:gd name="T86" fmla="*/ 201 w 6420"/>
              <a:gd name="T87" fmla="*/ 2090 h 6420"/>
              <a:gd name="T88" fmla="*/ 351 w 6420"/>
              <a:gd name="T89" fmla="*/ 1751 h 6420"/>
              <a:gd name="T90" fmla="*/ 536 w 6420"/>
              <a:gd name="T91" fmla="*/ 1435 h 6420"/>
              <a:gd name="T92" fmla="*/ 755 w 6420"/>
              <a:gd name="T93" fmla="*/ 1142 h 6420"/>
              <a:gd name="T94" fmla="*/ 1006 w 6420"/>
              <a:gd name="T95" fmla="*/ 877 h 6420"/>
              <a:gd name="T96" fmla="*/ 1285 w 6420"/>
              <a:gd name="T97" fmla="*/ 641 h 6420"/>
              <a:gd name="T98" fmla="*/ 1589 w 6420"/>
              <a:gd name="T99" fmla="*/ 438 h 6420"/>
              <a:gd name="T100" fmla="*/ 1919 w 6420"/>
              <a:gd name="T101" fmla="*/ 271 h 6420"/>
              <a:gd name="T102" fmla="*/ 2268 w 6420"/>
              <a:gd name="T103" fmla="*/ 140 h 6420"/>
              <a:gd name="T104" fmla="*/ 2634 w 6420"/>
              <a:gd name="T105" fmla="*/ 52 h 6420"/>
              <a:gd name="T106" fmla="*/ 3014 w 6420"/>
              <a:gd name="T107" fmla="*/ 6 h 6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420" h="6420">
                <a:moveTo>
                  <a:pt x="3209" y="0"/>
                </a:moveTo>
                <a:lnTo>
                  <a:pt x="3406" y="6"/>
                </a:lnTo>
                <a:lnTo>
                  <a:pt x="3597" y="23"/>
                </a:lnTo>
                <a:lnTo>
                  <a:pt x="3786" y="52"/>
                </a:lnTo>
                <a:lnTo>
                  <a:pt x="3972" y="91"/>
                </a:lnTo>
                <a:lnTo>
                  <a:pt x="4153" y="140"/>
                </a:lnTo>
                <a:lnTo>
                  <a:pt x="4330" y="201"/>
                </a:lnTo>
                <a:lnTo>
                  <a:pt x="4502" y="271"/>
                </a:lnTo>
                <a:lnTo>
                  <a:pt x="4670" y="351"/>
                </a:lnTo>
                <a:lnTo>
                  <a:pt x="4829" y="438"/>
                </a:lnTo>
                <a:lnTo>
                  <a:pt x="4985" y="536"/>
                </a:lnTo>
                <a:lnTo>
                  <a:pt x="5136" y="641"/>
                </a:lnTo>
                <a:lnTo>
                  <a:pt x="5278" y="754"/>
                </a:lnTo>
                <a:lnTo>
                  <a:pt x="5414" y="877"/>
                </a:lnTo>
                <a:lnTo>
                  <a:pt x="5543" y="1006"/>
                </a:lnTo>
                <a:lnTo>
                  <a:pt x="5666" y="1142"/>
                </a:lnTo>
                <a:lnTo>
                  <a:pt x="5779" y="1285"/>
                </a:lnTo>
                <a:lnTo>
                  <a:pt x="5884" y="1435"/>
                </a:lnTo>
                <a:lnTo>
                  <a:pt x="5982" y="1591"/>
                </a:lnTo>
                <a:lnTo>
                  <a:pt x="6069" y="1751"/>
                </a:lnTo>
                <a:lnTo>
                  <a:pt x="6149" y="1918"/>
                </a:lnTo>
                <a:lnTo>
                  <a:pt x="6220" y="2090"/>
                </a:lnTo>
                <a:lnTo>
                  <a:pt x="6280" y="2267"/>
                </a:lnTo>
                <a:lnTo>
                  <a:pt x="6329" y="2448"/>
                </a:lnTo>
                <a:lnTo>
                  <a:pt x="6368" y="2634"/>
                </a:lnTo>
                <a:lnTo>
                  <a:pt x="6397" y="2823"/>
                </a:lnTo>
                <a:lnTo>
                  <a:pt x="6415" y="3014"/>
                </a:lnTo>
                <a:lnTo>
                  <a:pt x="6420" y="3211"/>
                </a:lnTo>
                <a:lnTo>
                  <a:pt x="6415" y="3406"/>
                </a:lnTo>
                <a:lnTo>
                  <a:pt x="6397" y="3599"/>
                </a:lnTo>
                <a:lnTo>
                  <a:pt x="6368" y="3788"/>
                </a:lnTo>
                <a:lnTo>
                  <a:pt x="6329" y="3973"/>
                </a:lnTo>
                <a:lnTo>
                  <a:pt x="6280" y="4153"/>
                </a:lnTo>
                <a:lnTo>
                  <a:pt x="6220" y="4330"/>
                </a:lnTo>
                <a:lnTo>
                  <a:pt x="6149" y="4502"/>
                </a:lnTo>
                <a:lnTo>
                  <a:pt x="6069" y="4669"/>
                </a:lnTo>
                <a:lnTo>
                  <a:pt x="5982" y="4831"/>
                </a:lnTo>
                <a:lnTo>
                  <a:pt x="5884" y="4985"/>
                </a:lnTo>
                <a:lnTo>
                  <a:pt x="5779" y="5135"/>
                </a:lnTo>
                <a:lnTo>
                  <a:pt x="5666" y="5277"/>
                </a:lnTo>
                <a:lnTo>
                  <a:pt x="5543" y="5414"/>
                </a:lnTo>
                <a:lnTo>
                  <a:pt x="5414" y="5543"/>
                </a:lnTo>
                <a:lnTo>
                  <a:pt x="5278" y="5665"/>
                </a:lnTo>
                <a:lnTo>
                  <a:pt x="5136" y="5779"/>
                </a:lnTo>
                <a:lnTo>
                  <a:pt x="4985" y="5884"/>
                </a:lnTo>
                <a:lnTo>
                  <a:pt x="4829" y="5981"/>
                </a:lnTo>
                <a:lnTo>
                  <a:pt x="4670" y="6071"/>
                </a:lnTo>
                <a:lnTo>
                  <a:pt x="4502" y="6149"/>
                </a:lnTo>
                <a:lnTo>
                  <a:pt x="4330" y="6219"/>
                </a:lnTo>
                <a:lnTo>
                  <a:pt x="4153" y="6280"/>
                </a:lnTo>
                <a:lnTo>
                  <a:pt x="3972" y="6328"/>
                </a:lnTo>
                <a:lnTo>
                  <a:pt x="3786" y="6367"/>
                </a:lnTo>
                <a:lnTo>
                  <a:pt x="3597" y="6397"/>
                </a:lnTo>
                <a:lnTo>
                  <a:pt x="3406" y="6414"/>
                </a:lnTo>
                <a:lnTo>
                  <a:pt x="3209" y="6420"/>
                </a:lnTo>
                <a:lnTo>
                  <a:pt x="3014" y="6414"/>
                </a:lnTo>
                <a:lnTo>
                  <a:pt x="2821" y="6397"/>
                </a:lnTo>
                <a:lnTo>
                  <a:pt x="2634" y="6367"/>
                </a:lnTo>
                <a:lnTo>
                  <a:pt x="2449" y="6328"/>
                </a:lnTo>
                <a:lnTo>
                  <a:pt x="2268" y="6280"/>
                </a:lnTo>
                <a:lnTo>
                  <a:pt x="2090" y="6219"/>
                </a:lnTo>
                <a:lnTo>
                  <a:pt x="1919" y="6149"/>
                </a:lnTo>
                <a:lnTo>
                  <a:pt x="1751" y="6071"/>
                </a:lnTo>
                <a:lnTo>
                  <a:pt x="1589" y="5981"/>
                </a:lnTo>
                <a:lnTo>
                  <a:pt x="1435" y="5884"/>
                </a:lnTo>
                <a:lnTo>
                  <a:pt x="1285" y="5779"/>
                </a:lnTo>
                <a:lnTo>
                  <a:pt x="1143" y="5665"/>
                </a:lnTo>
                <a:lnTo>
                  <a:pt x="1006" y="5543"/>
                </a:lnTo>
                <a:lnTo>
                  <a:pt x="877" y="5414"/>
                </a:lnTo>
                <a:lnTo>
                  <a:pt x="755" y="5277"/>
                </a:lnTo>
                <a:lnTo>
                  <a:pt x="641" y="5135"/>
                </a:lnTo>
                <a:lnTo>
                  <a:pt x="536" y="4985"/>
                </a:lnTo>
                <a:lnTo>
                  <a:pt x="439" y="4831"/>
                </a:lnTo>
                <a:lnTo>
                  <a:pt x="351" y="4669"/>
                </a:lnTo>
                <a:lnTo>
                  <a:pt x="271" y="4502"/>
                </a:lnTo>
                <a:lnTo>
                  <a:pt x="201" y="4330"/>
                </a:lnTo>
                <a:lnTo>
                  <a:pt x="140" y="4153"/>
                </a:lnTo>
                <a:lnTo>
                  <a:pt x="92" y="3973"/>
                </a:lnTo>
                <a:lnTo>
                  <a:pt x="53" y="3788"/>
                </a:lnTo>
                <a:lnTo>
                  <a:pt x="23" y="3599"/>
                </a:lnTo>
                <a:lnTo>
                  <a:pt x="6" y="3406"/>
                </a:lnTo>
                <a:lnTo>
                  <a:pt x="0" y="3211"/>
                </a:lnTo>
                <a:lnTo>
                  <a:pt x="6" y="3014"/>
                </a:lnTo>
                <a:lnTo>
                  <a:pt x="23" y="2823"/>
                </a:lnTo>
                <a:lnTo>
                  <a:pt x="53" y="2634"/>
                </a:lnTo>
                <a:lnTo>
                  <a:pt x="92" y="2448"/>
                </a:lnTo>
                <a:lnTo>
                  <a:pt x="140" y="2267"/>
                </a:lnTo>
                <a:lnTo>
                  <a:pt x="201" y="2090"/>
                </a:lnTo>
                <a:lnTo>
                  <a:pt x="271" y="1918"/>
                </a:lnTo>
                <a:lnTo>
                  <a:pt x="351" y="1751"/>
                </a:lnTo>
                <a:lnTo>
                  <a:pt x="439" y="1591"/>
                </a:lnTo>
                <a:lnTo>
                  <a:pt x="536" y="1435"/>
                </a:lnTo>
                <a:lnTo>
                  <a:pt x="641" y="1285"/>
                </a:lnTo>
                <a:lnTo>
                  <a:pt x="755" y="1142"/>
                </a:lnTo>
                <a:lnTo>
                  <a:pt x="877" y="1006"/>
                </a:lnTo>
                <a:lnTo>
                  <a:pt x="1006" y="877"/>
                </a:lnTo>
                <a:lnTo>
                  <a:pt x="1143" y="754"/>
                </a:lnTo>
                <a:lnTo>
                  <a:pt x="1285" y="641"/>
                </a:lnTo>
                <a:lnTo>
                  <a:pt x="1435" y="536"/>
                </a:lnTo>
                <a:lnTo>
                  <a:pt x="1589" y="438"/>
                </a:lnTo>
                <a:lnTo>
                  <a:pt x="1751" y="351"/>
                </a:lnTo>
                <a:lnTo>
                  <a:pt x="1919" y="271"/>
                </a:lnTo>
                <a:lnTo>
                  <a:pt x="2090" y="201"/>
                </a:lnTo>
                <a:lnTo>
                  <a:pt x="2268" y="140"/>
                </a:lnTo>
                <a:lnTo>
                  <a:pt x="2449" y="91"/>
                </a:lnTo>
                <a:lnTo>
                  <a:pt x="2634" y="52"/>
                </a:lnTo>
                <a:lnTo>
                  <a:pt x="2821" y="23"/>
                </a:lnTo>
                <a:lnTo>
                  <a:pt x="3014" y="6"/>
                </a:lnTo>
                <a:lnTo>
                  <a:pt x="3209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innerShdw dist="76200" dir="5400000">
              <a:prstClr val="black">
                <a:alpha val="20000"/>
              </a:prstClr>
            </a:innerShdw>
          </a:effectLst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470727" y="3453588"/>
            <a:ext cx="97709" cy="73112"/>
          </a:xfrm>
          <a:custGeom>
            <a:avLst/>
            <a:gdLst>
              <a:gd name="T0" fmla="*/ 251 w 286"/>
              <a:gd name="T1" fmla="*/ 0 h 215"/>
              <a:gd name="T2" fmla="*/ 286 w 286"/>
              <a:gd name="T3" fmla="*/ 57 h 215"/>
              <a:gd name="T4" fmla="*/ 35 w 286"/>
              <a:gd name="T5" fmla="*/ 215 h 215"/>
              <a:gd name="T6" fmla="*/ 0 w 286"/>
              <a:gd name="T7" fmla="*/ 158 h 215"/>
              <a:gd name="T8" fmla="*/ 251 w 286"/>
              <a:gd name="T9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6" h="215">
                <a:moveTo>
                  <a:pt x="251" y="0"/>
                </a:moveTo>
                <a:lnTo>
                  <a:pt x="286" y="57"/>
                </a:lnTo>
                <a:lnTo>
                  <a:pt x="35" y="215"/>
                </a:lnTo>
                <a:lnTo>
                  <a:pt x="0" y="158"/>
                </a:lnTo>
                <a:lnTo>
                  <a:pt x="251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421531" y="3372961"/>
            <a:ext cx="100442" cy="65594"/>
          </a:xfrm>
          <a:custGeom>
            <a:avLst/>
            <a:gdLst>
              <a:gd name="T0" fmla="*/ 264 w 295"/>
              <a:gd name="T1" fmla="*/ 0 h 193"/>
              <a:gd name="T2" fmla="*/ 295 w 295"/>
              <a:gd name="T3" fmla="*/ 58 h 193"/>
              <a:gd name="T4" fmla="*/ 32 w 295"/>
              <a:gd name="T5" fmla="*/ 193 h 193"/>
              <a:gd name="T6" fmla="*/ 0 w 295"/>
              <a:gd name="T7" fmla="*/ 134 h 193"/>
              <a:gd name="T8" fmla="*/ 264 w 295"/>
              <a:gd name="T9" fmla="*/ 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" h="193">
                <a:moveTo>
                  <a:pt x="264" y="0"/>
                </a:moveTo>
                <a:lnTo>
                  <a:pt x="295" y="58"/>
                </a:lnTo>
                <a:lnTo>
                  <a:pt x="32" y="193"/>
                </a:lnTo>
                <a:lnTo>
                  <a:pt x="0" y="134"/>
                </a:lnTo>
                <a:lnTo>
                  <a:pt x="26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1380534" y="3250653"/>
            <a:ext cx="196101" cy="95659"/>
          </a:xfrm>
          <a:custGeom>
            <a:avLst/>
            <a:gdLst>
              <a:gd name="T0" fmla="*/ 549 w 573"/>
              <a:gd name="T1" fmla="*/ 0 h 279"/>
              <a:gd name="T2" fmla="*/ 573 w 573"/>
              <a:gd name="T3" fmla="*/ 62 h 279"/>
              <a:gd name="T4" fmla="*/ 23 w 573"/>
              <a:gd name="T5" fmla="*/ 279 h 279"/>
              <a:gd name="T6" fmla="*/ 0 w 573"/>
              <a:gd name="T7" fmla="*/ 218 h 279"/>
              <a:gd name="T8" fmla="*/ 549 w 573"/>
              <a:gd name="T9" fmla="*/ 0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3" h="279">
                <a:moveTo>
                  <a:pt x="549" y="0"/>
                </a:moveTo>
                <a:lnTo>
                  <a:pt x="573" y="62"/>
                </a:lnTo>
                <a:lnTo>
                  <a:pt x="23" y="279"/>
                </a:lnTo>
                <a:lnTo>
                  <a:pt x="0" y="218"/>
                </a:lnTo>
                <a:lnTo>
                  <a:pt x="54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1348420" y="3200092"/>
            <a:ext cx="103858" cy="49880"/>
          </a:xfrm>
          <a:custGeom>
            <a:avLst/>
            <a:gdLst>
              <a:gd name="T0" fmla="*/ 283 w 302"/>
              <a:gd name="T1" fmla="*/ 0 h 146"/>
              <a:gd name="T2" fmla="*/ 302 w 302"/>
              <a:gd name="T3" fmla="*/ 64 h 146"/>
              <a:gd name="T4" fmla="*/ 17 w 302"/>
              <a:gd name="T5" fmla="*/ 146 h 146"/>
              <a:gd name="T6" fmla="*/ 0 w 302"/>
              <a:gd name="T7" fmla="*/ 83 h 146"/>
              <a:gd name="T8" fmla="*/ 283 w 302"/>
              <a:gd name="T9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46">
                <a:moveTo>
                  <a:pt x="283" y="0"/>
                </a:moveTo>
                <a:lnTo>
                  <a:pt x="302" y="64"/>
                </a:lnTo>
                <a:lnTo>
                  <a:pt x="17" y="146"/>
                </a:lnTo>
                <a:lnTo>
                  <a:pt x="0" y="83"/>
                </a:lnTo>
                <a:lnTo>
                  <a:pt x="28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1325189" y="3110582"/>
            <a:ext cx="103175" cy="40997"/>
          </a:xfrm>
          <a:custGeom>
            <a:avLst/>
            <a:gdLst>
              <a:gd name="T0" fmla="*/ 290 w 302"/>
              <a:gd name="T1" fmla="*/ 0 h 121"/>
              <a:gd name="T2" fmla="*/ 302 w 302"/>
              <a:gd name="T3" fmla="*/ 65 h 121"/>
              <a:gd name="T4" fmla="*/ 13 w 302"/>
              <a:gd name="T5" fmla="*/ 121 h 121"/>
              <a:gd name="T6" fmla="*/ 0 w 302"/>
              <a:gd name="T7" fmla="*/ 57 h 121"/>
              <a:gd name="T8" fmla="*/ 290 w 302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21">
                <a:moveTo>
                  <a:pt x="290" y="0"/>
                </a:moveTo>
                <a:lnTo>
                  <a:pt x="302" y="65"/>
                </a:lnTo>
                <a:lnTo>
                  <a:pt x="13" y="121"/>
                </a:lnTo>
                <a:lnTo>
                  <a:pt x="0" y="57"/>
                </a:lnTo>
                <a:lnTo>
                  <a:pt x="29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1311522" y="3008773"/>
            <a:ext cx="203617" cy="42364"/>
          </a:xfrm>
          <a:custGeom>
            <a:avLst/>
            <a:gdLst>
              <a:gd name="T0" fmla="*/ 589 w 596"/>
              <a:gd name="T1" fmla="*/ 0 h 123"/>
              <a:gd name="T2" fmla="*/ 596 w 596"/>
              <a:gd name="T3" fmla="*/ 64 h 123"/>
              <a:gd name="T4" fmla="*/ 8 w 596"/>
              <a:gd name="T5" fmla="*/ 123 h 123"/>
              <a:gd name="T6" fmla="*/ 0 w 596"/>
              <a:gd name="T7" fmla="*/ 58 h 123"/>
              <a:gd name="T8" fmla="*/ 589 w 596"/>
              <a:gd name="T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123">
                <a:moveTo>
                  <a:pt x="589" y="0"/>
                </a:moveTo>
                <a:lnTo>
                  <a:pt x="596" y="64"/>
                </a:lnTo>
                <a:lnTo>
                  <a:pt x="8" y="123"/>
                </a:lnTo>
                <a:lnTo>
                  <a:pt x="0" y="58"/>
                </a:lnTo>
                <a:lnTo>
                  <a:pt x="58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1307423" y="2926780"/>
            <a:ext cx="101125" cy="22548"/>
          </a:xfrm>
          <a:custGeom>
            <a:avLst/>
            <a:gdLst>
              <a:gd name="T0" fmla="*/ 296 w 296"/>
              <a:gd name="T1" fmla="*/ 0 h 67"/>
              <a:gd name="T2" fmla="*/ 296 w 296"/>
              <a:gd name="T3" fmla="*/ 67 h 67"/>
              <a:gd name="T4" fmla="*/ 0 w 296"/>
              <a:gd name="T5" fmla="*/ 67 h 67"/>
              <a:gd name="T6" fmla="*/ 0 w 296"/>
              <a:gd name="T7" fmla="*/ 2 h 67"/>
              <a:gd name="T8" fmla="*/ 296 w 296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" h="67">
                <a:moveTo>
                  <a:pt x="296" y="0"/>
                </a:moveTo>
                <a:lnTo>
                  <a:pt x="296" y="67"/>
                </a:lnTo>
                <a:lnTo>
                  <a:pt x="0" y="67"/>
                </a:lnTo>
                <a:lnTo>
                  <a:pt x="0" y="2"/>
                </a:lnTo>
                <a:lnTo>
                  <a:pt x="29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26" name="Freeform 14"/>
          <p:cNvSpPr>
            <a:spLocks/>
          </p:cNvSpPr>
          <p:nvPr/>
        </p:nvSpPr>
        <p:spPr bwMode="auto">
          <a:xfrm>
            <a:off x="1310840" y="2824972"/>
            <a:ext cx="102492" cy="31430"/>
          </a:xfrm>
          <a:custGeom>
            <a:avLst/>
            <a:gdLst>
              <a:gd name="T0" fmla="*/ 6 w 300"/>
              <a:gd name="T1" fmla="*/ 0 h 92"/>
              <a:gd name="T2" fmla="*/ 300 w 300"/>
              <a:gd name="T3" fmla="*/ 25 h 92"/>
              <a:gd name="T4" fmla="*/ 294 w 300"/>
              <a:gd name="T5" fmla="*/ 92 h 92"/>
              <a:gd name="T6" fmla="*/ 0 w 300"/>
              <a:gd name="T7" fmla="*/ 66 h 92"/>
              <a:gd name="T8" fmla="*/ 6 w 300"/>
              <a:gd name="T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" h="92">
                <a:moveTo>
                  <a:pt x="6" y="0"/>
                </a:moveTo>
                <a:lnTo>
                  <a:pt x="300" y="25"/>
                </a:lnTo>
                <a:lnTo>
                  <a:pt x="294" y="92"/>
                </a:lnTo>
                <a:lnTo>
                  <a:pt x="0" y="66"/>
                </a:lnTo>
                <a:lnTo>
                  <a:pt x="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32" name="Freeform 15"/>
          <p:cNvSpPr>
            <a:spLocks/>
          </p:cNvSpPr>
          <p:nvPr/>
        </p:nvSpPr>
        <p:spPr bwMode="auto">
          <a:xfrm>
            <a:off x="1322455" y="2724529"/>
            <a:ext cx="203617" cy="58762"/>
          </a:xfrm>
          <a:custGeom>
            <a:avLst/>
            <a:gdLst>
              <a:gd name="T0" fmla="*/ 14 w 595"/>
              <a:gd name="T1" fmla="*/ 0 h 172"/>
              <a:gd name="T2" fmla="*/ 595 w 595"/>
              <a:gd name="T3" fmla="*/ 106 h 172"/>
              <a:gd name="T4" fmla="*/ 583 w 595"/>
              <a:gd name="T5" fmla="*/ 172 h 172"/>
              <a:gd name="T6" fmla="*/ 0 w 595"/>
              <a:gd name="T7" fmla="*/ 65 h 172"/>
              <a:gd name="T8" fmla="*/ 14 w 595"/>
              <a:gd name="T9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172">
                <a:moveTo>
                  <a:pt x="14" y="0"/>
                </a:moveTo>
                <a:lnTo>
                  <a:pt x="595" y="106"/>
                </a:lnTo>
                <a:lnTo>
                  <a:pt x="583" y="172"/>
                </a:lnTo>
                <a:lnTo>
                  <a:pt x="0" y="65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33" name="Freeform 16"/>
          <p:cNvSpPr>
            <a:spLocks/>
          </p:cNvSpPr>
          <p:nvPr/>
        </p:nvSpPr>
        <p:spPr bwMode="auto">
          <a:xfrm>
            <a:off x="1345004" y="2625455"/>
            <a:ext cx="103175" cy="49196"/>
          </a:xfrm>
          <a:custGeom>
            <a:avLst/>
            <a:gdLst>
              <a:gd name="T0" fmla="*/ 18 w 302"/>
              <a:gd name="T1" fmla="*/ 0 h 144"/>
              <a:gd name="T2" fmla="*/ 302 w 302"/>
              <a:gd name="T3" fmla="*/ 80 h 144"/>
              <a:gd name="T4" fmla="*/ 285 w 302"/>
              <a:gd name="T5" fmla="*/ 144 h 144"/>
              <a:gd name="T6" fmla="*/ 0 w 302"/>
              <a:gd name="T7" fmla="*/ 64 h 144"/>
              <a:gd name="T8" fmla="*/ 18 w 30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44">
                <a:moveTo>
                  <a:pt x="18" y="0"/>
                </a:moveTo>
                <a:lnTo>
                  <a:pt x="302" y="80"/>
                </a:lnTo>
                <a:lnTo>
                  <a:pt x="285" y="144"/>
                </a:lnTo>
                <a:lnTo>
                  <a:pt x="0" y="64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34" name="Freeform 17"/>
          <p:cNvSpPr>
            <a:spLocks/>
          </p:cNvSpPr>
          <p:nvPr/>
        </p:nvSpPr>
        <p:spPr bwMode="auto">
          <a:xfrm>
            <a:off x="1375751" y="2529796"/>
            <a:ext cx="102492" cy="56029"/>
          </a:xfrm>
          <a:custGeom>
            <a:avLst/>
            <a:gdLst>
              <a:gd name="T0" fmla="*/ 23 w 298"/>
              <a:gd name="T1" fmla="*/ 0 h 166"/>
              <a:gd name="T2" fmla="*/ 298 w 298"/>
              <a:gd name="T3" fmla="*/ 105 h 166"/>
              <a:gd name="T4" fmla="*/ 275 w 298"/>
              <a:gd name="T5" fmla="*/ 166 h 166"/>
              <a:gd name="T6" fmla="*/ 0 w 298"/>
              <a:gd name="T7" fmla="*/ 61 h 166"/>
              <a:gd name="T8" fmla="*/ 23 w 298"/>
              <a:gd name="T9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166">
                <a:moveTo>
                  <a:pt x="23" y="0"/>
                </a:moveTo>
                <a:lnTo>
                  <a:pt x="298" y="105"/>
                </a:lnTo>
                <a:lnTo>
                  <a:pt x="275" y="166"/>
                </a:lnTo>
                <a:lnTo>
                  <a:pt x="0" y="61"/>
                </a:lnTo>
                <a:lnTo>
                  <a:pt x="2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48" name="Freeform 18"/>
          <p:cNvSpPr>
            <a:spLocks/>
          </p:cNvSpPr>
          <p:nvPr/>
        </p:nvSpPr>
        <p:spPr bwMode="auto">
          <a:xfrm>
            <a:off x="1415381" y="2436870"/>
            <a:ext cx="191318" cy="109324"/>
          </a:xfrm>
          <a:custGeom>
            <a:avLst/>
            <a:gdLst>
              <a:gd name="T0" fmla="*/ 29 w 559"/>
              <a:gd name="T1" fmla="*/ 0 h 320"/>
              <a:gd name="T2" fmla="*/ 559 w 559"/>
              <a:gd name="T3" fmla="*/ 261 h 320"/>
              <a:gd name="T4" fmla="*/ 530 w 559"/>
              <a:gd name="T5" fmla="*/ 320 h 320"/>
              <a:gd name="T6" fmla="*/ 0 w 559"/>
              <a:gd name="T7" fmla="*/ 59 h 320"/>
              <a:gd name="T8" fmla="*/ 29 w 559"/>
              <a:gd name="T9" fmla="*/ 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9" h="320">
                <a:moveTo>
                  <a:pt x="29" y="0"/>
                </a:moveTo>
                <a:lnTo>
                  <a:pt x="559" y="261"/>
                </a:lnTo>
                <a:lnTo>
                  <a:pt x="530" y="320"/>
                </a:lnTo>
                <a:lnTo>
                  <a:pt x="0" y="59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49" name="Freeform 19"/>
          <p:cNvSpPr>
            <a:spLocks/>
          </p:cNvSpPr>
          <p:nvPr/>
        </p:nvSpPr>
        <p:spPr bwMode="auto">
          <a:xfrm>
            <a:off x="1463895" y="2347360"/>
            <a:ext cx="97709" cy="72428"/>
          </a:xfrm>
          <a:custGeom>
            <a:avLst/>
            <a:gdLst>
              <a:gd name="T0" fmla="*/ 35 w 287"/>
              <a:gd name="T1" fmla="*/ 0 h 211"/>
              <a:gd name="T2" fmla="*/ 287 w 287"/>
              <a:gd name="T3" fmla="*/ 156 h 211"/>
              <a:gd name="T4" fmla="*/ 252 w 287"/>
              <a:gd name="T5" fmla="*/ 211 h 211"/>
              <a:gd name="T6" fmla="*/ 0 w 287"/>
              <a:gd name="T7" fmla="*/ 56 h 211"/>
              <a:gd name="T8" fmla="*/ 35 w 287"/>
              <a:gd name="T9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7" h="211">
                <a:moveTo>
                  <a:pt x="35" y="0"/>
                </a:moveTo>
                <a:lnTo>
                  <a:pt x="287" y="156"/>
                </a:lnTo>
                <a:lnTo>
                  <a:pt x="252" y="211"/>
                </a:lnTo>
                <a:lnTo>
                  <a:pt x="0" y="56"/>
                </a:lnTo>
                <a:lnTo>
                  <a:pt x="3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50" name="Freeform 20"/>
          <p:cNvSpPr>
            <a:spLocks/>
          </p:cNvSpPr>
          <p:nvPr/>
        </p:nvSpPr>
        <p:spPr bwMode="auto">
          <a:xfrm>
            <a:off x="1520606" y="2264683"/>
            <a:ext cx="93609" cy="78577"/>
          </a:xfrm>
          <a:custGeom>
            <a:avLst/>
            <a:gdLst>
              <a:gd name="T0" fmla="*/ 39 w 275"/>
              <a:gd name="T1" fmla="*/ 0 h 230"/>
              <a:gd name="T2" fmla="*/ 275 w 275"/>
              <a:gd name="T3" fmla="*/ 178 h 230"/>
              <a:gd name="T4" fmla="*/ 236 w 275"/>
              <a:gd name="T5" fmla="*/ 230 h 230"/>
              <a:gd name="T6" fmla="*/ 0 w 275"/>
              <a:gd name="T7" fmla="*/ 53 h 230"/>
              <a:gd name="T8" fmla="*/ 39 w 275"/>
              <a:gd name="T9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0">
                <a:moveTo>
                  <a:pt x="39" y="0"/>
                </a:moveTo>
                <a:lnTo>
                  <a:pt x="275" y="178"/>
                </a:lnTo>
                <a:lnTo>
                  <a:pt x="236" y="230"/>
                </a:lnTo>
                <a:lnTo>
                  <a:pt x="0" y="53"/>
                </a:lnTo>
                <a:lnTo>
                  <a:pt x="3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51" name="Freeform 21"/>
          <p:cNvSpPr>
            <a:spLocks/>
          </p:cNvSpPr>
          <p:nvPr/>
        </p:nvSpPr>
        <p:spPr bwMode="auto">
          <a:xfrm>
            <a:off x="1584152" y="2186790"/>
            <a:ext cx="164670" cy="152371"/>
          </a:xfrm>
          <a:custGeom>
            <a:avLst/>
            <a:gdLst>
              <a:gd name="T0" fmla="*/ 45 w 484"/>
              <a:gd name="T1" fmla="*/ 0 h 447"/>
              <a:gd name="T2" fmla="*/ 484 w 484"/>
              <a:gd name="T3" fmla="*/ 398 h 447"/>
              <a:gd name="T4" fmla="*/ 439 w 484"/>
              <a:gd name="T5" fmla="*/ 447 h 447"/>
              <a:gd name="T6" fmla="*/ 0 w 484"/>
              <a:gd name="T7" fmla="*/ 49 h 447"/>
              <a:gd name="T8" fmla="*/ 45 w 484"/>
              <a:gd name="T9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4" h="447">
                <a:moveTo>
                  <a:pt x="45" y="0"/>
                </a:moveTo>
                <a:lnTo>
                  <a:pt x="484" y="398"/>
                </a:lnTo>
                <a:lnTo>
                  <a:pt x="439" y="447"/>
                </a:lnTo>
                <a:lnTo>
                  <a:pt x="0" y="49"/>
                </a:lnTo>
                <a:lnTo>
                  <a:pt x="4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54" name="Freeform 22"/>
          <p:cNvSpPr>
            <a:spLocks/>
          </p:cNvSpPr>
          <p:nvPr/>
        </p:nvSpPr>
        <p:spPr bwMode="auto">
          <a:xfrm>
            <a:off x="1655212" y="2115046"/>
            <a:ext cx="85410" cy="89510"/>
          </a:xfrm>
          <a:custGeom>
            <a:avLst/>
            <a:gdLst>
              <a:gd name="T0" fmla="*/ 49 w 249"/>
              <a:gd name="T1" fmla="*/ 0 h 261"/>
              <a:gd name="T2" fmla="*/ 249 w 249"/>
              <a:gd name="T3" fmla="*/ 218 h 261"/>
              <a:gd name="T4" fmla="*/ 201 w 249"/>
              <a:gd name="T5" fmla="*/ 261 h 261"/>
              <a:gd name="T6" fmla="*/ 0 w 249"/>
              <a:gd name="T7" fmla="*/ 44 h 261"/>
              <a:gd name="T8" fmla="*/ 49 w 249"/>
              <a:gd name="T9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" h="261">
                <a:moveTo>
                  <a:pt x="49" y="0"/>
                </a:moveTo>
                <a:lnTo>
                  <a:pt x="249" y="218"/>
                </a:lnTo>
                <a:lnTo>
                  <a:pt x="201" y="261"/>
                </a:lnTo>
                <a:lnTo>
                  <a:pt x="0" y="4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55" name="Freeform 23"/>
          <p:cNvSpPr>
            <a:spLocks/>
          </p:cNvSpPr>
          <p:nvPr/>
        </p:nvSpPr>
        <p:spPr bwMode="auto">
          <a:xfrm>
            <a:off x="1733105" y="2050818"/>
            <a:ext cx="78577" cy="93609"/>
          </a:xfrm>
          <a:custGeom>
            <a:avLst/>
            <a:gdLst>
              <a:gd name="T0" fmla="*/ 53 w 230"/>
              <a:gd name="T1" fmla="*/ 0 h 275"/>
              <a:gd name="T2" fmla="*/ 230 w 230"/>
              <a:gd name="T3" fmla="*/ 236 h 275"/>
              <a:gd name="T4" fmla="*/ 177 w 230"/>
              <a:gd name="T5" fmla="*/ 275 h 275"/>
              <a:gd name="T6" fmla="*/ 0 w 230"/>
              <a:gd name="T7" fmla="*/ 41 h 275"/>
              <a:gd name="T8" fmla="*/ 53 w 230"/>
              <a:gd name="T9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275">
                <a:moveTo>
                  <a:pt x="53" y="0"/>
                </a:moveTo>
                <a:lnTo>
                  <a:pt x="230" y="236"/>
                </a:lnTo>
                <a:lnTo>
                  <a:pt x="177" y="275"/>
                </a:lnTo>
                <a:lnTo>
                  <a:pt x="0" y="41"/>
                </a:lnTo>
                <a:lnTo>
                  <a:pt x="5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56" name="Freeform 24"/>
          <p:cNvSpPr>
            <a:spLocks/>
          </p:cNvSpPr>
          <p:nvPr/>
        </p:nvSpPr>
        <p:spPr bwMode="auto">
          <a:xfrm>
            <a:off x="1816465" y="1994105"/>
            <a:ext cx="125040" cy="183118"/>
          </a:xfrm>
          <a:custGeom>
            <a:avLst/>
            <a:gdLst>
              <a:gd name="T0" fmla="*/ 54 w 366"/>
              <a:gd name="T1" fmla="*/ 0 h 536"/>
              <a:gd name="T2" fmla="*/ 366 w 366"/>
              <a:gd name="T3" fmla="*/ 503 h 536"/>
              <a:gd name="T4" fmla="*/ 312 w 366"/>
              <a:gd name="T5" fmla="*/ 536 h 536"/>
              <a:gd name="T6" fmla="*/ 0 w 366"/>
              <a:gd name="T7" fmla="*/ 35 h 536"/>
              <a:gd name="T8" fmla="*/ 54 w 366"/>
              <a:gd name="T9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536">
                <a:moveTo>
                  <a:pt x="54" y="0"/>
                </a:moveTo>
                <a:lnTo>
                  <a:pt x="366" y="503"/>
                </a:lnTo>
                <a:lnTo>
                  <a:pt x="312" y="536"/>
                </a:lnTo>
                <a:lnTo>
                  <a:pt x="0" y="35"/>
                </a:lnTo>
                <a:lnTo>
                  <a:pt x="5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61" name="Freeform 25"/>
          <p:cNvSpPr>
            <a:spLocks/>
          </p:cNvSpPr>
          <p:nvPr/>
        </p:nvSpPr>
        <p:spPr bwMode="auto">
          <a:xfrm>
            <a:off x="1904609" y="1945592"/>
            <a:ext cx="64911" cy="100442"/>
          </a:xfrm>
          <a:custGeom>
            <a:avLst/>
            <a:gdLst>
              <a:gd name="T0" fmla="*/ 58 w 189"/>
              <a:gd name="T1" fmla="*/ 0 h 295"/>
              <a:gd name="T2" fmla="*/ 189 w 189"/>
              <a:gd name="T3" fmla="*/ 264 h 295"/>
              <a:gd name="T4" fmla="*/ 131 w 189"/>
              <a:gd name="T5" fmla="*/ 295 h 295"/>
              <a:gd name="T6" fmla="*/ 0 w 189"/>
              <a:gd name="T7" fmla="*/ 30 h 295"/>
              <a:gd name="T8" fmla="*/ 58 w 189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95">
                <a:moveTo>
                  <a:pt x="58" y="0"/>
                </a:moveTo>
                <a:lnTo>
                  <a:pt x="189" y="264"/>
                </a:lnTo>
                <a:lnTo>
                  <a:pt x="131" y="295"/>
                </a:lnTo>
                <a:lnTo>
                  <a:pt x="0" y="30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66" name="Freeform 26"/>
          <p:cNvSpPr>
            <a:spLocks/>
          </p:cNvSpPr>
          <p:nvPr/>
        </p:nvSpPr>
        <p:spPr bwMode="auto">
          <a:xfrm>
            <a:off x="1997535" y="1904595"/>
            <a:ext cx="57396" cy="102492"/>
          </a:xfrm>
          <a:custGeom>
            <a:avLst/>
            <a:gdLst>
              <a:gd name="T0" fmla="*/ 60 w 168"/>
              <a:gd name="T1" fmla="*/ 0 h 301"/>
              <a:gd name="T2" fmla="*/ 168 w 168"/>
              <a:gd name="T3" fmla="*/ 277 h 301"/>
              <a:gd name="T4" fmla="*/ 105 w 168"/>
              <a:gd name="T5" fmla="*/ 301 h 301"/>
              <a:gd name="T6" fmla="*/ 0 w 168"/>
              <a:gd name="T7" fmla="*/ 26 h 301"/>
              <a:gd name="T8" fmla="*/ 60 w 168"/>
              <a:gd name="T9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301">
                <a:moveTo>
                  <a:pt x="60" y="0"/>
                </a:moveTo>
                <a:lnTo>
                  <a:pt x="168" y="277"/>
                </a:lnTo>
                <a:lnTo>
                  <a:pt x="105" y="301"/>
                </a:lnTo>
                <a:lnTo>
                  <a:pt x="0" y="26"/>
                </a:lnTo>
                <a:lnTo>
                  <a:pt x="6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68" name="Freeform 27"/>
          <p:cNvSpPr>
            <a:spLocks/>
          </p:cNvSpPr>
          <p:nvPr/>
        </p:nvSpPr>
        <p:spPr bwMode="auto">
          <a:xfrm>
            <a:off x="2093193" y="1873165"/>
            <a:ext cx="76527" cy="200884"/>
          </a:xfrm>
          <a:custGeom>
            <a:avLst/>
            <a:gdLst>
              <a:gd name="T0" fmla="*/ 62 w 224"/>
              <a:gd name="T1" fmla="*/ 0 h 587"/>
              <a:gd name="T2" fmla="*/ 224 w 224"/>
              <a:gd name="T3" fmla="*/ 569 h 587"/>
              <a:gd name="T4" fmla="*/ 161 w 224"/>
              <a:gd name="T5" fmla="*/ 587 h 587"/>
              <a:gd name="T6" fmla="*/ 0 w 224"/>
              <a:gd name="T7" fmla="*/ 19 h 587"/>
              <a:gd name="T8" fmla="*/ 62 w 224"/>
              <a:gd name="T9" fmla="*/ 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587">
                <a:moveTo>
                  <a:pt x="62" y="0"/>
                </a:moveTo>
                <a:lnTo>
                  <a:pt x="224" y="569"/>
                </a:lnTo>
                <a:lnTo>
                  <a:pt x="161" y="587"/>
                </a:lnTo>
                <a:lnTo>
                  <a:pt x="0" y="19"/>
                </a:lnTo>
                <a:lnTo>
                  <a:pt x="6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69" name="Freeform 28"/>
          <p:cNvSpPr>
            <a:spLocks/>
          </p:cNvSpPr>
          <p:nvPr/>
        </p:nvSpPr>
        <p:spPr bwMode="auto">
          <a:xfrm>
            <a:off x="2192952" y="1851301"/>
            <a:ext cx="39630" cy="103175"/>
          </a:xfrm>
          <a:custGeom>
            <a:avLst/>
            <a:gdLst>
              <a:gd name="T0" fmla="*/ 65 w 117"/>
              <a:gd name="T1" fmla="*/ 0 h 303"/>
              <a:gd name="T2" fmla="*/ 117 w 117"/>
              <a:gd name="T3" fmla="*/ 291 h 303"/>
              <a:gd name="T4" fmla="*/ 53 w 117"/>
              <a:gd name="T5" fmla="*/ 303 h 303"/>
              <a:gd name="T6" fmla="*/ 0 w 117"/>
              <a:gd name="T7" fmla="*/ 12 h 303"/>
              <a:gd name="T8" fmla="*/ 65 w 117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" h="303">
                <a:moveTo>
                  <a:pt x="65" y="0"/>
                </a:moveTo>
                <a:lnTo>
                  <a:pt x="117" y="291"/>
                </a:lnTo>
                <a:lnTo>
                  <a:pt x="53" y="303"/>
                </a:lnTo>
                <a:lnTo>
                  <a:pt x="0" y="12"/>
                </a:lnTo>
                <a:lnTo>
                  <a:pt x="6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78" name="Freeform 29"/>
          <p:cNvSpPr>
            <a:spLocks/>
          </p:cNvSpPr>
          <p:nvPr/>
        </p:nvSpPr>
        <p:spPr bwMode="auto">
          <a:xfrm>
            <a:off x="2292711" y="1839001"/>
            <a:ext cx="32114" cy="102492"/>
          </a:xfrm>
          <a:custGeom>
            <a:avLst/>
            <a:gdLst>
              <a:gd name="T0" fmla="*/ 66 w 93"/>
              <a:gd name="T1" fmla="*/ 0 h 301"/>
              <a:gd name="T2" fmla="*/ 93 w 93"/>
              <a:gd name="T3" fmla="*/ 295 h 301"/>
              <a:gd name="T4" fmla="*/ 27 w 93"/>
              <a:gd name="T5" fmla="*/ 301 h 301"/>
              <a:gd name="T6" fmla="*/ 0 w 93"/>
              <a:gd name="T7" fmla="*/ 6 h 301"/>
              <a:gd name="T8" fmla="*/ 66 w 93"/>
              <a:gd name="T9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301">
                <a:moveTo>
                  <a:pt x="66" y="0"/>
                </a:moveTo>
                <a:lnTo>
                  <a:pt x="93" y="295"/>
                </a:lnTo>
                <a:lnTo>
                  <a:pt x="27" y="301"/>
                </a:lnTo>
                <a:lnTo>
                  <a:pt x="0" y="6"/>
                </a:lnTo>
                <a:lnTo>
                  <a:pt x="6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79" name="Freeform 30"/>
          <p:cNvSpPr>
            <a:spLocks/>
          </p:cNvSpPr>
          <p:nvPr/>
        </p:nvSpPr>
        <p:spPr bwMode="auto">
          <a:xfrm>
            <a:off x="2393837" y="1834901"/>
            <a:ext cx="23231" cy="201567"/>
          </a:xfrm>
          <a:custGeom>
            <a:avLst/>
            <a:gdLst>
              <a:gd name="T0" fmla="*/ 2 w 68"/>
              <a:gd name="T1" fmla="*/ 0 h 590"/>
              <a:gd name="T2" fmla="*/ 68 w 68"/>
              <a:gd name="T3" fmla="*/ 0 h 590"/>
              <a:gd name="T4" fmla="*/ 66 w 68"/>
              <a:gd name="T5" fmla="*/ 590 h 590"/>
              <a:gd name="T6" fmla="*/ 0 w 68"/>
              <a:gd name="T7" fmla="*/ 590 h 590"/>
              <a:gd name="T8" fmla="*/ 2 w 68"/>
              <a:gd name="T9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590">
                <a:moveTo>
                  <a:pt x="2" y="0"/>
                </a:moveTo>
                <a:lnTo>
                  <a:pt x="68" y="0"/>
                </a:lnTo>
                <a:lnTo>
                  <a:pt x="66" y="590"/>
                </a:lnTo>
                <a:lnTo>
                  <a:pt x="0" y="590"/>
                </a:lnTo>
                <a:lnTo>
                  <a:pt x="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0" name="Freeform 31"/>
          <p:cNvSpPr>
            <a:spLocks/>
          </p:cNvSpPr>
          <p:nvPr/>
        </p:nvSpPr>
        <p:spPr bwMode="auto">
          <a:xfrm>
            <a:off x="2486762" y="1839001"/>
            <a:ext cx="32114" cy="102492"/>
          </a:xfrm>
          <a:custGeom>
            <a:avLst/>
            <a:gdLst>
              <a:gd name="T0" fmla="*/ 27 w 94"/>
              <a:gd name="T1" fmla="*/ 0 h 301"/>
              <a:gd name="T2" fmla="*/ 94 w 94"/>
              <a:gd name="T3" fmla="*/ 6 h 301"/>
              <a:gd name="T4" fmla="*/ 64 w 94"/>
              <a:gd name="T5" fmla="*/ 301 h 301"/>
              <a:gd name="T6" fmla="*/ 0 w 94"/>
              <a:gd name="T7" fmla="*/ 295 h 301"/>
              <a:gd name="T8" fmla="*/ 27 w 94"/>
              <a:gd name="T9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01">
                <a:moveTo>
                  <a:pt x="27" y="0"/>
                </a:moveTo>
                <a:lnTo>
                  <a:pt x="94" y="6"/>
                </a:lnTo>
                <a:lnTo>
                  <a:pt x="64" y="301"/>
                </a:lnTo>
                <a:lnTo>
                  <a:pt x="0" y="295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1" name="Freeform 32"/>
          <p:cNvSpPr>
            <a:spLocks/>
          </p:cNvSpPr>
          <p:nvPr/>
        </p:nvSpPr>
        <p:spPr bwMode="auto">
          <a:xfrm>
            <a:off x="2578322" y="1851983"/>
            <a:ext cx="40313" cy="103175"/>
          </a:xfrm>
          <a:custGeom>
            <a:avLst/>
            <a:gdLst>
              <a:gd name="T0" fmla="*/ 55 w 119"/>
              <a:gd name="T1" fmla="*/ 0 h 303"/>
              <a:gd name="T2" fmla="*/ 119 w 119"/>
              <a:gd name="T3" fmla="*/ 12 h 303"/>
              <a:gd name="T4" fmla="*/ 64 w 119"/>
              <a:gd name="T5" fmla="*/ 303 h 303"/>
              <a:gd name="T6" fmla="*/ 0 w 119"/>
              <a:gd name="T7" fmla="*/ 291 h 303"/>
              <a:gd name="T8" fmla="*/ 55 w 119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" h="303">
                <a:moveTo>
                  <a:pt x="55" y="0"/>
                </a:moveTo>
                <a:lnTo>
                  <a:pt x="119" y="12"/>
                </a:lnTo>
                <a:lnTo>
                  <a:pt x="64" y="303"/>
                </a:lnTo>
                <a:lnTo>
                  <a:pt x="0" y="291"/>
                </a:lnTo>
                <a:lnTo>
                  <a:pt x="5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2" name="Freeform 33"/>
          <p:cNvSpPr>
            <a:spLocks/>
          </p:cNvSpPr>
          <p:nvPr/>
        </p:nvSpPr>
        <p:spPr bwMode="auto">
          <a:xfrm>
            <a:off x="2640500" y="1874532"/>
            <a:ext cx="77894" cy="200200"/>
          </a:xfrm>
          <a:custGeom>
            <a:avLst/>
            <a:gdLst>
              <a:gd name="T0" fmla="*/ 164 w 228"/>
              <a:gd name="T1" fmla="*/ 0 h 585"/>
              <a:gd name="T2" fmla="*/ 228 w 228"/>
              <a:gd name="T3" fmla="*/ 17 h 585"/>
              <a:gd name="T4" fmla="*/ 65 w 228"/>
              <a:gd name="T5" fmla="*/ 585 h 585"/>
              <a:gd name="T6" fmla="*/ 0 w 228"/>
              <a:gd name="T7" fmla="*/ 567 h 585"/>
              <a:gd name="T8" fmla="*/ 164 w 228"/>
              <a:gd name="T9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585">
                <a:moveTo>
                  <a:pt x="164" y="0"/>
                </a:moveTo>
                <a:lnTo>
                  <a:pt x="228" y="17"/>
                </a:lnTo>
                <a:lnTo>
                  <a:pt x="65" y="585"/>
                </a:lnTo>
                <a:lnTo>
                  <a:pt x="0" y="567"/>
                </a:lnTo>
                <a:lnTo>
                  <a:pt x="16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3" name="Freeform 34"/>
          <p:cNvSpPr>
            <a:spLocks/>
          </p:cNvSpPr>
          <p:nvPr/>
        </p:nvSpPr>
        <p:spPr bwMode="auto">
          <a:xfrm>
            <a:off x="2756657" y="1905961"/>
            <a:ext cx="57396" cy="102492"/>
          </a:xfrm>
          <a:custGeom>
            <a:avLst/>
            <a:gdLst>
              <a:gd name="T0" fmla="*/ 107 w 167"/>
              <a:gd name="T1" fmla="*/ 0 h 301"/>
              <a:gd name="T2" fmla="*/ 167 w 167"/>
              <a:gd name="T3" fmla="*/ 26 h 301"/>
              <a:gd name="T4" fmla="*/ 60 w 167"/>
              <a:gd name="T5" fmla="*/ 301 h 301"/>
              <a:gd name="T6" fmla="*/ 0 w 167"/>
              <a:gd name="T7" fmla="*/ 275 h 301"/>
              <a:gd name="T8" fmla="*/ 107 w 167"/>
              <a:gd name="T9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7" h="301">
                <a:moveTo>
                  <a:pt x="107" y="0"/>
                </a:moveTo>
                <a:lnTo>
                  <a:pt x="167" y="26"/>
                </a:lnTo>
                <a:lnTo>
                  <a:pt x="60" y="301"/>
                </a:lnTo>
                <a:lnTo>
                  <a:pt x="0" y="275"/>
                </a:lnTo>
                <a:lnTo>
                  <a:pt x="10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4" name="Freeform 35"/>
          <p:cNvSpPr>
            <a:spLocks/>
          </p:cNvSpPr>
          <p:nvPr/>
        </p:nvSpPr>
        <p:spPr bwMode="auto">
          <a:xfrm>
            <a:off x="2841384" y="1946959"/>
            <a:ext cx="65594" cy="100442"/>
          </a:xfrm>
          <a:custGeom>
            <a:avLst/>
            <a:gdLst>
              <a:gd name="T0" fmla="*/ 133 w 191"/>
              <a:gd name="T1" fmla="*/ 0 h 295"/>
              <a:gd name="T2" fmla="*/ 191 w 191"/>
              <a:gd name="T3" fmla="*/ 29 h 295"/>
              <a:gd name="T4" fmla="*/ 59 w 191"/>
              <a:gd name="T5" fmla="*/ 295 h 295"/>
              <a:gd name="T6" fmla="*/ 0 w 191"/>
              <a:gd name="T7" fmla="*/ 263 h 295"/>
              <a:gd name="T8" fmla="*/ 133 w 191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" h="295">
                <a:moveTo>
                  <a:pt x="133" y="0"/>
                </a:moveTo>
                <a:lnTo>
                  <a:pt x="191" y="29"/>
                </a:lnTo>
                <a:lnTo>
                  <a:pt x="59" y="295"/>
                </a:lnTo>
                <a:lnTo>
                  <a:pt x="0" y="26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5" name="Freeform 36"/>
          <p:cNvSpPr>
            <a:spLocks/>
          </p:cNvSpPr>
          <p:nvPr/>
        </p:nvSpPr>
        <p:spPr bwMode="auto">
          <a:xfrm>
            <a:off x="2868714" y="1995472"/>
            <a:ext cx="125724" cy="183118"/>
          </a:xfrm>
          <a:custGeom>
            <a:avLst/>
            <a:gdLst>
              <a:gd name="T0" fmla="*/ 314 w 369"/>
              <a:gd name="T1" fmla="*/ 0 h 536"/>
              <a:gd name="T2" fmla="*/ 369 w 369"/>
              <a:gd name="T3" fmla="*/ 35 h 536"/>
              <a:gd name="T4" fmla="*/ 57 w 369"/>
              <a:gd name="T5" fmla="*/ 536 h 536"/>
              <a:gd name="T6" fmla="*/ 0 w 369"/>
              <a:gd name="T7" fmla="*/ 503 h 536"/>
              <a:gd name="T8" fmla="*/ 314 w 369"/>
              <a:gd name="T9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536">
                <a:moveTo>
                  <a:pt x="314" y="0"/>
                </a:moveTo>
                <a:lnTo>
                  <a:pt x="369" y="35"/>
                </a:lnTo>
                <a:lnTo>
                  <a:pt x="57" y="536"/>
                </a:lnTo>
                <a:lnTo>
                  <a:pt x="0" y="503"/>
                </a:lnTo>
                <a:lnTo>
                  <a:pt x="31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6" name="Freeform 37"/>
          <p:cNvSpPr>
            <a:spLocks/>
          </p:cNvSpPr>
          <p:nvPr/>
        </p:nvSpPr>
        <p:spPr bwMode="auto">
          <a:xfrm>
            <a:off x="2999221" y="2052867"/>
            <a:ext cx="78577" cy="93609"/>
          </a:xfrm>
          <a:custGeom>
            <a:avLst/>
            <a:gdLst>
              <a:gd name="T0" fmla="*/ 180 w 230"/>
              <a:gd name="T1" fmla="*/ 0 h 275"/>
              <a:gd name="T2" fmla="*/ 230 w 230"/>
              <a:gd name="T3" fmla="*/ 41 h 275"/>
              <a:gd name="T4" fmla="*/ 51 w 230"/>
              <a:gd name="T5" fmla="*/ 275 h 275"/>
              <a:gd name="T6" fmla="*/ 0 w 230"/>
              <a:gd name="T7" fmla="*/ 236 h 275"/>
              <a:gd name="T8" fmla="*/ 180 w 230"/>
              <a:gd name="T9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275">
                <a:moveTo>
                  <a:pt x="180" y="0"/>
                </a:moveTo>
                <a:lnTo>
                  <a:pt x="230" y="41"/>
                </a:lnTo>
                <a:lnTo>
                  <a:pt x="51" y="275"/>
                </a:lnTo>
                <a:lnTo>
                  <a:pt x="0" y="236"/>
                </a:lnTo>
                <a:lnTo>
                  <a:pt x="18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7" name="Freeform 38"/>
          <p:cNvSpPr>
            <a:spLocks/>
          </p:cNvSpPr>
          <p:nvPr/>
        </p:nvSpPr>
        <p:spPr bwMode="auto">
          <a:xfrm>
            <a:off x="3070283" y="2117096"/>
            <a:ext cx="84726" cy="90193"/>
          </a:xfrm>
          <a:custGeom>
            <a:avLst/>
            <a:gdLst>
              <a:gd name="T0" fmla="*/ 199 w 247"/>
              <a:gd name="T1" fmla="*/ 0 h 264"/>
              <a:gd name="T2" fmla="*/ 247 w 247"/>
              <a:gd name="T3" fmla="*/ 45 h 264"/>
              <a:gd name="T4" fmla="*/ 49 w 247"/>
              <a:gd name="T5" fmla="*/ 264 h 264"/>
              <a:gd name="T6" fmla="*/ 0 w 247"/>
              <a:gd name="T7" fmla="*/ 219 h 264"/>
              <a:gd name="T8" fmla="*/ 199 w 247"/>
              <a:gd name="T9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" h="264">
                <a:moveTo>
                  <a:pt x="199" y="0"/>
                </a:moveTo>
                <a:lnTo>
                  <a:pt x="247" y="45"/>
                </a:lnTo>
                <a:lnTo>
                  <a:pt x="49" y="264"/>
                </a:lnTo>
                <a:lnTo>
                  <a:pt x="0" y="219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8" name="Freeform 39"/>
          <p:cNvSpPr>
            <a:spLocks/>
          </p:cNvSpPr>
          <p:nvPr/>
        </p:nvSpPr>
        <p:spPr bwMode="auto">
          <a:xfrm>
            <a:off x="3061399" y="2188840"/>
            <a:ext cx="165354" cy="152371"/>
          </a:xfrm>
          <a:custGeom>
            <a:avLst/>
            <a:gdLst>
              <a:gd name="T0" fmla="*/ 438 w 483"/>
              <a:gd name="T1" fmla="*/ 0 h 444"/>
              <a:gd name="T2" fmla="*/ 483 w 483"/>
              <a:gd name="T3" fmla="*/ 49 h 444"/>
              <a:gd name="T4" fmla="*/ 42 w 483"/>
              <a:gd name="T5" fmla="*/ 444 h 444"/>
              <a:gd name="T6" fmla="*/ 0 w 483"/>
              <a:gd name="T7" fmla="*/ 396 h 444"/>
              <a:gd name="T8" fmla="*/ 438 w 483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3" h="444">
                <a:moveTo>
                  <a:pt x="438" y="0"/>
                </a:moveTo>
                <a:lnTo>
                  <a:pt x="483" y="49"/>
                </a:lnTo>
                <a:lnTo>
                  <a:pt x="42" y="444"/>
                </a:lnTo>
                <a:lnTo>
                  <a:pt x="0" y="396"/>
                </a:lnTo>
                <a:lnTo>
                  <a:pt x="438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89" name="Freeform 40"/>
          <p:cNvSpPr>
            <a:spLocks/>
          </p:cNvSpPr>
          <p:nvPr/>
        </p:nvSpPr>
        <p:spPr bwMode="auto">
          <a:xfrm>
            <a:off x="3196005" y="2267417"/>
            <a:ext cx="93609" cy="78577"/>
          </a:xfrm>
          <a:custGeom>
            <a:avLst/>
            <a:gdLst>
              <a:gd name="T0" fmla="*/ 236 w 275"/>
              <a:gd name="T1" fmla="*/ 0 h 230"/>
              <a:gd name="T2" fmla="*/ 275 w 275"/>
              <a:gd name="T3" fmla="*/ 53 h 230"/>
              <a:gd name="T4" fmla="*/ 39 w 275"/>
              <a:gd name="T5" fmla="*/ 230 h 230"/>
              <a:gd name="T6" fmla="*/ 0 w 275"/>
              <a:gd name="T7" fmla="*/ 177 h 230"/>
              <a:gd name="T8" fmla="*/ 236 w 275"/>
              <a:gd name="T9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0">
                <a:moveTo>
                  <a:pt x="236" y="0"/>
                </a:moveTo>
                <a:lnTo>
                  <a:pt x="275" y="53"/>
                </a:lnTo>
                <a:lnTo>
                  <a:pt x="39" y="230"/>
                </a:lnTo>
                <a:lnTo>
                  <a:pt x="0" y="177"/>
                </a:lnTo>
                <a:lnTo>
                  <a:pt x="23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0" name="Freeform 41"/>
          <p:cNvSpPr>
            <a:spLocks/>
          </p:cNvSpPr>
          <p:nvPr/>
        </p:nvSpPr>
        <p:spPr bwMode="auto">
          <a:xfrm>
            <a:off x="3248618" y="2350777"/>
            <a:ext cx="97709" cy="71744"/>
          </a:xfrm>
          <a:custGeom>
            <a:avLst/>
            <a:gdLst>
              <a:gd name="T0" fmla="*/ 252 w 287"/>
              <a:gd name="T1" fmla="*/ 0 h 208"/>
              <a:gd name="T2" fmla="*/ 287 w 287"/>
              <a:gd name="T3" fmla="*/ 54 h 208"/>
              <a:gd name="T4" fmla="*/ 34 w 287"/>
              <a:gd name="T5" fmla="*/ 208 h 208"/>
              <a:gd name="T6" fmla="*/ 0 w 287"/>
              <a:gd name="T7" fmla="*/ 154 h 208"/>
              <a:gd name="T8" fmla="*/ 252 w 287"/>
              <a:gd name="T9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7" h="208">
                <a:moveTo>
                  <a:pt x="252" y="0"/>
                </a:moveTo>
                <a:lnTo>
                  <a:pt x="287" y="54"/>
                </a:lnTo>
                <a:lnTo>
                  <a:pt x="34" y="208"/>
                </a:lnTo>
                <a:lnTo>
                  <a:pt x="0" y="154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1" name="Freeform 42"/>
          <p:cNvSpPr>
            <a:spLocks/>
          </p:cNvSpPr>
          <p:nvPr/>
        </p:nvSpPr>
        <p:spPr bwMode="auto">
          <a:xfrm>
            <a:off x="3202155" y="2439602"/>
            <a:ext cx="192002" cy="108642"/>
          </a:xfrm>
          <a:custGeom>
            <a:avLst/>
            <a:gdLst>
              <a:gd name="T0" fmla="*/ 532 w 561"/>
              <a:gd name="T1" fmla="*/ 0 h 318"/>
              <a:gd name="T2" fmla="*/ 561 w 561"/>
              <a:gd name="T3" fmla="*/ 58 h 318"/>
              <a:gd name="T4" fmla="*/ 29 w 561"/>
              <a:gd name="T5" fmla="*/ 318 h 318"/>
              <a:gd name="T6" fmla="*/ 0 w 561"/>
              <a:gd name="T7" fmla="*/ 259 h 318"/>
              <a:gd name="T8" fmla="*/ 532 w 561"/>
              <a:gd name="T9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1" h="318">
                <a:moveTo>
                  <a:pt x="532" y="0"/>
                </a:moveTo>
                <a:lnTo>
                  <a:pt x="561" y="58"/>
                </a:lnTo>
                <a:lnTo>
                  <a:pt x="29" y="318"/>
                </a:lnTo>
                <a:lnTo>
                  <a:pt x="0" y="259"/>
                </a:lnTo>
                <a:lnTo>
                  <a:pt x="53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2" name="Freeform 43"/>
          <p:cNvSpPr>
            <a:spLocks/>
          </p:cNvSpPr>
          <p:nvPr/>
        </p:nvSpPr>
        <p:spPr bwMode="auto">
          <a:xfrm>
            <a:off x="3331294" y="2532528"/>
            <a:ext cx="102492" cy="56712"/>
          </a:xfrm>
          <a:custGeom>
            <a:avLst/>
            <a:gdLst>
              <a:gd name="T0" fmla="*/ 277 w 300"/>
              <a:gd name="T1" fmla="*/ 0 h 166"/>
              <a:gd name="T2" fmla="*/ 300 w 300"/>
              <a:gd name="T3" fmla="*/ 60 h 166"/>
              <a:gd name="T4" fmla="*/ 24 w 300"/>
              <a:gd name="T5" fmla="*/ 166 h 166"/>
              <a:gd name="T6" fmla="*/ 0 w 300"/>
              <a:gd name="T7" fmla="*/ 103 h 166"/>
              <a:gd name="T8" fmla="*/ 277 w 300"/>
              <a:gd name="T9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" h="166">
                <a:moveTo>
                  <a:pt x="277" y="0"/>
                </a:moveTo>
                <a:lnTo>
                  <a:pt x="300" y="60"/>
                </a:lnTo>
                <a:lnTo>
                  <a:pt x="24" y="166"/>
                </a:lnTo>
                <a:lnTo>
                  <a:pt x="0" y="103"/>
                </a:lnTo>
                <a:lnTo>
                  <a:pt x="27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3" name="Freeform 44"/>
          <p:cNvSpPr>
            <a:spLocks/>
          </p:cNvSpPr>
          <p:nvPr/>
        </p:nvSpPr>
        <p:spPr bwMode="auto">
          <a:xfrm>
            <a:off x="3360676" y="2628870"/>
            <a:ext cx="103858" cy="48513"/>
          </a:xfrm>
          <a:custGeom>
            <a:avLst/>
            <a:gdLst>
              <a:gd name="T0" fmla="*/ 285 w 302"/>
              <a:gd name="T1" fmla="*/ 0 h 142"/>
              <a:gd name="T2" fmla="*/ 302 w 302"/>
              <a:gd name="T3" fmla="*/ 64 h 142"/>
              <a:gd name="T4" fmla="*/ 17 w 302"/>
              <a:gd name="T5" fmla="*/ 142 h 142"/>
              <a:gd name="T6" fmla="*/ 0 w 302"/>
              <a:gd name="T7" fmla="*/ 80 h 142"/>
              <a:gd name="T8" fmla="*/ 285 w 302"/>
              <a:gd name="T9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42">
                <a:moveTo>
                  <a:pt x="285" y="0"/>
                </a:moveTo>
                <a:lnTo>
                  <a:pt x="302" y="64"/>
                </a:lnTo>
                <a:lnTo>
                  <a:pt x="17" y="142"/>
                </a:lnTo>
                <a:lnTo>
                  <a:pt x="0" y="80"/>
                </a:lnTo>
                <a:lnTo>
                  <a:pt x="28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4" name="Freeform 45"/>
          <p:cNvSpPr>
            <a:spLocks/>
          </p:cNvSpPr>
          <p:nvPr/>
        </p:nvSpPr>
        <p:spPr bwMode="auto">
          <a:xfrm>
            <a:off x="3282782" y="2727946"/>
            <a:ext cx="202934" cy="57396"/>
          </a:xfrm>
          <a:custGeom>
            <a:avLst/>
            <a:gdLst>
              <a:gd name="T0" fmla="*/ 581 w 593"/>
              <a:gd name="T1" fmla="*/ 0 h 168"/>
              <a:gd name="T2" fmla="*/ 593 w 593"/>
              <a:gd name="T3" fmla="*/ 65 h 168"/>
              <a:gd name="T4" fmla="*/ 12 w 593"/>
              <a:gd name="T5" fmla="*/ 168 h 168"/>
              <a:gd name="T6" fmla="*/ 0 w 593"/>
              <a:gd name="T7" fmla="*/ 104 h 168"/>
              <a:gd name="T8" fmla="*/ 581 w 593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3" h="168">
                <a:moveTo>
                  <a:pt x="581" y="0"/>
                </a:moveTo>
                <a:lnTo>
                  <a:pt x="593" y="65"/>
                </a:lnTo>
                <a:lnTo>
                  <a:pt x="12" y="168"/>
                </a:lnTo>
                <a:lnTo>
                  <a:pt x="0" y="104"/>
                </a:lnTo>
                <a:lnTo>
                  <a:pt x="581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5" name="Freeform 46"/>
          <p:cNvSpPr>
            <a:spLocks/>
          </p:cNvSpPr>
          <p:nvPr/>
        </p:nvSpPr>
        <p:spPr bwMode="auto">
          <a:xfrm>
            <a:off x="3395522" y="2828388"/>
            <a:ext cx="102492" cy="31430"/>
          </a:xfrm>
          <a:custGeom>
            <a:avLst/>
            <a:gdLst>
              <a:gd name="T0" fmla="*/ 295 w 301"/>
              <a:gd name="T1" fmla="*/ 0 h 91"/>
              <a:gd name="T2" fmla="*/ 301 w 301"/>
              <a:gd name="T3" fmla="*/ 66 h 91"/>
              <a:gd name="T4" fmla="*/ 4 w 301"/>
              <a:gd name="T5" fmla="*/ 91 h 91"/>
              <a:gd name="T6" fmla="*/ 0 w 301"/>
              <a:gd name="T7" fmla="*/ 25 h 91"/>
              <a:gd name="T8" fmla="*/ 295 w 301"/>
              <a:gd name="T9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1" h="91">
                <a:moveTo>
                  <a:pt x="295" y="0"/>
                </a:moveTo>
                <a:lnTo>
                  <a:pt x="301" y="66"/>
                </a:lnTo>
                <a:lnTo>
                  <a:pt x="4" y="91"/>
                </a:lnTo>
                <a:lnTo>
                  <a:pt x="0" y="25"/>
                </a:lnTo>
                <a:lnTo>
                  <a:pt x="29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6" name="Freeform 47"/>
          <p:cNvSpPr>
            <a:spLocks/>
          </p:cNvSpPr>
          <p:nvPr/>
        </p:nvSpPr>
        <p:spPr bwMode="auto">
          <a:xfrm>
            <a:off x="3399622" y="2929514"/>
            <a:ext cx="101125" cy="23915"/>
          </a:xfrm>
          <a:custGeom>
            <a:avLst/>
            <a:gdLst>
              <a:gd name="T0" fmla="*/ 0 w 296"/>
              <a:gd name="T1" fmla="*/ 0 h 70"/>
              <a:gd name="T2" fmla="*/ 296 w 296"/>
              <a:gd name="T3" fmla="*/ 4 h 70"/>
              <a:gd name="T4" fmla="*/ 296 w 296"/>
              <a:gd name="T5" fmla="*/ 70 h 70"/>
              <a:gd name="T6" fmla="*/ 0 w 296"/>
              <a:gd name="T7" fmla="*/ 66 h 70"/>
              <a:gd name="T8" fmla="*/ 0 w 29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" h="70">
                <a:moveTo>
                  <a:pt x="0" y="0"/>
                </a:moveTo>
                <a:lnTo>
                  <a:pt x="296" y="4"/>
                </a:lnTo>
                <a:lnTo>
                  <a:pt x="296" y="70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7" name="Freeform 48"/>
          <p:cNvSpPr>
            <a:spLocks/>
          </p:cNvSpPr>
          <p:nvPr/>
        </p:nvSpPr>
        <p:spPr bwMode="auto">
          <a:xfrm>
            <a:off x="3293031" y="3011506"/>
            <a:ext cx="202934" cy="43047"/>
          </a:xfrm>
          <a:custGeom>
            <a:avLst/>
            <a:gdLst>
              <a:gd name="T0" fmla="*/ 6 w 595"/>
              <a:gd name="T1" fmla="*/ 0 h 125"/>
              <a:gd name="T2" fmla="*/ 595 w 595"/>
              <a:gd name="T3" fmla="*/ 58 h 125"/>
              <a:gd name="T4" fmla="*/ 589 w 595"/>
              <a:gd name="T5" fmla="*/ 125 h 125"/>
              <a:gd name="T6" fmla="*/ 0 w 595"/>
              <a:gd name="T7" fmla="*/ 64 h 125"/>
              <a:gd name="T8" fmla="*/ 6 w 595"/>
              <a:gd name="T9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125">
                <a:moveTo>
                  <a:pt x="6" y="0"/>
                </a:moveTo>
                <a:lnTo>
                  <a:pt x="595" y="58"/>
                </a:lnTo>
                <a:lnTo>
                  <a:pt x="589" y="125"/>
                </a:lnTo>
                <a:lnTo>
                  <a:pt x="0" y="64"/>
                </a:lnTo>
                <a:lnTo>
                  <a:pt x="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8" name="Freeform 49"/>
          <p:cNvSpPr>
            <a:spLocks/>
          </p:cNvSpPr>
          <p:nvPr/>
        </p:nvSpPr>
        <p:spPr bwMode="auto">
          <a:xfrm>
            <a:off x="3379125" y="3113998"/>
            <a:ext cx="103175" cy="40997"/>
          </a:xfrm>
          <a:custGeom>
            <a:avLst/>
            <a:gdLst>
              <a:gd name="T0" fmla="*/ 11 w 302"/>
              <a:gd name="T1" fmla="*/ 0 h 121"/>
              <a:gd name="T2" fmla="*/ 302 w 302"/>
              <a:gd name="T3" fmla="*/ 57 h 121"/>
              <a:gd name="T4" fmla="*/ 288 w 302"/>
              <a:gd name="T5" fmla="*/ 121 h 121"/>
              <a:gd name="T6" fmla="*/ 0 w 302"/>
              <a:gd name="T7" fmla="*/ 64 h 121"/>
              <a:gd name="T8" fmla="*/ 11 w 302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21">
                <a:moveTo>
                  <a:pt x="11" y="0"/>
                </a:moveTo>
                <a:lnTo>
                  <a:pt x="302" y="57"/>
                </a:lnTo>
                <a:lnTo>
                  <a:pt x="288" y="121"/>
                </a:lnTo>
                <a:lnTo>
                  <a:pt x="0" y="64"/>
                </a:lnTo>
                <a:lnTo>
                  <a:pt x="11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9" name="Freeform 50"/>
          <p:cNvSpPr>
            <a:spLocks/>
          </p:cNvSpPr>
          <p:nvPr/>
        </p:nvSpPr>
        <p:spPr bwMode="auto">
          <a:xfrm>
            <a:off x="3355892" y="3203508"/>
            <a:ext cx="103175" cy="49880"/>
          </a:xfrm>
          <a:custGeom>
            <a:avLst/>
            <a:gdLst>
              <a:gd name="T0" fmla="*/ 20 w 303"/>
              <a:gd name="T1" fmla="*/ 0 h 147"/>
              <a:gd name="T2" fmla="*/ 303 w 303"/>
              <a:gd name="T3" fmla="*/ 84 h 147"/>
              <a:gd name="T4" fmla="*/ 283 w 303"/>
              <a:gd name="T5" fmla="*/ 147 h 147"/>
              <a:gd name="T6" fmla="*/ 0 w 303"/>
              <a:gd name="T7" fmla="*/ 63 h 147"/>
              <a:gd name="T8" fmla="*/ 20 w 303"/>
              <a:gd name="T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3" h="147">
                <a:moveTo>
                  <a:pt x="20" y="0"/>
                </a:moveTo>
                <a:lnTo>
                  <a:pt x="303" y="84"/>
                </a:lnTo>
                <a:lnTo>
                  <a:pt x="283" y="147"/>
                </a:lnTo>
                <a:lnTo>
                  <a:pt x="0" y="63"/>
                </a:lnTo>
                <a:lnTo>
                  <a:pt x="2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00" name="Freeform 51"/>
          <p:cNvSpPr>
            <a:spLocks/>
          </p:cNvSpPr>
          <p:nvPr/>
        </p:nvSpPr>
        <p:spPr bwMode="auto">
          <a:xfrm>
            <a:off x="3230170" y="3253387"/>
            <a:ext cx="196101" cy="96342"/>
          </a:xfrm>
          <a:custGeom>
            <a:avLst/>
            <a:gdLst>
              <a:gd name="T0" fmla="*/ 25 w 573"/>
              <a:gd name="T1" fmla="*/ 0 h 280"/>
              <a:gd name="T2" fmla="*/ 573 w 573"/>
              <a:gd name="T3" fmla="*/ 218 h 280"/>
              <a:gd name="T4" fmla="*/ 550 w 573"/>
              <a:gd name="T5" fmla="*/ 280 h 280"/>
              <a:gd name="T6" fmla="*/ 0 w 573"/>
              <a:gd name="T7" fmla="*/ 60 h 280"/>
              <a:gd name="T8" fmla="*/ 25 w 573"/>
              <a:gd name="T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3" h="280">
                <a:moveTo>
                  <a:pt x="25" y="0"/>
                </a:moveTo>
                <a:lnTo>
                  <a:pt x="573" y="218"/>
                </a:lnTo>
                <a:lnTo>
                  <a:pt x="550" y="280"/>
                </a:lnTo>
                <a:lnTo>
                  <a:pt x="0" y="60"/>
                </a:lnTo>
                <a:lnTo>
                  <a:pt x="2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01" name="Freeform 52"/>
          <p:cNvSpPr>
            <a:spLocks/>
          </p:cNvSpPr>
          <p:nvPr/>
        </p:nvSpPr>
        <p:spPr bwMode="auto">
          <a:xfrm>
            <a:off x="3284831" y="3375693"/>
            <a:ext cx="100442" cy="65594"/>
          </a:xfrm>
          <a:custGeom>
            <a:avLst/>
            <a:gdLst>
              <a:gd name="T0" fmla="*/ 29 w 292"/>
              <a:gd name="T1" fmla="*/ 0 h 193"/>
              <a:gd name="T2" fmla="*/ 292 w 292"/>
              <a:gd name="T3" fmla="*/ 135 h 193"/>
              <a:gd name="T4" fmla="*/ 263 w 292"/>
              <a:gd name="T5" fmla="*/ 193 h 193"/>
              <a:gd name="T6" fmla="*/ 0 w 292"/>
              <a:gd name="T7" fmla="*/ 59 h 193"/>
              <a:gd name="T8" fmla="*/ 29 w 292"/>
              <a:gd name="T9" fmla="*/ 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193">
                <a:moveTo>
                  <a:pt x="29" y="0"/>
                </a:moveTo>
                <a:lnTo>
                  <a:pt x="292" y="135"/>
                </a:lnTo>
                <a:lnTo>
                  <a:pt x="263" y="193"/>
                </a:lnTo>
                <a:lnTo>
                  <a:pt x="0" y="59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02" name="Freeform 53"/>
          <p:cNvSpPr>
            <a:spLocks/>
          </p:cNvSpPr>
          <p:nvPr/>
        </p:nvSpPr>
        <p:spPr bwMode="auto">
          <a:xfrm>
            <a:off x="3238369" y="3456321"/>
            <a:ext cx="97026" cy="73112"/>
          </a:xfrm>
          <a:custGeom>
            <a:avLst/>
            <a:gdLst>
              <a:gd name="T0" fmla="*/ 35 w 285"/>
              <a:gd name="T1" fmla="*/ 0 h 215"/>
              <a:gd name="T2" fmla="*/ 285 w 285"/>
              <a:gd name="T3" fmla="*/ 160 h 215"/>
              <a:gd name="T4" fmla="*/ 250 w 285"/>
              <a:gd name="T5" fmla="*/ 215 h 215"/>
              <a:gd name="T6" fmla="*/ 0 w 285"/>
              <a:gd name="T7" fmla="*/ 57 h 215"/>
              <a:gd name="T8" fmla="*/ 35 w 285"/>
              <a:gd name="T9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5" h="215">
                <a:moveTo>
                  <a:pt x="35" y="0"/>
                </a:moveTo>
                <a:lnTo>
                  <a:pt x="285" y="160"/>
                </a:lnTo>
                <a:lnTo>
                  <a:pt x="250" y="215"/>
                </a:lnTo>
                <a:lnTo>
                  <a:pt x="0" y="57"/>
                </a:lnTo>
                <a:lnTo>
                  <a:pt x="3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03" name="Freeform 54"/>
          <p:cNvSpPr>
            <a:spLocks/>
          </p:cNvSpPr>
          <p:nvPr/>
        </p:nvSpPr>
        <p:spPr bwMode="auto">
          <a:xfrm>
            <a:off x="3104446" y="3470670"/>
            <a:ext cx="173553" cy="141439"/>
          </a:xfrm>
          <a:custGeom>
            <a:avLst/>
            <a:gdLst>
              <a:gd name="T0" fmla="*/ 41 w 507"/>
              <a:gd name="T1" fmla="*/ 0 h 413"/>
              <a:gd name="T2" fmla="*/ 507 w 507"/>
              <a:gd name="T3" fmla="*/ 361 h 413"/>
              <a:gd name="T4" fmla="*/ 468 w 507"/>
              <a:gd name="T5" fmla="*/ 413 h 413"/>
              <a:gd name="T6" fmla="*/ 0 w 507"/>
              <a:gd name="T7" fmla="*/ 51 h 413"/>
              <a:gd name="T8" fmla="*/ 41 w 507"/>
              <a:gd name="T9" fmla="*/ 0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7" h="413">
                <a:moveTo>
                  <a:pt x="41" y="0"/>
                </a:moveTo>
                <a:lnTo>
                  <a:pt x="507" y="361"/>
                </a:lnTo>
                <a:lnTo>
                  <a:pt x="468" y="413"/>
                </a:lnTo>
                <a:lnTo>
                  <a:pt x="0" y="51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17" name="Block Arc 116"/>
          <p:cNvSpPr/>
          <p:nvPr/>
        </p:nvSpPr>
        <p:spPr>
          <a:xfrm>
            <a:off x="1769383" y="2290481"/>
            <a:ext cx="1291644" cy="1291644"/>
          </a:xfrm>
          <a:prstGeom prst="blockArc">
            <a:avLst>
              <a:gd name="adj1" fmla="val 8785523"/>
              <a:gd name="adj2" fmla="val 2109351"/>
              <a:gd name="adj3" fmla="val 326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 rot="877549">
            <a:off x="1451480" y="1973690"/>
            <a:ext cx="1920226" cy="1920225"/>
            <a:chOff x="5168083" y="2049543"/>
            <a:chExt cx="3579152" cy="3579152"/>
          </a:xfrm>
        </p:grpSpPr>
        <p:grpSp>
          <p:nvGrpSpPr>
            <p:cNvPr id="113" name="Group 112"/>
            <p:cNvGrpSpPr/>
            <p:nvPr/>
          </p:nvGrpSpPr>
          <p:grpSpPr>
            <a:xfrm>
              <a:off x="6791405" y="2262751"/>
              <a:ext cx="332509" cy="1743894"/>
              <a:chOff x="6791405" y="2262751"/>
              <a:chExt cx="332509" cy="1743894"/>
            </a:xfrm>
          </p:grpSpPr>
          <p:sp>
            <p:nvSpPr>
              <p:cNvPr id="115" name="Isosceles Triangle 114"/>
              <p:cNvSpPr/>
              <p:nvPr/>
            </p:nvSpPr>
            <p:spPr>
              <a:xfrm>
                <a:off x="6868515" y="2262751"/>
                <a:ext cx="178290" cy="1604366"/>
              </a:xfrm>
              <a:prstGeom prst="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791405" y="3674136"/>
                <a:ext cx="332509" cy="332509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5168083" y="2049543"/>
              <a:ext cx="3579152" cy="35791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2000767" y="3461828"/>
            <a:ext cx="817235" cy="2796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b="1">
                <a:latin typeface="Arial" pitchFamily="34" charset="0"/>
                <a:cs typeface="Arial" pitchFamily="34" charset="0"/>
              </a:rPr>
              <a:t>100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mph</a:t>
            </a:r>
            <a:endParaRPr lang="en-IN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Freeform 118"/>
          <p:cNvSpPr>
            <a:spLocks/>
          </p:cNvSpPr>
          <p:nvPr/>
        </p:nvSpPr>
        <p:spPr bwMode="auto">
          <a:xfrm>
            <a:off x="5511771" y="1754378"/>
            <a:ext cx="2354371" cy="2354370"/>
          </a:xfrm>
          <a:custGeom>
            <a:avLst/>
            <a:gdLst>
              <a:gd name="T0" fmla="*/ 3406 w 6420"/>
              <a:gd name="T1" fmla="*/ 6 h 6420"/>
              <a:gd name="T2" fmla="*/ 3786 w 6420"/>
              <a:gd name="T3" fmla="*/ 52 h 6420"/>
              <a:gd name="T4" fmla="*/ 4153 w 6420"/>
              <a:gd name="T5" fmla="*/ 140 h 6420"/>
              <a:gd name="T6" fmla="*/ 4502 w 6420"/>
              <a:gd name="T7" fmla="*/ 271 h 6420"/>
              <a:gd name="T8" fmla="*/ 4829 w 6420"/>
              <a:gd name="T9" fmla="*/ 438 h 6420"/>
              <a:gd name="T10" fmla="*/ 5136 w 6420"/>
              <a:gd name="T11" fmla="*/ 641 h 6420"/>
              <a:gd name="T12" fmla="*/ 5414 w 6420"/>
              <a:gd name="T13" fmla="*/ 877 h 6420"/>
              <a:gd name="T14" fmla="*/ 5666 w 6420"/>
              <a:gd name="T15" fmla="*/ 1142 h 6420"/>
              <a:gd name="T16" fmla="*/ 5884 w 6420"/>
              <a:gd name="T17" fmla="*/ 1435 h 6420"/>
              <a:gd name="T18" fmla="*/ 6069 w 6420"/>
              <a:gd name="T19" fmla="*/ 1751 h 6420"/>
              <a:gd name="T20" fmla="*/ 6220 w 6420"/>
              <a:gd name="T21" fmla="*/ 2090 h 6420"/>
              <a:gd name="T22" fmla="*/ 6329 w 6420"/>
              <a:gd name="T23" fmla="*/ 2448 h 6420"/>
              <a:gd name="T24" fmla="*/ 6397 w 6420"/>
              <a:gd name="T25" fmla="*/ 2823 h 6420"/>
              <a:gd name="T26" fmla="*/ 6420 w 6420"/>
              <a:gd name="T27" fmla="*/ 3211 h 6420"/>
              <a:gd name="T28" fmla="*/ 6397 w 6420"/>
              <a:gd name="T29" fmla="*/ 3599 h 6420"/>
              <a:gd name="T30" fmla="*/ 6329 w 6420"/>
              <a:gd name="T31" fmla="*/ 3973 h 6420"/>
              <a:gd name="T32" fmla="*/ 6220 w 6420"/>
              <a:gd name="T33" fmla="*/ 4330 h 6420"/>
              <a:gd name="T34" fmla="*/ 6069 w 6420"/>
              <a:gd name="T35" fmla="*/ 4669 h 6420"/>
              <a:gd name="T36" fmla="*/ 5884 w 6420"/>
              <a:gd name="T37" fmla="*/ 4985 h 6420"/>
              <a:gd name="T38" fmla="*/ 5666 w 6420"/>
              <a:gd name="T39" fmla="*/ 5277 h 6420"/>
              <a:gd name="T40" fmla="*/ 5414 w 6420"/>
              <a:gd name="T41" fmla="*/ 5543 h 6420"/>
              <a:gd name="T42" fmla="*/ 5136 w 6420"/>
              <a:gd name="T43" fmla="*/ 5779 h 6420"/>
              <a:gd name="T44" fmla="*/ 4829 w 6420"/>
              <a:gd name="T45" fmla="*/ 5981 h 6420"/>
              <a:gd name="T46" fmla="*/ 4502 w 6420"/>
              <a:gd name="T47" fmla="*/ 6149 h 6420"/>
              <a:gd name="T48" fmla="*/ 4153 w 6420"/>
              <a:gd name="T49" fmla="*/ 6280 h 6420"/>
              <a:gd name="T50" fmla="*/ 3786 w 6420"/>
              <a:gd name="T51" fmla="*/ 6367 h 6420"/>
              <a:gd name="T52" fmla="*/ 3406 w 6420"/>
              <a:gd name="T53" fmla="*/ 6414 h 6420"/>
              <a:gd name="T54" fmla="*/ 3014 w 6420"/>
              <a:gd name="T55" fmla="*/ 6414 h 6420"/>
              <a:gd name="T56" fmla="*/ 2634 w 6420"/>
              <a:gd name="T57" fmla="*/ 6367 h 6420"/>
              <a:gd name="T58" fmla="*/ 2268 w 6420"/>
              <a:gd name="T59" fmla="*/ 6280 h 6420"/>
              <a:gd name="T60" fmla="*/ 1919 w 6420"/>
              <a:gd name="T61" fmla="*/ 6149 h 6420"/>
              <a:gd name="T62" fmla="*/ 1589 w 6420"/>
              <a:gd name="T63" fmla="*/ 5981 h 6420"/>
              <a:gd name="T64" fmla="*/ 1285 w 6420"/>
              <a:gd name="T65" fmla="*/ 5779 h 6420"/>
              <a:gd name="T66" fmla="*/ 1006 w 6420"/>
              <a:gd name="T67" fmla="*/ 5543 h 6420"/>
              <a:gd name="T68" fmla="*/ 755 w 6420"/>
              <a:gd name="T69" fmla="*/ 5277 h 6420"/>
              <a:gd name="T70" fmla="*/ 536 w 6420"/>
              <a:gd name="T71" fmla="*/ 4985 h 6420"/>
              <a:gd name="T72" fmla="*/ 351 w 6420"/>
              <a:gd name="T73" fmla="*/ 4669 h 6420"/>
              <a:gd name="T74" fmla="*/ 201 w 6420"/>
              <a:gd name="T75" fmla="*/ 4330 h 6420"/>
              <a:gd name="T76" fmla="*/ 92 w 6420"/>
              <a:gd name="T77" fmla="*/ 3973 h 6420"/>
              <a:gd name="T78" fmla="*/ 23 w 6420"/>
              <a:gd name="T79" fmla="*/ 3599 h 6420"/>
              <a:gd name="T80" fmla="*/ 0 w 6420"/>
              <a:gd name="T81" fmla="*/ 3211 h 6420"/>
              <a:gd name="T82" fmla="*/ 23 w 6420"/>
              <a:gd name="T83" fmla="*/ 2823 h 6420"/>
              <a:gd name="T84" fmla="*/ 92 w 6420"/>
              <a:gd name="T85" fmla="*/ 2448 h 6420"/>
              <a:gd name="T86" fmla="*/ 201 w 6420"/>
              <a:gd name="T87" fmla="*/ 2090 h 6420"/>
              <a:gd name="T88" fmla="*/ 351 w 6420"/>
              <a:gd name="T89" fmla="*/ 1751 h 6420"/>
              <a:gd name="T90" fmla="*/ 536 w 6420"/>
              <a:gd name="T91" fmla="*/ 1435 h 6420"/>
              <a:gd name="T92" fmla="*/ 755 w 6420"/>
              <a:gd name="T93" fmla="*/ 1142 h 6420"/>
              <a:gd name="T94" fmla="*/ 1006 w 6420"/>
              <a:gd name="T95" fmla="*/ 877 h 6420"/>
              <a:gd name="T96" fmla="*/ 1285 w 6420"/>
              <a:gd name="T97" fmla="*/ 641 h 6420"/>
              <a:gd name="T98" fmla="*/ 1589 w 6420"/>
              <a:gd name="T99" fmla="*/ 438 h 6420"/>
              <a:gd name="T100" fmla="*/ 1919 w 6420"/>
              <a:gd name="T101" fmla="*/ 271 h 6420"/>
              <a:gd name="T102" fmla="*/ 2268 w 6420"/>
              <a:gd name="T103" fmla="*/ 140 h 6420"/>
              <a:gd name="T104" fmla="*/ 2634 w 6420"/>
              <a:gd name="T105" fmla="*/ 52 h 6420"/>
              <a:gd name="T106" fmla="*/ 3014 w 6420"/>
              <a:gd name="T107" fmla="*/ 6 h 6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420" h="6420">
                <a:moveTo>
                  <a:pt x="3209" y="0"/>
                </a:moveTo>
                <a:lnTo>
                  <a:pt x="3406" y="6"/>
                </a:lnTo>
                <a:lnTo>
                  <a:pt x="3597" y="23"/>
                </a:lnTo>
                <a:lnTo>
                  <a:pt x="3786" y="52"/>
                </a:lnTo>
                <a:lnTo>
                  <a:pt x="3972" y="91"/>
                </a:lnTo>
                <a:lnTo>
                  <a:pt x="4153" y="140"/>
                </a:lnTo>
                <a:lnTo>
                  <a:pt x="4330" y="201"/>
                </a:lnTo>
                <a:lnTo>
                  <a:pt x="4502" y="271"/>
                </a:lnTo>
                <a:lnTo>
                  <a:pt x="4670" y="351"/>
                </a:lnTo>
                <a:lnTo>
                  <a:pt x="4829" y="438"/>
                </a:lnTo>
                <a:lnTo>
                  <a:pt x="4985" y="536"/>
                </a:lnTo>
                <a:lnTo>
                  <a:pt x="5136" y="641"/>
                </a:lnTo>
                <a:lnTo>
                  <a:pt x="5278" y="754"/>
                </a:lnTo>
                <a:lnTo>
                  <a:pt x="5414" y="877"/>
                </a:lnTo>
                <a:lnTo>
                  <a:pt x="5543" y="1006"/>
                </a:lnTo>
                <a:lnTo>
                  <a:pt x="5666" y="1142"/>
                </a:lnTo>
                <a:lnTo>
                  <a:pt x="5779" y="1285"/>
                </a:lnTo>
                <a:lnTo>
                  <a:pt x="5884" y="1435"/>
                </a:lnTo>
                <a:lnTo>
                  <a:pt x="5982" y="1591"/>
                </a:lnTo>
                <a:lnTo>
                  <a:pt x="6069" y="1751"/>
                </a:lnTo>
                <a:lnTo>
                  <a:pt x="6149" y="1918"/>
                </a:lnTo>
                <a:lnTo>
                  <a:pt x="6220" y="2090"/>
                </a:lnTo>
                <a:lnTo>
                  <a:pt x="6280" y="2267"/>
                </a:lnTo>
                <a:lnTo>
                  <a:pt x="6329" y="2448"/>
                </a:lnTo>
                <a:lnTo>
                  <a:pt x="6368" y="2634"/>
                </a:lnTo>
                <a:lnTo>
                  <a:pt x="6397" y="2823"/>
                </a:lnTo>
                <a:lnTo>
                  <a:pt x="6415" y="3014"/>
                </a:lnTo>
                <a:lnTo>
                  <a:pt x="6420" y="3211"/>
                </a:lnTo>
                <a:lnTo>
                  <a:pt x="6415" y="3406"/>
                </a:lnTo>
                <a:lnTo>
                  <a:pt x="6397" y="3599"/>
                </a:lnTo>
                <a:lnTo>
                  <a:pt x="6368" y="3788"/>
                </a:lnTo>
                <a:lnTo>
                  <a:pt x="6329" y="3973"/>
                </a:lnTo>
                <a:lnTo>
                  <a:pt x="6280" y="4153"/>
                </a:lnTo>
                <a:lnTo>
                  <a:pt x="6220" y="4330"/>
                </a:lnTo>
                <a:lnTo>
                  <a:pt x="6149" y="4502"/>
                </a:lnTo>
                <a:lnTo>
                  <a:pt x="6069" y="4669"/>
                </a:lnTo>
                <a:lnTo>
                  <a:pt x="5982" y="4831"/>
                </a:lnTo>
                <a:lnTo>
                  <a:pt x="5884" y="4985"/>
                </a:lnTo>
                <a:lnTo>
                  <a:pt x="5779" y="5135"/>
                </a:lnTo>
                <a:lnTo>
                  <a:pt x="5666" y="5277"/>
                </a:lnTo>
                <a:lnTo>
                  <a:pt x="5543" y="5414"/>
                </a:lnTo>
                <a:lnTo>
                  <a:pt x="5414" y="5543"/>
                </a:lnTo>
                <a:lnTo>
                  <a:pt x="5278" y="5665"/>
                </a:lnTo>
                <a:lnTo>
                  <a:pt x="5136" y="5779"/>
                </a:lnTo>
                <a:lnTo>
                  <a:pt x="4985" y="5884"/>
                </a:lnTo>
                <a:lnTo>
                  <a:pt x="4829" y="5981"/>
                </a:lnTo>
                <a:lnTo>
                  <a:pt x="4670" y="6071"/>
                </a:lnTo>
                <a:lnTo>
                  <a:pt x="4502" y="6149"/>
                </a:lnTo>
                <a:lnTo>
                  <a:pt x="4330" y="6219"/>
                </a:lnTo>
                <a:lnTo>
                  <a:pt x="4153" y="6280"/>
                </a:lnTo>
                <a:lnTo>
                  <a:pt x="3972" y="6328"/>
                </a:lnTo>
                <a:lnTo>
                  <a:pt x="3786" y="6367"/>
                </a:lnTo>
                <a:lnTo>
                  <a:pt x="3597" y="6397"/>
                </a:lnTo>
                <a:lnTo>
                  <a:pt x="3406" y="6414"/>
                </a:lnTo>
                <a:lnTo>
                  <a:pt x="3209" y="6420"/>
                </a:lnTo>
                <a:lnTo>
                  <a:pt x="3014" y="6414"/>
                </a:lnTo>
                <a:lnTo>
                  <a:pt x="2821" y="6397"/>
                </a:lnTo>
                <a:lnTo>
                  <a:pt x="2634" y="6367"/>
                </a:lnTo>
                <a:lnTo>
                  <a:pt x="2449" y="6328"/>
                </a:lnTo>
                <a:lnTo>
                  <a:pt x="2268" y="6280"/>
                </a:lnTo>
                <a:lnTo>
                  <a:pt x="2090" y="6219"/>
                </a:lnTo>
                <a:lnTo>
                  <a:pt x="1919" y="6149"/>
                </a:lnTo>
                <a:lnTo>
                  <a:pt x="1751" y="6071"/>
                </a:lnTo>
                <a:lnTo>
                  <a:pt x="1589" y="5981"/>
                </a:lnTo>
                <a:lnTo>
                  <a:pt x="1435" y="5884"/>
                </a:lnTo>
                <a:lnTo>
                  <a:pt x="1285" y="5779"/>
                </a:lnTo>
                <a:lnTo>
                  <a:pt x="1143" y="5665"/>
                </a:lnTo>
                <a:lnTo>
                  <a:pt x="1006" y="5543"/>
                </a:lnTo>
                <a:lnTo>
                  <a:pt x="877" y="5414"/>
                </a:lnTo>
                <a:lnTo>
                  <a:pt x="755" y="5277"/>
                </a:lnTo>
                <a:lnTo>
                  <a:pt x="641" y="5135"/>
                </a:lnTo>
                <a:lnTo>
                  <a:pt x="536" y="4985"/>
                </a:lnTo>
                <a:lnTo>
                  <a:pt x="439" y="4831"/>
                </a:lnTo>
                <a:lnTo>
                  <a:pt x="351" y="4669"/>
                </a:lnTo>
                <a:lnTo>
                  <a:pt x="271" y="4502"/>
                </a:lnTo>
                <a:lnTo>
                  <a:pt x="201" y="4330"/>
                </a:lnTo>
                <a:lnTo>
                  <a:pt x="140" y="4153"/>
                </a:lnTo>
                <a:lnTo>
                  <a:pt x="92" y="3973"/>
                </a:lnTo>
                <a:lnTo>
                  <a:pt x="53" y="3788"/>
                </a:lnTo>
                <a:lnTo>
                  <a:pt x="23" y="3599"/>
                </a:lnTo>
                <a:lnTo>
                  <a:pt x="6" y="3406"/>
                </a:lnTo>
                <a:lnTo>
                  <a:pt x="0" y="3211"/>
                </a:lnTo>
                <a:lnTo>
                  <a:pt x="6" y="3014"/>
                </a:lnTo>
                <a:lnTo>
                  <a:pt x="23" y="2823"/>
                </a:lnTo>
                <a:lnTo>
                  <a:pt x="53" y="2634"/>
                </a:lnTo>
                <a:lnTo>
                  <a:pt x="92" y="2448"/>
                </a:lnTo>
                <a:lnTo>
                  <a:pt x="140" y="2267"/>
                </a:lnTo>
                <a:lnTo>
                  <a:pt x="201" y="2090"/>
                </a:lnTo>
                <a:lnTo>
                  <a:pt x="271" y="1918"/>
                </a:lnTo>
                <a:lnTo>
                  <a:pt x="351" y="1751"/>
                </a:lnTo>
                <a:lnTo>
                  <a:pt x="439" y="1591"/>
                </a:lnTo>
                <a:lnTo>
                  <a:pt x="536" y="1435"/>
                </a:lnTo>
                <a:lnTo>
                  <a:pt x="641" y="1285"/>
                </a:lnTo>
                <a:lnTo>
                  <a:pt x="755" y="1142"/>
                </a:lnTo>
                <a:lnTo>
                  <a:pt x="877" y="1006"/>
                </a:lnTo>
                <a:lnTo>
                  <a:pt x="1006" y="877"/>
                </a:lnTo>
                <a:lnTo>
                  <a:pt x="1143" y="754"/>
                </a:lnTo>
                <a:lnTo>
                  <a:pt x="1285" y="641"/>
                </a:lnTo>
                <a:lnTo>
                  <a:pt x="1435" y="536"/>
                </a:lnTo>
                <a:lnTo>
                  <a:pt x="1589" y="438"/>
                </a:lnTo>
                <a:lnTo>
                  <a:pt x="1751" y="351"/>
                </a:lnTo>
                <a:lnTo>
                  <a:pt x="1919" y="271"/>
                </a:lnTo>
                <a:lnTo>
                  <a:pt x="2090" y="201"/>
                </a:lnTo>
                <a:lnTo>
                  <a:pt x="2268" y="140"/>
                </a:lnTo>
                <a:lnTo>
                  <a:pt x="2449" y="91"/>
                </a:lnTo>
                <a:lnTo>
                  <a:pt x="2634" y="52"/>
                </a:lnTo>
                <a:lnTo>
                  <a:pt x="2821" y="23"/>
                </a:lnTo>
                <a:lnTo>
                  <a:pt x="3014" y="6"/>
                </a:lnTo>
                <a:lnTo>
                  <a:pt x="3209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innerShdw dist="76200" dir="5400000">
              <a:prstClr val="black">
                <a:alpha val="20000"/>
              </a:prstClr>
            </a:innerShdw>
          </a:effectLst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0" name="Freeform 119"/>
          <p:cNvSpPr>
            <a:spLocks/>
          </p:cNvSpPr>
          <p:nvPr/>
        </p:nvSpPr>
        <p:spPr bwMode="auto">
          <a:xfrm>
            <a:off x="5755598" y="3453588"/>
            <a:ext cx="97709" cy="73112"/>
          </a:xfrm>
          <a:custGeom>
            <a:avLst/>
            <a:gdLst>
              <a:gd name="T0" fmla="*/ 251 w 286"/>
              <a:gd name="T1" fmla="*/ 0 h 215"/>
              <a:gd name="T2" fmla="*/ 286 w 286"/>
              <a:gd name="T3" fmla="*/ 57 h 215"/>
              <a:gd name="T4" fmla="*/ 35 w 286"/>
              <a:gd name="T5" fmla="*/ 215 h 215"/>
              <a:gd name="T6" fmla="*/ 0 w 286"/>
              <a:gd name="T7" fmla="*/ 158 h 215"/>
              <a:gd name="T8" fmla="*/ 251 w 286"/>
              <a:gd name="T9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6" h="215">
                <a:moveTo>
                  <a:pt x="251" y="0"/>
                </a:moveTo>
                <a:lnTo>
                  <a:pt x="286" y="57"/>
                </a:lnTo>
                <a:lnTo>
                  <a:pt x="35" y="215"/>
                </a:lnTo>
                <a:lnTo>
                  <a:pt x="0" y="158"/>
                </a:lnTo>
                <a:lnTo>
                  <a:pt x="25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1" name="Freeform 120"/>
          <p:cNvSpPr>
            <a:spLocks/>
          </p:cNvSpPr>
          <p:nvPr/>
        </p:nvSpPr>
        <p:spPr bwMode="auto">
          <a:xfrm>
            <a:off x="5706402" y="3372961"/>
            <a:ext cx="100442" cy="65594"/>
          </a:xfrm>
          <a:custGeom>
            <a:avLst/>
            <a:gdLst>
              <a:gd name="T0" fmla="*/ 264 w 295"/>
              <a:gd name="T1" fmla="*/ 0 h 193"/>
              <a:gd name="T2" fmla="*/ 295 w 295"/>
              <a:gd name="T3" fmla="*/ 58 h 193"/>
              <a:gd name="T4" fmla="*/ 32 w 295"/>
              <a:gd name="T5" fmla="*/ 193 h 193"/>
              <a:gd name="T6" fmla="*/ 0 w 295"/>
              <a:gd name="T7" fmla="*/ 134 h 193"/>
              <a:gd name="T8" fmla="*/ 264 w 295"/>
              <a:gd name="T9" fmla="*/ 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" h="193">
                <a:moveTo>
                  <a:pt x="264" y="0"/>
                </a:moveTo>
                <a:lnTo>
                  <a:pt x="295" y="58"/>
                </a:lnTo>
                <a:lnTo>
                  <a:pt x="32" y="193"/>
                </a:lnTo>
                <a:lnTo>
                  <a:pt x="0" y="134"/>
                </a:lnTo>
                <a:lnTo>
                  <a:pt x="26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2" name="Freeform 9"/>
          <p:cNvSpPr>
            <a:spLocks/>
          </p:cNvSpPr>
          <p:nvPr/>
        </p:nvSpPr>
        <p:spPr bwMode="auto">
          <a:xfrm>
            <a:off x="5665405" y="3250653"/>
            <a:ext cx="196101" cy="95659"/>
          </a:xfrm>
          <a:custGeom>
            <a:avLst/>
            <a:gdLst>
              <a:gd name="T0" fmla="*/ 549 w 573"/>
              <a:gd name="T1" fmla="*/ 0 h 279"/>
              <a:gd name="T2" fmla="*/ 573 w 573"/>
              <a:gd name="T3" fmla="*/ 62 h 279"/>
              <a:gd name="T4" fmla="*/ 23 w 573"/>
              <a:gd name="T5" fmla="*/ 279 h 279"/>
              <a:gd name="T6" fmla="*/ 0 w 573"/>
              <a:gd name="T7" fmla="*/ 218 h 279"/>
              <a:gd name="T8" fmla="*/ 549 w 573"/>
              <a:gd name="T9" fmla="*/ 0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3" h="279">
                <a:moveTo>
                  <a:pt x="549" y="0"/>
                </a:moveTo>
                <a:lnTo>
                  <a:pt x="573" y="62"/>
                </a:lnTo>
                <a:lnTo>
                  <a:pt x="23" y="279"/>
                </a:lnTo>
                <a:lnTo>
                  <a:pt x="0" y="218"/>
                </a:lnTo>
                <a:lnTo>
                  <a:pt x="5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3" name="Freeform 10"/>
          <p:cNvSpPr>
            <a:spLocks/>
          </p:cNvSpPr>
          <p:nvPr/>
        </p:nvSpPr>
        <p:spPr bwMode="auto">
          <a:xfrm>
            <a:off x="5633291" y="3200092"/>
            <a:ext cx="103858" cy="49880"/>
          </a:xfrm>
          <a:custGeom>
            <a:avLst/>
            <a:gdLst>
              <a:gd name="T0" fmla="*/ 283 w 302"/>
              <a:gd name="T1" fmla="*/ 0 h 146"/>
              <a:gd name="T2" fmla="*/ 302 w 302"/>
              <a:gd name="T3" fmla="*/ 64 h 146"/>
              <a:gd name="T4" fmla="*/ 17 w 302"/>
              <a:gd name="T5" fmla="*/ 146 h 146"/>
              <a:gd name="T6" fmla="*/ 0 w 302"/>
              <a:gd name="T7" fmla="*/ 83 h 146"/>
              <a:gd name="T8" fmla="*/ 283 w 302"/>
              <a:gd name="T9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46">
                <a:moveTo>
                  <a:pt x="283" y="0"/>
                </a:moveTo>
                <a:lnTo>
                  <a:pt x="302" y="64"/>
                </a:lnTo>
                <a:lnTo>
                  <a:pt x="17" y="146"/>
                </a:lnTo>
                <a:lnTo>
                  <a:pt x="0" y="83"/>
                </a:lnTo>
                <a:lnTo>
                  <a:pt x="28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4" name="Freeform 11"/>
          <p:cNvSpPr>
            <a:spLocks/>
          </p:cNvSpPr>
          <p:nvPr/>
        </p:nvSpPr>
        <p:spPr bwMode="auto">
          <a:xfrm>
            <a:off x="5610061" y="3110582"/>
            <a:ext cx="103175" cy="40997"/>
          </a:xfrm>
          <a:custGeom>
            <a:avLst/>
            <a:gdLst>
              <a:gd name="T0" fmla="*/ 290 w 302"/>
              <a:gd name="T1" fmla="*/ 0 h 121"/>
              <a:gd name="T2" fmla="*/ 302 w 302"/>
              <a:gd name="T3" fmla="*/ 65 h 121"/>
              <a:gd name="T4" fmla="*/ 13 w 302"/>
              <a:gd name="T5" fmla="*/ 121 h 121"/>
              <a:gd name="T6" fmla="*/ 0 w 302"/>
              <a:gd name="T7" fmla="*/ 57 h 121"/>
              <a:gd name="T8" fmla="*/ 290 w 302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21">
                <a:moveTo>
                  <a:pt x="290" y="0"/>
                </a:moveTo>
                <a:lnTo>
                  <a:pt x="302" y="65"/>
                </a:lnTo>
                <a:lnTo>
                  <a:pt x="13" y="121"/>
                </a:lnTo>
                <a:lnTo>
                  <a:pt x="0" y="57"/>
                </a:lnTo>
                <a:lnTo>
                  <a:pt x="29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5" name="Freeform 12"/>
          <p:cNvSpPr>
            <a:spLocks/>
          </p:cNvSpPr>
          <p:nvPr/>
        </p:nvSpPr>
        <p:spPr bwMode="auto">
          <a:xfrm>
            <a:off x="5596394" y="3008773"/>
            <a:ext cx="203617" cy="42364"/>
          </a:xfrm>
          <a:custGeom>
            <a:avLst/>
            <a:gdLst>
              <a:gd name="T0" fmla="*/ 589 w 596"/>
              <a:gd name="T1" fmla="*/ 0 h 123"/>
              <a:gd name="T2" fmla="*/ 596 w 596"/>
              <a:gd name="T3" fmla="*/ 64 h 123"/>
              <a:gd name="T4" fmla="*/ 8 w 596"/>
              <a:gd name="T5" fmla="*/ 123 h 123"/>
              <a:gd name="T6" fmla="*/ 0 w 596"/>
              <a:gd name="T7" fmla="*/ 58 h 123"/>
              <a:gd name="T8" fmla="*/ 589 w 596"/>
              <a:gd name="T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123">
                <a:moveTo>
                  <a:pt x="589" y="0"/>
                </a:moveTo>
                <a:lnTo>
                  <a:pt x="596" y="64"/>
                </a:lnTo>
                <a:lnTo>
                  <a:pt x="8" y="123"/>
                </a:lnTo>
                <a:lnTo>
                  <a:pt x="0" y="58"/>
                </a:lnTo>
                <a:lnTo>
                  <a:pt x="58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6" name="Freeform 13"/>
          <p:cNvSpPr>
            <a:spLocks/>
          </p:cNvSpPr>
          <p:nvPr/>
        </p:nvSpPr>
        <p:spPr bwMode="auto">
          <a:xfrm>
            <a:off x="5592294" y="2926780"/>
            <a:ext cx="101125" cy="22548"/>
          </a:xfrm>
          <a:custGeom>
            <a:avLst/>
            <a:gdLst>
              <a:gd name="T0" fmla="*/ 296 w 296"/>
              <a:gd name="T1" fmla="*/ 0 h 67"/>
              <a:gd name="T2" fmla="*/ 296 w 296"/>
              <a:gd name="T3" fmla="*/ 67 h 67"/>
              <a:gd name="T4" fmla="*/ 0 w 296"/>
              <a:gd name="T5" fmla="*/ 67 h 67"/>
              <a:gd name="T6" fmla="*/ 0 w 296"/>
              <a:gd name="T7" fmla="*/ 2 h 67"/>
              <a:gd name="T8" fmla="*/ 296 w 296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" h="67">
                <a:moveTo>
                  <a:pt x="296" y="0"/>
                </a:moveTo>
                <a:lnTo>
                  <a:pt x="296" y="67"/>
                </a:lnTo>
                <a:lnTo>
                  <a:pt x="0" y="67"/>
                </a:lnTo>
                <a:lnTo>
                  <a:pt x="0" y="2"/>
                </a:lnTo>
                <a:lnTo>
                  <a:pt x="29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7" name="Freeform 14"/>
          <p:cNvSpPr>
            <a:spLocks/>
          </p:cNvSpPr>
          <p:nvPr/>
        </p:nvSpPr>
        <p:spPr bwMode="auto">
          <a:xfrm>
            <a:off x="5595711" y="2824972"/>
            <a:ext cx="102492" cy="31430"/>
          </a:xfrm>
          <a:custGeom>
            <a:avLst/>
            <a:gdLst>
              <a:gd name="T0" fmla="*/ 6 w 300"/>
              <a:gd name="T1" fmla="*/ 0 h 92"/>
              <a:gd name="T2" fmla="*/ 300 w 300"/>
              <a:gd name="T3" fmla="*/ 25 h 92"/>
              <a:gd name="T4" fmla="*/ 294 w 300"/>
              <a:gd name="T5" fmla="*/ 92 h 92"/>
              <a:gd name="T6" fmla="*/ 0 w 300"/>
              <a:gd name="T7" fmla="*/ 66 h 92"/>
              <a:gd name="T8" fmla="*/ 6 w 300"/>
              <a:gd name="T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" h="92">
                <a:moveTo>
                  <a:pt x="6" y="0"/>
                </a:moveTo>
                <a:lnTo>
                  <a:pt x="300" y="25"/>
                </a:lnTo>
                <a:lnTo>
                  <a:pt x="294" y="92"/>
                </a:lnTo>
                <a:lnTo>
                  <a:pt x="0" y="66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8" name="Freeform 15"/>
          <p:cNvSpPr>
            <a:spLocks/>
          </p:cNvSpPr>
          <p:nvPr/>
        </p:nvSpPr>
        <p:spPr bwMode="auto">
          <a:xfrm>
            <a:off x="5607326" y="2724529"/>
            <a:ext cx="203617" cy="58762"/>
          </a:xfrm>
          <a:custGeom>
            <a:avLst/>
            <a:gdLst>
              <a:gd name="T0" fmla="*/ 14 w 595"/>
              <a:gd name="T1" fmla="*/ 0 h 172"/>
              <a:gd name="T2" fmla="*/ 595 w 595"/>
              <a:gd name="T3" fmla="*/ 106 h 172"/>
              <a:gd name="T4" fmla="*/ 583 w 595"/>
              <a:gd name="T5" fmla="*/ 172 h 172"/>
              <a:gd name="T6" fmla="*/ 0 w 595"/>
              <a:gd name="T7" fmla="*/ 65 h 172"/>
              <a:gd name="T8" fmla="*/ 14 w 595"/>
              <a:gd name="T9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172">
                <a:moveTo>
                  <a:pt x="14" y="0"/>
                </a:moveTo>
                <a:lnTo>
                  <a:pt x="595" y="106"/>
                </a:lnTo>
                <a:lnTo>
                  <a:pt x="583" y="172"/>
                </a:lnTo>
                <a:lnTo>
                  <a:pt x="0" y="65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29" name="Freeform 16"/>
          <p:cNvSpPr>
            <a:spLocks/>
          </p:cNvSpPr>
          <p:nvPr/>
        </p:nvSpPr>
        <p:spPr bwMode="auto">
          <a:xfrm>
            <a:off x="5629875" y="2625455"/>
            <a:ext cx="103175" cy="49196"/>
          </a:xfrm>
          <a:custGeom>
            <a:avLst/>
            <a:gdLst>
              <a:gd name="T0" fmla="*/ 18 w 302"/>
              <a:gd name="T1" fmla="*/ 0 h 144"/>
              <a:gd name="T2" fmla="*/ 302 w 302"/>
              <a:gd name="T3" fmla="*/ 80 h 144"/>
              <a:gd name="T4" fmla="*/ 285 w 302"/>
              <a:gd name="T5" fmla="*/ 144 h 144"/>
              <a:gd name="T6" fmla="*/ 0 w 302"/>
              <a:gd name="T7" fmla="*/ 64 h 144"/>
              <a:gd name="T8" fmla="*/ 18 w 30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44">
                <a:moveTo>
                  <a:pt x="18" y="0"/>
                </a:moveTo>
                <a:lnTo>
                  <a:pt x="302" y="80"/>
                </a:lnTo>
                <a:lnTo>
                  <a:pt x="285" y="144"/>
                </a:lnTo>
                <a:lnTo>
                  <a:pt x="0" y="64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0" name="Freeform 17"/>
          <p:cNvSpPr>
            <a:spLocks/>
          </p:cNvSpPr>
          <p:nvPr/>
        </p:nvSpPr>
        <p:spPr bwMode="auto">
          <a:xfrm>
            <a:off x="5660623" y="2529796"/>
            <a:ext cx="102492" cy="56029"/>
          </a:xfrm>
          <a:custGeom>
            <a:avLst/>
            <a:gdLst>
              <a:gd name="T0" fmla="*/ 23 w 298"/>
              <a:gd name="T1" fmla="*/ 0 h 166"/>
              <a:gd name="T2" fmla="*/ 298 w 298"/>
              <a:gd name="T3" fmla="*/ 105 h 166"/>
              <a:gd name="T4" fmla="*/ 275 w 298"/>
              <a:gd name="T5" fmla="*/ 166 h 166"/>
              <a:gd name="T6" fmla="*/ 0 w 298"/>
              <a:gd name="T7" fmla="*/ 61 h 166"/>
              <a:gd name="T8" fmla="*/ 23 w 298"/>
              <a:gd name="T9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166">
                <a:moveTo>
                  <a:pt x="23" y="0"/>
                </a:moveTo>
                <a:lnTo>
                  <a:pt x="298" y="105"/>
                </a:lnTo>
                <a:lnTo>
                  <a:pt x="275" y="166"/>
                </a:lnTo>
                <a:lnTo>
                  <a:pt x="0" y="61"/>
                </a:lnTo>
                <a:lnTo>
                  <a:pt x="2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1" name="Freeform 18"/>
          <p:cNvSpPr>
            <a:spLocks/>
          </p:cNvSpPr>
          <p:nvPr/>
        </p:nvSpPr>
        <p:spPr bwMode="auto">
          <a:xfrm>
            <a:off x="5700252" y="2436870"/>
            <a:ext cx="191318" cy="109324"/>
          </a:xfrm>
          <a:custGeom>
            <a:avLst/>
            <a:gdLst>
              <a:gd name="T0" fmla="*/ 29 w 559"/>
              <a:gd name="T1" fmla="*/ 0 h 320"/>
              <a:gd name="T2" fmla="*/ 559 w 559"/>
              <a:gd name="T3" fmla="*/ 261 h 320"/>
              <a:gd name="T4" fmla="*/ 530 w 559"/>
              <a:gd name="T5" fmla="*/ 320 h 320"/>
              <a:gd name="T6" fmla="*/ 0 w 559"/>
              <a:gd name="T7" fmla="*/ 59 h 320"/>
              <a:gd name="T8" fmla="*/ 29 w 559"/>
              <a:gd name="T9" fmla="*/ 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9" h="320">
                <a:moveTo>
                  <a:pt x="29" y="0"/>
                </a:moveTo>
                <a:lnTo>
                  <a:pt x="559" y="261"/>
                </a:lnTo>
                <a:lnTo>
                  <a:pt x="530" y="320"/>
                </a:lnTo>
                <a:lnTo>
                  <a:pt x="0" y="59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2" name="Freeform 19"/>
          <p:cNvSpPr>
            <a:spLocks/>
          </p:cNvSpPr>
          <p:nvPr/>
        </p:nvSpPr>
        <p:spPr bwMode="auto">
          <a:xfrm>
            <a:off x="5748766" y="2347360"/>
            <a:ext cx="97709" cy="72428"/>
          </a:xfrm>
          <a:custGeom>
            <a:avLst/>
            <a:gdLst>
              <a:gd name="T0" fmla="*/ 35 w 287"/>
              <a:gd name="T1" fmla="*/ 0 h 211"/>
              <a:gd name="T2" fmla="*/ 287 w 287"/>
              <a:gd name="T3" fmla="*/ 156 h 211"/>
              <a:gd name="T4" fmla="*/ 252 w 287"/>
              <a:gd name="T5" fmla="*/ 211 h 211"/>
              <a:gd name="T6" fmla="*/ 0 w 287"/>
              <a:gd name="T7" fmla="*/ 56 h 211"/>
              <a:gd name="T8" fmla="*/ 35 w 287"/>
              <a:gd name="T9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7" h="211">
                <a:moveTo>
                  <a:pt x="35" y="0"/>
                </a:moveTo>
                <a:lnTo>
                  <a:pt x="287" y="156"/>
                </a:lnTo>
                <a:lnTo>
                  <a:pt x="252" y="211"/>
                </a:lnTo>
                <a:lnTo>
                  <a:pt x="0" y="56"/>
                </a:lnTo>
                <a:lnTo>
                  <a:pt x="3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3" name="Freeform 20"/>
          <p:cNvSpPr>
            <a:spLocks/>
          </p:cNvSpPr>
          <p:nvPr/>
        </p:nvSpPr>
        <p:spPr bwMode="auto">
          <a:xfrm>
            <a:off x="5805477" y="2264683"/>
            <a:ext cx="93609" cy="78577"/>
          </a:xfrm>
          <a:custGeom>
            <a:avLst/>
            <a:gdLst>
              <a:gd name="T0" fmla="*/ 39 w 275"/>
              <a:gd name="T1" fmla="*/ 0 h 230"/>
              <a:gd name="T2" fmla="*/ 275 w 275"/>
              <a:gd name="T3" fmla="*/ 178 h 230"/>
              <a:gd name="T4" fmla="*/ 236 w 275"/>
              <a:gd name="T5" fmla="*/ 230 h 230"/>
              <a:gd name="T6" fmla="*/ 0 w 275"/>
              <a:gd name="T7" fmla="*/ 53 h 230"/>
              <a:gd name="T8" fmla="*/ 39 w 275"/>
              <a:gd name="T9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0">
                <a:moveTo>
                  <a:pt x="39" y="0"/>
                </a:moveTo>
                <a:lnTo>
                  <a:pt x="275" y="178"/>
                </a:lnTo>
                <a:lnTo>
                  <a:pt x="236" y="230"/>
                </a:lnTo>
                <a:lnTo>
                  <a:pt x="0" y="53"/>
                </a:lnTo>
                <a:lnTo>
                  <a:pt x="3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4" name="Freeform 21"/>
          <p:cNvSpPr>
            <a:spLocks/>
          </p:cNvSpPr>
          <p:nvPr/>
        </p:nvSpPr>
        <p:spPr bwMode="auto">
          <a:xfrm>
            <a:off x="5869023" y="2186790"/>
            <a:ext cx="164670" cy="152371"/>
          </a:xfrm>
          <a:custGeom>
            <a:avLst/>
            <a:gdLst>
              <a:gd name="T0" fmla="*/ 45 w 484"/>
              <a:gd name="T1" fmla="*/ 0 h 447"/>
              <a:gd name="T2" fmla="*/ 484 w 484"/>
              <a:gd name="T3" fmla="*/ 398 h 447"/>
              <a:gd name="T4" fmla="*/ 439 w 484"/>
              <a:gd name="T5" fmla="*/ 447 h 447"/>
              <a:gd name="T6" fmla="*/ 0 w 484"/>
              <a:gd name="T7" fmla="*/ 49 h 447"/>
              <a:gd name="T8" fmla="*/ 45 w 484"/>
              <a:gd name="T9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4" h="447">
                <a:moveTo>
                  <a:pt x="45" y="0"/>
                </a:moveTo>
                <a:lnTo>
                  <a:pt x="484" y="398"/>
                </a:lnTo>
                <a:lnTo>
                  <a:pt x="439" y="447"/>
                </a:lnTo>
                <a:lnTo>
                  <a:pt x="0" y="49"/>
                </a:lnTo>
                <a:lnTo>
                  <a:pt x="4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5" name="Freeform 22"/>
          <p:cNvSpPr>
            <a:spLocks/>
          </p:cNvSpPr>
          <p:nvPr/>
        </p:nvSpPr>
        <p:spPr bwMode="auto">
          <a:xfrm>
            <a:off x="5940083" y="2115046"/>
            <a:ext cx="85410" cy="89510"/>
          </a:xfrm>
          <a:custGeom>
            <a:avLst/>
            <a:gdLst>
              <a:gd name="T0" fmla="*/ 49 w 249"/>
              <a:gd name="T1" fmla="*/ 0 h 261"/>
              <a:gd name="T2" fmla="*/ 249 w 249"/>
              <a:gd name="T3" fmla="*/ 218 h 261"/>
              <a:gd name="T4" fmla="*/ 201 w 249"/>
              <a:gd name="T5" fmla="*/ 261 h 261"/>
              <a:gd name="T6" fmla="*/ 0 w 249"/>
              <a:gd name="T7" fmla="*/ 44 h 261"/>
              <a:gd name="T8" fmla="*/ 49 w 249"/>
              <a:gd name="T9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" h="261">
                <a:moveTo>
                  <a:pt x="49" y="0"/>
                </a:moveTo>
                <a:lnTo>
                  <a:pt x="249" y="218"/>
                </a:lnTo>
                <a:lnTo>
                  <a:pt x="201" y="261"/>
                </a:lnTo>
                <a:lnTo>
                  <a:pt x="0" y="4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6" name="Freeform 23"/>
          <p:cNvSpPr>
            <a:spLocks/>
          </p:cNvSpPr>
          <p:nvPr/>
        </p:nvSpPr>
        <p:spPr bwMode="auto">
          <a:xfrm>
            <a:off x="6017977" y="2050818"/>
            <a:ext cx="78577" cy="93609"/>
          </a:xfrm>
          <a:custGeom>
            <a:avLst/>
            <a:gdLst>
              <a:gd name="T0" fmla="*/ 53 w 230"/>
              <a:gd name="T1" fmla="*/ 0 h 275"/>
              <a:gd name="T2" fmla="*/ 230 w 230"/>
              <a:gd name="T3" fmla="*/ 236 h 275"/>
              <a:gd name="T4" fmla="*/ 177 w 230"/>
              <a:gd name="T5" fmla="*/ 275 h 275"/>
              <a:gd name="T6" fmla="*/ 0 w 230"/>
              <a:gd name="T7" fmla="*/ 41 h 275"/>
              <a:gd name="T8" fmla="*/ 53 w 230"/>
              <a:gd name="T9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275">
                <a:moveTo>
                  <a:pt x="53" y="0"/>
                </a:moveTo>
                <a:lnTo>
                  <a:pt x="230" y="236"/>
                </a:lnTo>
                <a:lnTo>
                  <a:pt x="177" y="275"/>
                </a:lnTo>
                <a:lnTo>
                  <a:pt x="0" y="41"/>
                </a:lnTo>
                <a:lnTo>
                  <a:pt x="5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7" name="Freeform 24"/>
          <p:cNvSpPr>
            <a:spLocks/>
          </p:cNvSpPr>
          <p:nvPr/>
        </p:nvSpPr>
        <p:spPr bwMode="auto">
          <a:xfrm>
            <a:off x="6101337" y="1994105"/>
            <a:ext cx="125040" cy="183118"/>
          </a:xfrm>
          <a:custGeom>
            <a:avLst/>
            <a:gdLst>
              <a:gd name="T0" fmla="*/ 54 w 366"/>
              <a:gd name="T1" fmla="*/ 0 h 536"/>
              <a:gd name="T2" fmla="*/ 366 w 366"/>
              <a:gd name="T3" fmla="*/ 503 h 536"/>
              <a:gd name="T4" fmla="*/ 312 w 366"/>
              <a:gd name="T5" fmla="*/ 536 h 536"/>
              <a:gd name="T6" fmla="*/ 0 w 366"/>
              <a:gd name="T7" fmla="*/ 35 h 536"/>
              <a:gd name="T8" fmla="*/ 54 w 366"/>
              <a:gd name="T9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536">
                <a:moveTo>
                  <a:pt x="54" y="0"/>
                </a:moveTo>
                <a:lnTo>
                  <a:pt x="366" y="503"/>
                </a:lnTo>
                <a:lnTo>
                  <a:pt x="312" y="536"/>
                </a:lnTo>
                <a:lnTo>
                  <a:pt x="0" y="35"/>
                </a:lnTo>
                <a:lnTo>
                  <a:pt x="5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8" name="Freeform 25"/>
          <p:cNvSpPr>
            <a:spLocks/>
          </p:cNvSpPr>
          <p:nvPr/>
        </p:nvSpPr>
        <p:spPr bwMode="auto">
          <a:xfrm>
            <a:off x="6189481" y="1945592"/>
            <a:ext cx="64911" cy="100442"/>
          </a:xfrm>
          <a:custGeom>
            <a:avLst/>
            <a:gdLst>
              <a:gd name="T0" fmla="*/ 58 w 189"/>
              <a:gd name="T1" fmla="*/ 0 h 295"/>
              <a:gd name="T2" fmla="*/ 189 w 189"/>
              <a:gd name="T3" fmla="*/ 264 h 295"/>
              <a:gd name="T4" fmla="*/ 131 w 189"/>
              <a:gd name="T5" fmla="*/ 295 h 295"/>
              <a:gd name="T6" fmla="*/ 0 w 189"/>
              <a:gd name="T7" fmla="*/ 30 h 295"/>
              <a:gd name="T8" fmla="*/ 58 w 189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95">
                <a:moveTo>
                  <a:pt x="58" y="0"/>
                </a:moveTo>
                <a:lnTo>
                  <a:pt x="189" y="264"/>
                </a:lnTo>
                <a:lnTo>
                  <a:pt x="131" y="295"/>
                </a:lnTo>
                <a:lnTo>
                  <a:pt x="0" y="30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39" name="Freeform 26"/>
          <p:cNvSpPr>
            <a:spLocks/>
          </p:cNvSpPr>
          <p:nvPr/>
        </p:nvSpPr>
        <p:spPr bwMode="auto">
          <a:xfrm>
            <a:off x="6282406" y="1904595"/>
            <a:ext cx="57396" cy="102492"/>
          </a:xfrm>
          <a:custGeom>
            <a:avLst/>
            <a:gdLst>
              <a:gd name="T0" fmla="*/ 60 w 168"/>
              <a:gd name="T1" fmla="*/ 0 h 301"/>
              <a:gd name="T2" fmla="*/ 168 w 168"/>
              <a:gd name="T3" fmla="*/ 277 h 301"/>
              <a:gd name="T4" fmla="*/ 105 w 168"/>
              <a:gd name="T5" fmla="*/ 301 h 301"/>
              <a:gd name="T6" fmla="*/ 0 w 168"/>
              <a:gd name="T7" fmla="*/ 26 h 301"/>
              <a:gd name="T8" fmla="*/ 60 w 168"/>
              <a:gd name="T9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301">
                <a:moveTo>
                  <a:pt x="60" y="0"/>
                </a:moveTo>
                <a:lnTo>
                  <a:pt x="168" y="277"/>
                </a:lnTo>
                <a:lnTo>
                  <a:pt x="105" y="301"/>
                </a:lnTo>
                <a:lnTo>
                  <a:pt x="0" y="26"/>
                </a:lnTo>
                <a:lnTo>
                  <a:pt x="6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0" name="Freeform 27"/>
          <p:cNvSpPr>
            <a:spLocks/>
          </p:cNvSpPr>
          <p:nvPr/>
        </p:nvSpPr>
        <p:spPr bwMode="auto">
          <a:xfrm>
            <a:off x="6378065" y="1873165"/>
            <a:ext cx="76527" cy="200884"/>
          </a:xfrm>
          <a:custGeom>
            <a:avLst/>
            <a:gdLst>
              <a:gd name="T0" fmla="*/ 62 w 224"/>
              <a:gd name="T1" fmla="*/ 0 h 587"/>
              <a:gd name="T2" fmla="*/ 224 w 224"/>
              <a:gd name="T3" fmla="*/ 569 h 587"/>
              <a:gd name="T4" fmla="*/ 161 w 224"/>
              <a:gd name="T5" fmla="*/ 587 h 587"/>
              <a:gd name="T6" fmla="*/ 0 w 224"/>
              <a:gd name="T7" fmla="*/ 19 h 587"/>
              <a:gd name="T8" fmla="*/ 62 w 224"/>
              <a:gd name="T9" fmla="*/ 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587">
                <a:moveTo>
                  <a:pt x="62" y="0"/>
                </a:moveTo>
                <a:lnTo>
                  <a:pt x="224" y="569"/>
                </a:lnTo>
                <a:lnTo>
                  <a:pt x="161" y="587"/>
                </a:lnTo>
                <a:lnTo>
                  <a:pt x="0" y="19"/>
                </a:lnTo>
                <a:lnTo>
                  <a:pt x="6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1" name="Freeform 28"/>
          <p:cNvSpPr>
            <a:spLocks/>
          </p:cNvSpPr>
          <p:nvPr/>
        </p:nvSpPr>
        <p:spPr bwMode="auto">
          <a:xfrm>
            <a:off x="6477823" y="1851301"/>
            <a:ext cx="39630" cy="103175"/>
          </a:xfrm>
          <a:custGeom>
            <a:avLst/>
            <a:gdLst>
              <a:gd name="T0" fmla="*/ 65 w 117"/>
              <a:gd name="T1" fmla="*/ 0 h 303"/>
              <a:gd name="T2" fmla="*/ 117 w 117"/>
              <a:gd name="T3" fmla="*/ 291 h 303"/>
              <a:gd name="T4" fmla="*/ 53 w 117"/>
              <a:gd name="T5" fmla="*/ 303 h 303"/>
              <a:gd name="T6" fmla="*/ 0 w 117"/>
              <a:gd name="T7" fmla="*/ 12 h 303"/>
              <a:gd name="T8" fmla="*/ 65 w 117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" h="303">
                <a:moveTo>
                  <a:pt x="65" y="0"/>
                </a:moveTo>
                <a:lnTo>
                  <a:pt x="117" y="291"/>
                </a:lnTo>
                <a:lnTo>
                  <a:pt x="53" y="303"/>
                </a:lnTo>
                <a:lnTo>
                  <a:pt x="0" y="12"/>
                </a:lnTo>
                <a:lnTo>
                  <a:pt x="6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2" name="Freeform 29"/>
          <p:cNvSpPr>
            <a:spLocks/>
          </p:cNvSpPr>
          <p:nvPr/>
        </p:nvSpPr>
        <p:spPr bwMode="auto">
          <a:xfrm>
            <a:off x="6577582" y="1839001"/>
            <a:ext cx="32114" cy="102492"/>
          </a:xfrm>
          <a:custGeom>
            <a:avLst/>
            <a:gdLst>
              <a:gd name="T0" fmla="*/ 66 w 93"/>
              <a:gd name="T1" fmla="*/ 0 h 301"/>
              <a:gd name="T2" fmla="*/ 93 w 93"/>
              <a:gd name="T3" fmla="*/ 295 h 301"/>
              <a:gd name="T4" fmla="*/ 27 w 93"/>
              <a:gd name="T5" fmla="*/ 301 h 301"/>
              <a:gd name="T6" fmla="*/ 0 w 93"/>
              <a:gd name="T7" fmla="*/ 6 h 301"/>
              <a:gd name="T8" fmla="*/ 66 w 93"/>
              <a:gd name="T9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301">
                <a:moveTo>
                  <a:pt x="66" y="0"/>
                </a:moveTo>
                <a:lnTo>
                  <a:pt x="93" y="295"/>
                </a:lnTo>
                <a:lnTo>
                  <a:pt x="27" y="301"/>
                </a:lnTo>
                <a:lnTo>
                  <a:pt x="0" y="6"/>
                </a:lnTo>
                <a:lnTo>
                  <a:pt x="6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3" name="Freeform 30"/>
          <p:cNvSpPr>
            <a:spLocks/>
          </p:cNvSpPr>
          <p:nvPr/>
        </p:nvSpPr>
        <p:spPr bwMode="auto">
          <a:xfrm>
            <a:off x="6678708" y="1834901"/>
            <a:ext cx="23231" cy="201567"/>
          </a:xfrm>
          <a:custGeom>
            <a:avLst/>
            <a:gdLst>
              <a:gd name="T0" fmla="*/ 2 w 68"/>
              <a:gd name="T1" fmla="*/ 0 h 590"/>
              <a:gd name="T2" fmla="*/ 68 w 68"/>
              <a:gd name="T3" fmla="*/ 0 h 590"/>
              <a:gd name="T4" fmla="*/ 66 w 68"/>
              <a:gd name="T5" fmla="*/ 590 h 590"/>
              <a:gd name="T6" fmla="*/ 0 w 68"/>
              <a:gd name="T7" fmla="*/ 590 h 590"/>
              <a:gd name="T8" fmla="*/ 2 w 68"/>
              <a:gd name="T9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590">
                <a:moveTo>
                  <a:pt x="2" y="0"/>
                </a:moveTo>
                <a:lnTo>
                  <a:pt x="68" y="0"/>
                </a:lnTo>
                <a:lnTo>
                  <a:pt x="66" y="590"/>
                </a:lnTo>
                <a:lnTo>
                  <a:pt x="0" y="590"/>
                </a:lnTo>
                <a:lnTo>
                  <a:pt x="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4" name="Freeform 31"/>
          <p:cNvSpPr>
            <a:spLocks/>
          </p:cNvSpPr>
          <p:nvPr/>
        </p:nvSpPr>
        <p:spPr bwMode="auto">
          <a:xfrm>
            <a:off x="6771633" y="1839001"/>
            <a:ext cx="32114" cy="102492"/>
          </a:xfrm>
          <a:custGeom>
            <a:avLst/>
            <a:gdLst>
              <a:gd name="T0" fmla="*/ 27 w 94"/>
              <a:gd name="T1" fmla="*/ 0 h 301"/>
              <a:gd name="T2" fmla="*/ 94 w 94"/>
              <a:gd name="T3" fmla="*/ 6 h 301"/>
              <a:gd name="T4" fmla="*/ 64 w 94"/>
              <a:gd name="T5" fmla="*/ 301 h 301"/>
              <a:gd name="T6" fmla="*/ 0 w 94"/>
              <a:gd name="T7" fmla="*/ 295 h 301"/>
              <a:gd name="T8" fmla="*/ 27 w 94"/>
              <a:gd name="T9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01">
                <a:moveTo>
                  <a:pt x="27" y="0"/>
                </a:moveTo>
                <a:lnTo>
                  <a:pt x="94" y="6"/>
                </a:lnTo>
                <a:lnTo>
                  <a:pt x="64" y="301"/>
                </a:lnTo>
                <a:lnTo>
                  <a:pt x="0" y="295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5" name="Freeform 32"/>
          <p:cNvSpPr>
            <a:spLocks/>
          </p:cNvSpPr>
          <p:nvPr/>
        </p:nvSpPr>
        <p:spPr bwMode="auto">
          <a:xfrm>
            <a:off x="6863193" y="1851983"/>
            <a:ext cx="40313" cy="103175"/>
          </a:xfrm>
          <a:custGeom>
            <a:avLst/>
            <a:gdLst>
              <a:gd name="T0" fmla="*/ 55 w 119"/>
              <a:gd name="T1" fmla="*/ 0 h 303"/>
              <a:gd name="T2" fmla="*/ 119 w 119"/>
              <a:gd name="T3" fmla="*/ 12 h 303"/>
              <a:gd name="T4" fmla="*/ 64 w 119"/>
              <a:gd name="T5" fmla="*/ 303 h 303"/>
              <a:gd name="T6" fmla="*/ 0 w 119"/>
              <a:gd name="T7" fmla="*/ 291 h 303"/>
              <a:gd name="T8" fmla="*/ 55 w 119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" h="303">
                <a:moveTo>
                  <a:pt x="55" y="0"/>
                </a:moveTo>
                <a:lnTo>
                  <a:pt x="119" y="12"/>
                </a:lnTo>
                <a:lnTo>
                  <a:pt x="64" y="303"/>
                </a:lnTo>
                <a:lnTo>
                  <a:pt x="0" y="291"/>
                </a:lnTo>
                <a:lnTo>
                  <a:pt x="5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6" name="Freeform 33"/>
          <p:cNvSpPr>
            <a:spLocks/>
          </p:cNvSpPr>
          <p:nvPr/>
        </p:nvSpPr>
        <p:spPr bwMode="auto">
          <a:xfrm>
            <a:off x="6925371" y="1874532"/>
            <a:ext cx="77894" cy="200200"/>
          </a:xfrm>
          <a:custGeom>
            <a:avLst/>
            <a:gdLst>
              <a:gd name="T0" fmla="*/ 164 w 228"/>
              <a:gd name="T1" fmla="*/ 0 h 585"/>
              <a:gd name="T2" fmla="*/ 228 w 228"/>
              <a:gd name="T3" fmla="*/ 17 h 585"/>
              <a:gd name="T4" fmla="*/ 65 w 228"/>
              <a:gd name="T5" fmla="*/ 585 h 585"/>
              <a:gd name="T6" fmla="*/ 0 w 228"/>
              <a:gd name="T7" fmla="*/ 567 h 585"/>
              <a:gd name="T8" fmla="*/ 164 w 228"/>
              <a:gd name="T9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585">
                <a:moveTo>
                  <a:pt x="164" y="0"/>
                </a:moveTo>
                <a:lnTo>
                  <a:pt x="228" y="17"/>
                </a:lnTo>
                <a:lnTo>
                  <a:pt x="65" y="585"/>
                </a:lnTo>
                <a:lnTo>
                  <a:pt x="0" y="567"/>
                </a:lnTo>
                <a:lnTo>
                  <a:pt x="16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7" name="Freeform 34"/>
          <p:cNvSpPr>
            <a:spLocks/>
          </p:cNvSpPr>
          <p:nvPr/>
        </p:nvSpPr>
        <p:spPr bwMode="auto">
          <a:xfrm>
            <a:off x="7041528" y="1905961"/>
            <a:ext cx="57396" cy="102492"/>
          </a:xfrm>
          <a:custGeom>
            <a:avLst/>
            <a:gdLst>
              <a:gd name="T0" fmla="*/ 107 w 167"/>
              <a:gd name="T1" fmla="*/ 0 h 301"/>
              <a:gd name="T2" fmla="*/ 167 w 167"/>
              <a:gd name="T3" fmla="*/ 26 h 301"/>
              <a:gd name="T4" fmla="*/ 60 w 167"/>
              <a:gd name="T5" fmla="*/ 301 h 301"/>
              <a:gd name="T6" fmla="*/ 0 w 167"/>
              <a:gd name="T7" fmla="*/ 275 h 301"/>
              <a:gd name="T8" fmla="*/ 107 w 167"/>
              <a:gd name="T9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7" h="301">
                <a:moveTo>
                  <a:pt x="107" y="0"/>
                </a:moveTo>
                <a:lnTo>
                  <a:pt x="167" y="26"/>
                </a:lnTo>
                <a:lnTo>
                  <a:pt x="60" y="301"/>
                </a:lnTo>
                <a:lnTo>
                  <a:pt x="0" y="275"/>
                </a:lnTo>
                <a:lnTo>
                  <a:pt x="107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8" name="Freeform 35"/>
          <p:cNvSpPr>
            <a:spLocks/>
          </p:cNvSpPr>
          <p:nvPr/>
        </p:nvSpPr>
        <p:spPr bwMode="auto">
          <a:xfrm>
            <a:off x="7126255" y="1946959"/>
            <a:ext cx="65594" cy="100442"/>
          </a:xfrm>
          <a:custGeom>
            <a:avLst/>
            <a:gdLst>
              <a:gd name="T0" fmla="*/ 133 w 191"/>
              <a:gd name="T1" fmla="*/ 0 h 295"/>
              <a:gd name="T2" fmla="*/ 191 w 191"/>
              <a:gd name="T3" fmla="*/ 29 h 295"/>
              <a:gd name="T4" fmla="*/ 59 w 191"/>
              <a:gd name="T5" fmla="*/ 295 h 295"/>
              <a:gd name="T6" fmla="*/ 0 w 191"/>
              <a:gd name="T7" fmla="*/ 263 h 295"/>
              <a:gd name="T8" fmla="*/ 133 w 191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" h="295">
                <a:moveTo>
                  <a:pt x="133" y="0"/>
                </a:moveTo>
                <a:lnTo>
                  <a:pt x="191" y="29"/>
                </a:lnTo>
                <a:lnTo>
                  <a:pt x="59" y="295"/>
                </a:lnTo>
                <a:lnTo>
                  <a:pt x="0" y="26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49" name="Freeform 36"/>
          <p:cNvSpPr>
            <a:spLocks/>
          </p:cNvSpPr>
          <p:nvPr/>
        </p:nvSpPr>
        <p:spPr bwMode="auto">
          <a:xfrm>
            <a:off x="7153586" y="1995472"/>
            <a:ext cx="125724" cy="183118"/>
          </a:xfrm>
          <a:custGeom>
            <a:avLst/>
            <a:gdLst>
              <a:gd name="T0" fmla="*/ 314 w 369"/>
              <a:gd name="T1" fmla="*/ 0 h 536"/>
              <a:gd name="T2" fmla="*/ 369 w 369"/>
              <a:gd name="T3" fmla="*/ 35 h 536"/>
              <a:gd name="T4" fmla="*/ 57 w 369"/>
              <a:gd name="T5" fmla="*/ 536 h 536"/>
              <a:gd name="T6" fmla="*/ 0 w 369"/>
              <a:gd name="T7" fmla="*/ 503 h 536"/>
              <a:gd name="T8" fmla="*/ 314 w 369"/>
              <a:gd name="T9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536">
                <a:moveTo>
                  <a:pt x="314" y="0"/>
                </a:moveTo>
                <a:lnTo>
                  <a:pt x="369" y="35"/>
                </a:lnTo>
                <a:lnTo>
                  <a:pt x="57" y="536"/>
                </a:lnTo>
                <a:lnTo>
                  <a:pt x="0" y="503"/>
                </a:lnTo>
                <a:lnTo>
                  <a:pt x="3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0" name="Freeform 37"/>
          <p:cNvSpPr>
            <a:spLocks/>
          </p:cNvSpPr>
          <p:nvPr/>
        </p:nvSpPr>
        <p:spPr bwMode="auto">
          <a:xfrm>
            <a:off x="7284092" y="2052867"/>
            <a:ext cx="78577" cy="93609"/>
          </a:xfrm>
          <a:custGeom>
            <a:avLst/>
            <a:gdLst>
              <a:gd name="T0" fmla="*/ 180 w 230"/>
              <a:gd name="T1" fmla="*/ 0 h 275"/>
              <a:gd name="T2" fmla="*/ 230 w 230"/>
              <a:gd name="T3" fmla="*/ 41 h 275"/>
              <a:gd name="T4" fmla="*/ 51 w 230"/>
              <a:gd name="T5" fmla="*/ 275 h 275"/>
              <a:gd name="T6" fmla="*/ 0 w 230"/>
              <a:gd name="T7" fmla="*/ 236 h 275"/>
              <a:gd name="T8" fmla="*/ 180 w 230"/>
              <a:gd name="T9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275">
                <a:moveTo>
                  <a:pt x="180" y="0"/>
                </a:moveTo>
                <a:lnTo>
                  <a:pt x="230" y="41"/>
                </a:lnTo>
                <a:lnTo>
                  <a:pt x="51" y="275"/>
                </a:lnTo>
                <a:lnTo>
                  <a:pt x="0" y="236"/>
                </a:lnTo>
                <a:lnTo>
                  <a:pt x="1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1" name="Freeform 38"/>
          <p:cNvSpPr>
            <a:spLocks/>
          </p:cNvSpPr>
          <p:nvPr/>
        </p:nvSpPr>
        <p:spPr bwMode="auto">
          <a:xfrm>
            <a:off x="7355154" y="2117096"/>
            <a:ext cx="84726" cy="90193"/>
          </a:xfrm>
          <a:custGeom>
            <a:avLst/>
            <a:gdLst>
              <a:gd name="T0" fmla="*/ 199 w 247"/>
              <a:gd name="T1" fmla="*/ 0 h 264"/>
              <a:gd name="T2" fmla="*/ 247 w 247"/>
              <a:gd name="T3" fmla="*/ 45 h 264"/>
              <a:gd name="T4" fmla="*/ 49 w 247"/>
              <a:gd name="T5" fmla="*/ 264 h 264"/>
              <a:gd name="T6" fmla="*/ 0 w 247"/>
              <a:gd name="T7" fmla="*/ 219 h 264"/>
              <a:gd name="T8" fmla="*/ 199 w 247"/>
              <a:gd name="T9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" h="264">
                <a:moveTo>
                  <a:pt x="199" y="0"/>
                </a:moveTo>
                <a:lnTo>
                  <a:pt x="247" y="45"/>
                </a:lnTo>
                <a:lnTo>
                  <a:pt x="49" y="264"/>
                </a:lnTo>
                <a:lnTo>
                  <a:pt x="0" y="219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2" name="Freeform 39"/>
          <p:cNvSpPr>
            <a:spLocks/>
          </p:cNvSpPr>
          <p:nvPr/>
        </p:nvSpPr>
        <p:spPr bwMode="auto">
          <a:xfrm>
            <a:off x="7346270" y="2188840"/>
            <a:ext cx="165354" cy="152371"/>
          </a:xfrm>
          <a:custGeom>
            <a:avLst/>
            <a:gdLst>
              <a:gd name="T0" fmla="*/ 438 w 483"/>
              <a:gd name="T1" fmla="*/ 0 h 444"/>
              <a:gd name="T2" fmla="*/ 483 w 483"/>
              <a:gd name="T3" fmla="*/ 49 h 444"/>
              <a:gd name="T4" fmla="*/ 42 w 483"/>
              <a:gd name="T5" fmla="*/ 444 h 444"/>
              <a:gd name="T6" fmla="*/ 0 w 483"/>
              <a:gd name="T7" fmla="*/ 396 h 444"/>
              <a:gd name="T8" fmla="*/ 438 w 483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3" h="444">
                <a:moveTo>
                  <a:pt x="438" y="0"/>
                </a:moveTo>
                <a:lnTo>
                  <a:pt x="483" y="49"/>
                </a:lnTo>
                <a:lnTo>
                  <a:pt x="42" y="444"/>
                </a:lnTo>
                <a:lnTo>
                  <a:pt x="0" y="396"/>
                </a:lnTo>
                <a:lnTo>
                  <a:pt x="43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3" name="Freeform 40"/>
          <p:cNvSpPr>
            <a:spLocks/>
          </p:cNvSpPr>
          <p:nvPr/>
        </p:nvSpPr>
        <p:spPr bwMode="auto">
          <a:xfrm>
            <a:off x="7480877" y="2267417"/>
            <a:ext cx="93609" cy="78577"/>
          </a:xfrm>
          <a:custGeom>
            <a:avLst/>
            <a:gdLst>
              <a:gd name="T0" fmla="*/ 236 w 275"/>
              <a:gd name="T1" fmla="*/ 0 h 230"/>
              <a:gd name="T2" fmla="*/ 275 w 275"/>
              <a:gd name="T3" fmla="*/ 53 h 230"/>
              <a:gd name="T4" fmla="*/ 39 w 275"/>
              <a:gd name="T5" fmla="*/ 230 h 230"/>
              <a:gd name="T6" fmla="*/ 0 w 275"/>
              <a:gd name="T7" fmla="*/ 177 h 230"/>
              <a:gd name="T8" fmla="*/ 236 w 275"/>
              <a:gd name="T9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0">
                <a:moveTo>
                  <a:pt x="236" y="0"/>
                </a:moveTo>
                <a:lnTo>
                  <a:pt x="275" y="53"/>
                </a:lnTo>
                <a:lnTo>
                  <a:pt x="39" y="230"/>
                </a:lnTo>
                <a:lnTo>
                  <a:pt x="0" y="177"/>
                </a:lnTo>
                <a:lnTo>
                  <a:pt x="2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4" name="Freeform 41"/>
          <p:cNvSpPr>
            <a:spLocks/>
          </p:cNvSpPr>
          <p:nvPr/>
        </p:nvSpPr>
        <p:spPr bwMode="auto">
          <a:xfrm>
            <a:off x="7533490" y="2350777"/>
            <a:ext cx="97709" cy="71744"/>
          </a:xfrm>
          <a:custGeom>
            <a:avLst/>
            <a:gdLst>
              <a:gd name="T0" fmla="*/ 252 w 287"/>
              <a:gd name="T1" fmla="*/ 0 h 208"/>
              <a:gd name="T2" fmla="*/ 287 w 287"/>
              <a:gd name="T3" fmla="*/ 54 h 208"/>
              <a:gd name="T4" fmla="*/ 34 w 287"/>
              <a:gd name="T5" fmla="*/ 208 h 208"/>
              <a:gd name="T6" fmla="*/ 0 w 287"/>
              <a:gd name="T7" fmla="*/ 154 h 208"/>
              <a:gd name="T8" fmla="*/ 252 w 287"/>
              <a:gd name="T9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7" h="208">
                <a:moveTo>
                  <a:pt x="252" y="0"/>
                </a:moveTo>
                <a:lnTo>
                  <a:pt x="287" y="54"/>
                </a:lnTo>
                <a:lnTo>
                  <a:pt x="34" y="208"/>
                </a:lnTo>
                <a:lnTo>
                  <a:pt x="0" y="154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5" name="Freeform 42"/>
          <p:cNvSpPr>
            <a:spLocks/>
          </p:cNvSpPr>
          <p:nvPr/>
        </p:nvSpPr>
        <p:spPr bwMode="auto">
          <a:xfrm>
            <a:off x="7487026" y="2439602"/>
            <a:ext cx="192002" cy="108642"/>
          </a:xfrm>
          <a:custGeom>
            <a:avLst/>
            <a:gdLst>
              <a:gd name="T0" fmla="*/ 532 w 561"/>
              <a:gd name="T1" fmla="*/ 0 h 318"/>
              <a:gd name="T2" fmla="*/ 561 w 561"/>
              <a:gd name="T3" fmla="*/ 58 h 318"/>
              <a:gd name="T4" fmla="*/ 29 w 561"/>
              <a:gd name="T5" fmla="*/ 318 h 318"/>
              <a:gd name="T6" fmla="*/ 0 w 561"/>
              <a:gd name="T7" fmla="*/ 259 h 318"/>
              <a:gd name="T8" fmla="*/ 532 w 561"/>
              <a:gd name="T9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1" h="318">
                <a:moveTo>
                  <a:pt x="532" y="0"/>
                </a:moveTo>
                <a:lnTo>
                  <a:pt x="561" y="58"/>
                </a:lnTo>
                <a:lnTo>
                  <a:pt x="29" y="318"/>
                </a:lnTo>
                <a:lnTo>
                  <a:pt x="0" y="259"/>
                </a:lnTo>
                <a:lnTo>
                  <a:pt x="53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6" name="Freeform 43"/>
          <p:cNvSpPr>
            <a:spLocks/>
          </p:cNvSpPr>
          <p:nvPr/>
        </p:nvSpPr>
        <p:spPr bwMode="auto">
          <a:xfrm>
            <a:off x="7616165" y="2532528"/>
            <a:ext cx="102492" cy="56712"/>
          </a:xfrm>
          <a:custGeom>
            <a:avLst/>
            <a:gdLst>
              <a:gd name="T0" fmla="*/ 277 w 300"/>
              <a:gd name="T1" fmla="*/ 0 h 166"/>
              <a:gd name="T2" fmla="*/ 300 w 300"/>
              <a:gd name="T3" fmla="*/ 60 h 166"/>
              <a:gd name="T4" fmla="*/ 24 w 300"/>
              <a:gd name="T5" fmla="*/ 166 h 166"/>
              <a:gd name="T6" fmla="*/ 0 w 300"/>
              <a:gd name="T7" fmla="*/ 103 h 166"/>
              <a:gd name="T8" fmla="*/ 277 w 300"/>
              <a:gd name="T9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" h="166">
                <a:moveTo>
                  <a:pt x="277" y="0"/>
                </a:moveTo>
                <a:lnTo>
                  <a:pt x="300" y="60"/>
                </a:lnTo>
                <a:lnTo>
                  <a:pt x="24" y="166"/>
                </a:lnTo>
                <a:lnTo>
                  <a:pt x="0" y="103"/>
                </a:lnTo>
                <a:lnTo>
                  <a:pt x="277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7" name="Freeform 44"/>
          <p:cNvSpPr>
            <a:spLocks/>
          </p:cNvSpPr>
          <p:nvPr/>
        </p:nvSpPr>
        <p:spPr bwMode="auto">
          <a:xfrm>
            <a:off x="7645547" y="2628870"/>
            <a:ext cx="103858" cy="48513"/>
          </a:xfrm>
          <a:custGeom>
            <a:avLst/>
            <a:gdLst>
              <a:gd name="T0" fmla="*/ 285 w 302"/>
              <a:gd name="T1" fmla="*/ 0 h 142"/>
              <a:gd name="T2" fmla="*/ 302 w 302"/>
              <a:gd name="T3" fmla="*/ 64 h 142"/>
              <a:gd name="T4" fmla="*/ 17 w 302"/>
              <a:gd name="T5" fmla="*/ 142 h 142"/>
              <a:gd name="T6" fmla="*/ 0 w 302"/>
              <a:gd name="T7" fmla="*/ 80 h 142"/>
              <a:gd name="T8" fmla="*/ 285 w 302"/>
              <a:gd name="T9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42">
                <a:moveTo>
                  <a:pt x="285" y="0"/>
                </a:moveTo>
                <a:lnTo>
                  <a:pt x="302" y="64"/>
                </a:lnTo>
                <a:lnTo>
                  <a:pt x="17" y="142"/>
                </a:lnTo>
                <a:lnTo>
                  <a:pt x="0" y="80"/>
                </a:lnTo>
                <a:lnTo>
                  <a:pt x="28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8" name="Freeform 45"/>
          <p:cNvSpPr>
            <a:spLocks/>
          </p:cNvSpPr>
          <p:nvPr/>
        </p:nvSpPr>
        <p:spPr bwMode="auto">
          <a:xfrm>
            <a:off x="7567653" y="2727946"/>
            <a:ext cx="202934" cy="57396"/>
          </a:xfrm>
          <a:custGeom>
            <a:avLst/>
            <a:gdLst>
              <a:gd name="T0" fmla="*/ 581 w 593"/>
              <a:gd name="T1" fmla="*/ 0 h 168"/>
              <a:gd name="T2" fmla="*/ 593 w 593"/>
              <a:gd name="T3" fmla="*/ 65 h 168"/>
              <a:gd name="T4" fmla="*/ 12 w 593"/>
              <a:gd name="T5" fmla="*/ 168 h 168"/>
              <a:gd name="T6" fmla="*/ 0 w 593"/>
              <a:gd name="T7" fmla="*/ 104 h 168"/>
              <a:gd name="T8" fmla="*/ 581 w 593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3" h="168">
                <a:moveTo>
                  <a:pt x="581" y="0"/>
                </a:moveTo>
                <a:lnTo>
                  <a:pt x="593" y="65"/>
                </a:lnTo>
                <a:lnTo>
                  <a:pt x="12" y="168"/>
                </a:lnTo>
                <a:lnTo>
                  <a:pt x="0" y="104"/>
                </a:lnTo>
                <a:lnTo>
                  <a:pt x="58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59" name="Freeform 46"/>
          <p:cNvSpPr>
            <a:spLocks/>
          </p:cNvSpPr>
          <p:nvPr/>
        </p:nvSpPr>
        <p:spPr bwMode="auto">
          <a:xfrm>
            <a:off x="7680394" y="2828388"/>
            <a:ext cx="102492" cy="31430"/>
          </a:xfrm>
          <a:custGeom>
            <a:avLst/>
            <a:gdLst>
              <a:gd name="T0" fmla="*/ 295 w 301"/>
              <a:gd name="T1" fmla="*/ 0 h 91"/>
              <a:gd name="T2" fmla="*/ 301 w 301"/>
              <a:gd name="T3" fmla="*/ 66 h 91"/>
              <a:gd name="T4" fmla="*/ 4 w 301"/>
              <a:gd name="T5" fmla="*/ 91 h 91"/>
              <a:gd name="T6" fmla="*/ 0 w 301"/>
              <a:gd name="T7" fmla="*/ 25 h 91"/>
              <a:gd name="T8" fmla="*/ 295 w 301"/>
              <a:gd name="T9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1" h="91">
                <a:moveTo>
                  <a:pt x="295" y="0"/>
                </a:moveTo>
                <a:lnTo>
                  <a:pt x="301" y="66"/>
                </a:lnTo>
                <a:lnTo>
                  <a:pt x="4" y="91"/>
                </a:lnTo>
                <a:lnTo>
                  <a:pt x="0" y="25"/>
                </a:lnTo>
                <a:lnTo>
                  <a:pt x="29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0" name="Freeform 47"/>
          <p:cNvSpPr>
            <a:spLocks/>
          </p:cNvSpPr>
          <p:nvPr/>
        </p:nvSpPr>
        <p:spPr bwMode="auto">
          <a:xfrm>
            <a:off x="7684493" y="2929514"/>
            <a:ext cx="101125" cy="23915"/>
          </a:xfrm>
          <a:custGeom>
            <a:avLst/>
            <a:gdLst>
              <a:gd name="T0" fmla="*/ 0 w 296"/>
              <a:gd name="T1" fmla="*/ 0 h 70"/>
              <a:gd name="T2" fmla="*/ 296 w 296"/>
              <a:gd name="T3" fmla="*/ 4 h 70"/>
              <a:gd name="T4" fmla="*/ 296 w 296"/>
              <a:gd name="T5" fmla="*/ 70 h 70"/>
              <a:gd name="T6" fmla="*/ 0 w 296"/>
              <a:gd name="T7" fmla="*/ 66 h 70"/>
              <a:gd name="T8" fmla="*/ 0 w 29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" h="70">
                <a:moveTo>
                  <a:pt x="0" y="0"/>
                </a:moveTo>
                <a:lnTo>
                  <a:pt x="296" y="4"/>
                </a:lnTo>
                <a:lnTo>
                  <a:pt x="296" y="70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1" name="Freeform 48"/>
          <p:cNvSpPr>
            <a:spLocks/>
          </p:cNvSpPr>
          <p:nvPr/>
        </p:nvSpPr>
        <p:spPr bwMode="auto">
          <a:xfrm>
            <a:off x="7577902" y="3011506"/>
            <a:ext cx="202934" cy="43047"/>
          </a:xfrm>
          <a:custGeom>
            <a:avLst/>
            <a:gdLst>
              <a:gd name="T0" fmla="*/ 6 w 595"/>
              <a:gd name="T1" fmla="*/ 0 h 125"/>
              <a:gd name="T2" fmla="*/ 595 w 595"/>
              <a:gd name="T3" fmla="*/ 58 h 125"/>
              <a:gd name="T4" fmla="*/ 589 w 595"/>
              <a:gd name="T5" fmla="*/ 125 h 125"/>
              <a:gd name="T6" fmla="*/ 0 w 595"/>
              <a:gd name="T7" fmla="*/ 64 h 125"/>
              <a:gd name="T8" fmla="*/ 6 w 595"/>
              <a:gd name="T9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125">
                <a:moveTo>
                  <a:pt x="6" y="0"/>
                </a:moveTo>
                <a:lnTo>
                  <a:pt x="595" y="58"/>
                </a:lnTo>
                <a:lnTo>
                  <a:pt x="589" y="125"/>
                </a:lnTo>
                <a:lnTo>
                  <a:pt x="0" y="64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2" name="Freeform 49"/>
          <p:cNvSpPr>
            <a:spLocks/>
          </p:cNvSpPr>
          <p:nvPr/>
        </p:nvSpPr>
        <p:spPr bwMode="auto">
          <a:xfrm>
            <a:off x="7663996" y="3113998"/>
            <a:ext cx="103175" cy="40997"/>
          </a:xfrm>
          <a:custGeom>
            <a:avLst/>
            <a:gdLst>
              <a:gd name="T0" fmla="*/ 11 w 302"/>
              <a:gd name="T1" fmla="*/ 0 h 121"/>
              <a:gd name="T2" fmla="*/ 302 w 302"/>
              <a:gd name="T3" fmla="*/ 57 h 121"/>
              <a:gd name="T4" fmla="*/ 288 w 302"/>
              <a:gd name="T5" fmla="*/ 121 h 121"/>
              <a:gd name="T6" fmla="*/ 0 w 302"/>
              <a:gd name="T7" fmla="*/ 64 h 121"/>
              <a:gd name="T8" fmla="*/ 11 w 302"/>
              <a:gd name="T9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121">
                <a:moveTo>
                  <a:pt x="11" y="0"/>
                </a:moveTo>
                <a:lnTo>
                  <a:pt x="302" y="57"/>
                </a:lnTo>
                <a:lnTo>
                  <a:pt x="288" y="121"/>
                </a:lnTo>
                <a:lnTo>
                  <a:pt x="0" y="64"/>
                </a:lnTo>
                <a:lnTo>
                  <a:pt x="1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3" name="Freeform 50"/>
          <p:cNvSpPr>
            <a:spLocks/>
          </p:cNvSpPr>
          <p:nvPr/>
        </p:nvSpPr>
        <p:spPr bwMode="auto">
          <a:xfrm>
            <a:off x="7640764" y="3203508"/>
            <a:ext cx="103175" cy="49880"/>
          </a:xfrm>
          <a:custGeom>
            <a:avLst/>
            <a:gdLst>
              <a:gd name="T0" fmla="*/ 20 w 303"/>
              <a:gd name="T1" fmla="*/ 0 h 147"/>
              <a:gd name="T2" fmla="*/ 303 w 303"/>
              <a:gd name="T3" fmla="*/ 84 h 147"/>
              <a:gd name="T4" fmla="*/ 283 w 303"/>
              <a:gd name="T5" fmla="*/ 147 h 147"/>
              <a:gd name="T6" fmla="*/ 0 w 303"/>
              <a:gd name="T7" fmla="*/ 63 h 147"/>
              <a:gd name="T8" fmla="*/ 20 w 303"/>
              <a:gd name="T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3" h="147">
                <a:moveTo>
                  <a:pt x="20" y="0"/>
                </a:moveTo>
                <a:lnTo>
                  <a:pt x="303" y="84"/>
                </a:lnTo>
                <a:lnTo>
                  <a:pt x="283" y="147"/>
                </a:lnTo>
                <a:lnTo>
                  <a:pt x="0" y="63"/>
                </a:lnTo>
                <a:lnTo>
                  <a:pt x="2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4" name="Freeform 51"/>
          <p:cNvSpPr>
            <a:spLocks/>
          </p:cNvSpPr>
          <p:nvPr/>
        </p:nvSpPr>
        <p:spPr bwMode="auto">
          <a:xfrm>
            <a:off x="7515041" y="3253387"/>
            <a:ext cx="196101" cy="96342"/>
          </a:xfrm>
          <a:custGeom>
            <a:avLst/>
            <a:gdLst>
              <a:gd name="T0" fmla="*/ 25 w 573"/>
              <a:gd name="T1" fmla="*/ 0 h 280"/>
              <a:gd name="T2" fmla="*/ 573 w 573"/>
              <a:gd name="T3" fmla="*/ 218 h 280"/>
              <a:gd name="T4" fmla="*/ 550 w 573"/>
              <a:gd name="T5" fmla="*/ 280 h 280"/>
              <a:gd name="T6" fmla="*/ 0 w 573"/>
              <a:gd name="T7" fmla="*/ 60 h 280"/>
              <a:gd name="T8" fmla="*/ 25 w 573"/>
              <a:gd name="T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3" h="280">
                <a:moveTo>
                  <a:pt x="25" y="0"/>
                </a:moveTo>
                <a:lnTo>
                  <a:pt x="573" y="218"/>
                </a:lnTo>
                <a:lnTo>
                  <a:pt x="550" y="280"/>
                </a:lnTo>
                <a:lnTo>
                  <a:pt x="0" y="60"/>
                </a:lnTo>
                <a:lnTo>
                  <a:pt x="2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5" name="Freeform 52"/>
          <p:cNvSpPr>
            <a:spLocks/>
          </p:cNvSpPr>
          <p:nvPr/>
        </p:nvSpPr>
        <p:spPr bwMode="auto">
          <a:xfrm>
            <a:off x="7569703" y="3375693"/>
            <a:ext cx="100442" cy="65594"/>
          </a:xfrm>
          <a:custGeom>
            <a:avLst/>
            <a:gdLst>
              <a:gd name="T0" fmla="*/ 29 w 292"/>
              <a:gd name="T1" fmla="*/ 0 h 193"/>
              <a:gd name="T2" fmla="*/ 292 w 292"/>
              <a:gd name="T3" fmla="*/ 135 h 193"/>
              <a:gd name="T4" fmla="*/ 263 w 292"/>
              <a:gd name="T5" fmla="*/ 193 h 193"/>
              <a:gd name="T6" fmla="*/ 0 w 292"/>
              <a:gd name="T7" fmla="*/ 59 h 193"/>
              <a:gd name="T8" fmla="*/ 29 w 292"/>
              <a:gd name="T9" fmla="*/ 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193">
                <a:moveTo>
                  <a:pt x="29" y="0"/>
                </a:moveTo>
                <a:lnTo>
                  <a:pt x="292" y="135"/>
                </a:lnTo>
                <a:lnTo>
                  <a:pt x="263" y="193"/>
                </a:lnTo>
                <a:lnTo>
                  <a:pt x="0" y="59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6" name="Freeform 53"/>
          <p:cNvSpPr>
            <a:spLocks/>
          </p:cNvSpPr>
          <p:nvPr/>
        </p:nvSpPr>
        <p:spPr bwMode="auto">
          <a:xfrm>
            <a:off x="7523240" y="3456321"/>
            <a:ext cx="97026" cy="73112"/>
          </a:xfrm>
          <a:custGeom>
            <a:avLst/>
            <a:gdLst>
              <a:gd name="T0" fmla="*/ 35 w 285"/>
              <a:gd name="T1" fmla="*/ 0 h 215"/>
              <a:gd name="T2" fmla="*/ 285 w 285"/>
              <a:gd name="T3" fmla="*/ 160 h 215"/>
              <a:gd name="T4" fmla="*/ 250 w 285"/>
              <a:gd name="T5" fmla="*/ 215 h 215"/>
              <a:gd name="T6" fmla="*/ 0 w 285"/>
              <a:gd name="T7" fmla="*/ 57 h 215"/>
              <a:gd name="T8" fmla="*/ 35 w 285"/>
              <a:gd name="T9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5" h="215">
                <a:moveTo>
                  <a:pt x="35" y="0"/>
                </a:moveTo>
                <a:lnTo>
                  <a:pt x="285" y="160"/>
                </a:lnTo>
                <a:lnTo>
                  <a:pt x="250" y="215"/>
                </a:lnTo>
                <a:lnTo>
                  <a:pt x="0" y="57"/>
                </a:lnTo>
                <a:lnTo>
                  <a:pt x="3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7" name="Freeform 54"/>
          <p:cNvSpPr>
            <a:spLocks/>
          </p:cNvSpPr>
          <p:nvPr/>
        </p:nvSpPr>
        <p:spPr bwMode="auto">
          <a:xfrm>
            <a:off x="7389318" y="3470670"/>
            <a:ext cx="173553" cy="141439"/>
          </a:xfrm>
          <a:custGeom>
            <a:avLst/>
            <a:gdLst>
              <a:gd name="T0" fmla="*/ 41 w 507"/>
              <a:gd name="T1" fmla="*/ 0 h 413"/>
              <a:gd name="T2" fmla="*/ 507 w 507"/>
              <a:gd name="T3" fmla="*/ 361 h 413"/>
              <a:gd name="T4" fmla="*/ 468 w 507"/>
              <a:gd name="T5" fmla="*/ 413 h 413"/>
              <a:gd name="T6" fmla="*/ 0 w 507"/>
              <a:gd name="T7" fmla="*/ 51 h 413"/>
              <a:gd name="T8" fmla="*/ 41 w 507"/>
              <a:gd name="T9" fmla="*/ 0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7" h="413">
                <a:moveTo>
                  <a:pt x="41" y="0"/>
                </a:moveTo>
                <a:lnTo>
                  <a:pt x="507" y="361"/>
                </a:lnTo>
                <a:lnTo>
                  <a:pt x="468" y="413"/>
                </a:lnTo>
                <a:lnTo>
                  <a:pt x="0" y="51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8" name="Block Arc 167"/>
          <p:cNvSpPr/>
          <p:nvPr/>
        </p:nvSpPr>
        <p:spPr>
          <a:xfrm>
            <a:off x="6054254" y="2290481"/>
            <a:ext cx="1291644" cy="1291644"/>
          </a:xfrm>
          <a:prstGeom prst="blockArc">
            <a:avLst>
              <a:gd name="adj1" fmla="val 8785523"/>
              <a:gd name="adj2" fmla="val 2109351"/>
              <a:gd name="adj3" fmla="val 326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grpSp>
        <p:nvGrpSpPr>
          <p:cNvPr id="169" name="Group 168"/>
          <p:cNvGrpSpPr/>
          <p:nvPr/>
        </p:nvGrpSpPr>
        <p:grpSpPr>
          <a:xfrm rot="1861000">
            <a:off x="5736351" y="1973690"/>
            <a:ext cx="1920226" cy="1920225"/>
            <a:chOff x="5168083" y="2049543"/>
            <a:chExt cx="3579152" cy="3579152"/>
          </a:xfrm>
        </p:grpSpPr>
        <p:grpSp>
          <p:nvGrpSpPr>
            <p:cNvPr id="170" name="Group 169"/>
            <p:cNvGrpSpPr/>
            <p:nvPr/>
          </p:nvGrpSpPr>
          <p:grpSpPr>
            <a:xfrm>
              <a:off x="6791405" y="2262751"/>
              <a:ext cx="332509" cy="1743894"/>
              <a:chOff x="6791405" y="2262751"/>
              <a:chExt cx="332509" cy="1743894"/>
            </a:xfrm>
          </p:grpSpPr>
          <p:sp>
            <p:nvSpPr>
              <p:cNvPr id="172" name="Isosceles Triangle 171"/>
              <p:cNvSpPr/>
              <p:nvPr/>
            </p:nvSpPr>
            <p:spPr>
              <a:xfrm>
                <a:off x="6868515" y="2262751"/>
                <a:ext cx="178290" cy="1604366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6791405" y="3674136"/>
                <a:ext cx="332509" cy="33250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800"/>
              </a:p>
            </p:txBody>
          </p:sp>
        </p:grpSp>
        <p:sp>
          <p:nvSpPr>
            <p:cNvPr id="171" name="Oval 170"/>
            <p:cNvSpPr/>
            <p:nvPr/>
          </p:nvSpPr>
          <p:spPr>
            <a:xfrm>
              <a:off x="5168083" y="2049543"/>
              <a:ext cx="3579152" cy="35791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  <p:sp>
        <p:nvSpPr>
          <p:cNvPr id="174" name="Rectangle 173"/>
          <p:cNvSpPr/>
          <p:nvPr/>
        </p:nvSpPr>
        <p:spPr>
          <a:xfrm>
            <a:off x="6285639" y="3461828"/>
            <a:ext cx="817235" cy="279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b="1">
                <a:latin typeface="Arial" pitchFamily="34" charset="0"/>
                <a:cs typeface="Arial" pitchFamily="34" charset="0"/>
              </a:rPr>
              <a:t>100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mph</a:t>
            </a:r>
            <a:endParaRPr lang="en-IN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1005139" y="4336050"/>
            <a:ext cx="2085928" cy="152843"/>
            <a:chOff x="1341884" y="5585651"/>
            <a:chExt cx="3646947" cy="294571"/>
          </a:xfrm>
          <a:solidFill>
            <a:schemeClr val="accent5"/>
          </a:solidFill>
        </p:grpSpPr>
        <p:sp>
          <p:nvSpPr>
            <p:cNvPr id="176" name="Flowchart: Data 175"/>
            <p:cNvSpPr/>
            <p:nvPr/>
          </p:nvSpPr>
          <p:spPr>
            <a:xfrm>
              <a:off x="1341884" y="5585651"/>
              <a:ext cx="180020" cy="294571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77" name="Flowchart: Data 176"/>
            <p:cNvSpPr/>
            <p:nvPr/>
          </p:nvSpPr>
          <p:spPr>
            <a:xfrm>
              <a:off x="1589522" y="5585651"/>
              <a:ext cx="180020" cy="294571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78" name="Flowchart: Data 177"/>
            <p:cNvSpPr/>
            <p:nvPr/>
          </p:nvSpPr>
          <p:spPr>
            <a:xfrm>
              <a:off x="1837160" y="5585651"/>
              <a:ext cx="180020" cy="294571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79" name="Flowchart: Data 178"/>
            <p:cNvSpPr/>
            <p:nvPr/>
          </p:nvSpPr>
          <p:spPr>
            <a:xfrm>
              <a:off x="2084798" y="5585651"/>
              <a:ext cx="180020" cy="294571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0" name="Flowchart: Data 179"/>
            <p:cNvSpPr/>
            <p:nvPr/>
          </p:nvSpPr>
          <p:spPr>
            <a:xfrm>
              <a:off x="2332436" y="5585651"/>
              <a:ext cx="180020" cy="294571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1" name="Flowchart: Data 180"/>
            <p:cNvSpPr/>
            <p:nvPr/>
          </p:nvSpPr>
          <p:spPr>
            <a:xfrm>
              <a:off x="2580074" y="5585651"/>
              <a:ext cx="180020" cy="294571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2" name="Flowchart: Data 181"/>
            <p:cNvSpPr/>
            <p:nvPr/>
          </p:nvSpPr>
          <p:spPr>
            <a:xfrm>
              <a:off x="2827712" y="5585651"/>
              <a:ext cx="180020" cy="294571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3" name="Flowchart: Data 182"/>
            <p:cNvSpPr/>
            <p:nvPr/>
          </p:nvSpPr>
          <p:spPr>
            <a:xfrm>
              <a:off x="3075350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4" name="Flowchart: Data 183"/>
            <p:cNvSpPr/>
            <p:nvPr/>
          </p:nvSpPr>
          <p:spPr>
            <a:xfrm>
              <a:off x="3322988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5" name="Flowchart: Data 184"/>
            <p:cNvSpPr/>
            <p:nvPr/>
          </p:nvSpPr>
          <p:spPr>
            <a:xfrm>
              <a:off x="3570626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6" name="Flowchart: Data 185"/>
            <p:cNvSpPr/>
            <p:nvPr/>
          </p:nvSpPr>
          <p:spPr>
            <a:xfrm>
              <a:off x="3818264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7" name="Flowchart: Data 186"/>
            <p:cNvSpPr/>
            <p:nvPr/>
          </p:nvSpPr>
          <p:spPr>
            <a:xfrm>
              <a:off x="4065902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8" name="Flowchart: Data 187"/>
            <p:cNvSpPr/>
            <p:nvPr/>
          </p:nvSpPr>
          <p:spPr>
            <a:xfrm>
              <a:off x="4313540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89" name="Flowchart: Data 188"/>
            <p:cNvSpPr/>
            <p:nvPr/>
          </p:nvSpPr>
          <p:spPr>
            <a:xfrm>
              <a:off x="4561178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190" name="Flowchart: Data 189"/>
            <p:cNvSpPr/>
            <p:nvPr/>
          </p:nvSpPr>
          <p:spPr>
            <a:xfrm>
              <a:off x="4808811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3304949" y="423930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40%</a:t>
            </a:r>
            <a:endParaRPr lang="en-IN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901699" y="4981640"/>
            <a:ext cx="300477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 This is a sample text.  Insert your desired text here. 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901698" y="4704569"/>
            <a:ext cx="29170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5290011" y="4336050"/>
            <a:ext cx="2085928" cy="152843"/>
            <a:chOff x="1341884" y="5585651"/>
            <a:chExt cx="3646947" cy="294571"/>
          </a:xfrm>
          <a:solidFill>
            <a:schemeClr val="accent5"/>
          </a:solidFill>
        </p:grpSpPr>
        <p:sp>
          <p:nvSpPr>
            <p:cNvPr id="208" name="Flowchart: Data 207"/>
            <p:cNvSpPr/>
            <p:nvPr/>
          </p:nvSpPr>
          <p:spPr>
            <a:xfrm>
              <a:off x="1341884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09" name="Flowchart: Data 208"/>
            <p:cNvSpPr/>
            <p:nvPr/>
          </p:nvSpPr>
          <p:spPr>
            <a:xfrm>
              <a:off x="1589522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0" name="Flowchart: Data 209"/>
            <p:cNvSpPr/>
            <p:nvPr/>
          </p:nvSpPr>
          <p:spPr>
            <a:xfrm>
              <a:off x="1837160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1" name="Flowchart: Data 210"/>
            <p:cNvSpPr/>
            <p:nvPr/>
          </p:nvSpPr>
          <p:spPr>
            <a:xfrm>
              <a:off x="2084798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2" name="Flowchart: Data 211"/>
            <p:cNvSpPr/>
            <p:nvPr/>
          </p:nvSpPr>
          <p:spPr>
            <a:xfrm>
              <a:off x="2332436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3" name="Flowchart: Data 212"/>
            <p:cNvSpPr/>
            <p:nvPr/>
          </p:nvSpPr>
          <p:spPr>
            <a:xfrm>
              <a:off x="2580074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4" name="Flowchart: Data 213"/>
            <p:cNvSpPr/>
            <p:nvPr/>
          </p:nvSpPr>
          <p:spPr>
            <a:xfrm>
              <a:off x="2827712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5" name="Flowchart: Data 214"/>
            <p:cNvSpPr/>
            <p:nvPr/>
          </p:nvSpPr>
          <p:spPr>
            <a:xfrm>
              <a:off x="3075350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6" name="Flowchart: Data 215"/>
            <p:cNvSpPr/>
            <p:nvPr/>
          </p:nvSpPr>
          <p:spPr>
            <a:xfrm>
              <a:off x="3322988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7" name="Flowchart: Data 216"/>
            <p:cNvSpPr/>
            <p:nvPr/>
          </p:nvSpPr>
          <p:spPr>
            <a:xfrm>
              <a:off x="3570626" y="5585651"/>
              <a:ext cx="180020" cy="294571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8" name="Flowchart: Data 217"/>
            <p:cNvSpPr/>
            <p:nvPr/>
          </p:nvSpPr>
          <p:spPr>
            <a:xfrm>
              <a:off x="3818264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19" name="Flowchart: Data 218"/>
            <p:cNvSpPr/>
            <p:nvPr/>
          </p:nvSpPr>
          <p:spPr>
            <a:xfrm>
              <a:off x="4065902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20" name="Flowchart: Data 219"/>
            <p:cNvSpPr/>
            <p:nvPr/>
          </p:nvSpPr>
          <p:spPr>
            <a:xfrm>
              <a:off x="4313540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21" name="Flowchart: Data 220"/>
            <p:cNvSpPr/>
            <p:nvPr/>
          </p:nvSpPr>
          <p:spPr>
            <a:xfrm>
              <a:off x="4561178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  <p:sp>
          <p:nvSpPr>
            <p:cNvPr id="222" name="Flowchart: Data 221"/>
            <p:cNvSpPr/>
            <p:nvPr/>
          </p:nvSpPr>
          <p:spPr>
            <a:xfrm>
              <a:off x="4808811" y="5585651"/>
              <a:ext cx="180020" cy="294571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accent5"/>
                </a:solidFill>
              </a:endParaRPr>
            </a:p>
          </p:txBody>
        </p:sp>
      </p:grpSp>
      <p:sp>
        <p:nvSpPr>
          <p:cNvPr id="207" name="TextBox 206"/>
          <p:cNvSpPr txBox="1"/>
          <p:nvPr/>
        </p:nvSpPr>
        <p:spPr>
          <a:xfrm>
            <a:off x="7589821" y="423930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70%</a:t>
            </a:r>
            <a:endParaRPr lang="en-IN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5186571" y="4981640"/>
            <a:ext cx="300477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 This is a sample text.  Insert your desired text here. 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5186570" y="4704569"/>
            <a:ext cx="29170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1607144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02720" y="2303918"/>
            <a:ext cx="3338561" cy="2562915"/>
            <a:chOff x="3142084" y="1772816"/>
            <a:chExt cx="5846227" cy="4244797"/>
          </a:xfrm>
        </p:grpSpPr>
        <p:grpSp>
          <p:nvGrpSpPr>
            <p:cNvPr id="6" name="Group 5"/>
            <p:cNvGrpSpPr/>
            <p:nvPr/>
          </p:nvGrpSpPr>
          <p:grpSpPr>
            <a:xfrm>
              <a:off x="3142084" y="1772816"/>
              <a:ext cx="1813779" cy="4229807"/>
              <a:chOff x="3495106" y="1772816"/>
              <a:chExt cx="1459903" cy="4229807"/>
            </a:xfrm>
          </p:grpSpPr>
          <p:cxnSp>
            <p:nvCxnSpPr>
              <p:cNvPr id="4" name="Elbow Connector 3"/>
              <p:cNvCxnSpPr/>
              <p:nvPr/>
            </p:nvCxnSpPr>
            <p:spPr>
              <a:xfrm rot="10800000">
                <a:off x="3495106" y="1772816"/>
                <a:ext cx="1459903" cy="1857977"/>
              </a:xfrm>
              <a:prstGeom prst="bentConnector3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Elbow Connector 201"/>
              <p:cNvCxnSpPr/>
              <p:nvPr/>
            </p:nvCxnSpPr>
            <p:spPr>
              <a:xfrm rot="10800000" flipH="1">
                <a:off x="3495106" y="4144646"/>
                <a:ext cx="1459903" cy="1857977"/>
              </a:xfrm>
              <a:prstGeom prst="bentConnector3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/>
            <p:cNvGrpSpPr/>
            <p:nvPr/>
          </p:nvGrpSpPr>
          <p:grpSpPr>
            <a:xfrm flipH="1">
              <a:off x="7174532" y="1787806"/>
              <a:ext cx="1813779" cy="4229807"/>
              <a:chOff x="3495106" y="1772816"/>
              <a:chExt cx="1459903" cy="4229807"/>
            </a:xfrm>
          </p:grpSpPr>
          <p:cxnSp>
            <p:nvCxnSpPr>
              <p:cNvPr id="223" name="Elbow Connector 222"/>
              <p:cNvCxnSpPr/>
              <p:nvPr/>
            </p:nvCxnSpPr>
            <p:spPr>
              <a:xfrm rot="10800000">
                <a:off x="3495106" y="1772816"/>
                <a:ext cx="1459903" cy="1857977"/>
              </a:xfrm>
              <a:prstGeom prst="bentConnector3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Elbow Connector 223"/>
              <p:cNvCxnSpPr/>
              <p:nvPr/>
            </p:nvCxnSpPr>
            <p:spPr>
              <a:xfrm rot="10800000" flipH="1">
                <a:off x="3495106" y="4144646"/>
                <a:ext cx="1459903" cy="1857977"/>
              </a:xfrm>
              <a:prstGeom prst="bentConnector3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>
            <a:xfrm flipH="1">
              <a:off x="3142084" y="3887719"/>
              <a:ext cx="179091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7197400" y="3887719"/>
              <a:ext cx="179091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Comparison Diagram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3869836" y="2877589"/>
            <a:ext cx="1404328" cy="1404328"/>
          </a:xfrm>
          <a:prstGeom prst="ellipse">
            <a:avLst/>
          </a:prstGeom>
          <a:solidFill>
            <a:schemeClr val="accent5"/>
          </a:solidFill>
          <a:ln w="2032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grpSp>
        <p:nvGrpSpPr>
          <p:cNvPr id="196" name="Group 195"/>
          <p:cNvGrpSpPr/>
          <p:nvPr/>
        </p:nvGrpSpPr>
        <p:grpSpPr>
          <a:xfrm>
            <a:off x="4247384" y="3285619"/>
            <a:ext cx="649233" cy="588269"/>
            <a:chOff x="6980243" y="-87312"/>
            <a:chExt cx="5207002" cy="4718050"/>
          </a:xfrm>
          <a:solidFill>
            <a:schemeClr val="bg1"/>
          </a:solidFill>
        </p:grpSpPr>
        <p:sp>
          <p:nvSpPr>
            <p:cNvPr id="197" name="Freeform 28"/>
            <p:cNvSpPr>
              <a:spLocks/>
            </p:cNvSpPr>
            <p:nvPr/>
          </p:nvSpPr>
          <p:spPr bwMode="auto">
            <a:xfrm>
              <a:off x="6980243" y="-87312"/>
              <a:ext cx="5207002" cy="3365499"/>
            </a:xfrm>
            <a:custGeom>
              <a:avLst/>
              <a:gdLst>
                <a:gd name="T0" fmla="*/ 1120 w 6560"/>
                <a:gd name="T1" fmla="*/ 0 h 4240"/>
                <a:gd name="T2" fmla="*/ 1210 w 6560"/>
                <a:gd name="T3" fmla="*/ 16 h 4240"/>
                <a:gd name="T4" fmla="*/ 1285 w 6560"/>
                <a:gd name="T5" fmla="*/ 64 h 4240"/>
                <a:gd name="T6" fmla="*/ 1339 w 6560"/>
                <a:gd name="T7" fmla="*/ 135 h 4240"/>
                <a:gd name="T8" fmla="*/ 2346 w 6560"/>
                <a:gd name="T9" fmla="*/ 3755 h 4240"/>
                <a:gd name="T10" fmla="*/ 5945 w 6560"/>
                <a:gd name="T11" fmla="*/ 1697 h 4240"/>
                <a:gd name="T12" fmla="*/ 2903 w 6560"/>
                <a:gd name="T13" fmla="*/ 1691 h 4240"/>
                <a:gd name="T14" fmla="*/ 2817 w 6560"/>
                <a:gd name="T15" fmla="*/ 1655 h 4240"/>
                <a:gd name="T16" fmla="*/ 2752 w 6560"/>
                <a:gd name="T17" fmla="*/ 1589 h 4240"/>
                <a:gd name="T18" fmla="*/ 2714 w 6560"/>
                <a:gd name="T19" fmla="*/ 1502 h 4240"/>
                <a:gd name="T20" fmla="*/ 2714 w 6560"/>
                <a:gd name="T21" fmla="*/ 1405 h 4240"/>
                <a:gd name="T22" fmla="*/ 2752 w 6560"/>
                <a:gd name="T23" fmla="*/ 1319 h 4240"/>
                <a:gd name="T24" fmla="*/ 2817 w 6560"/>
                <a:gd name="T25" fmla="*/ 1254 h 4240"/>
                <a:gd name="T26" fmla="*/ 2903 w 6560"/>
                <a:gd name="T27" fmla="*/ 1216 h 4240"/>
                <a:gd name="T28" fmla="*/ 6317 w 6560"/>
                <a:gd name="T29" fmla="*/ 1212 h 4240"/>
                <a:gd name="T30" fmla="*/ 6411 w 6560"/>
                <a:gd name="T31" fmla="*/ 1230 h 4240"/>
                <a:gd name="T32" fmla="*/ 6488 w 6560"/>
                <a:gd name="T33" fmla="*/ 1283 h 4240"/>
                <a:gd name="T34" fmla="*/ 6542 w 6560"/>
                <a:gd name="T35" fmla="*/ 1363 h 4240"/>
                <a:gd name="T36" fmla="*/ 6560 w 6560"/>
                <a:gd name="T37" fmla="*/ 1456 h 4240"/>
                <a:gd name="T38" fmla="*/ 6540 w 6560"/>
                <a:gd name="T39" fmla="*/ 1550 h 4240"/>
                <a:gd name="T40" fmla="*/ 5408 w 6560"/>
                <a:gd name="T41" fmla="*/ 4136 h 4240"/>
                <a:gd name="T42" fmla="*/ 5342 w 6560"/>
                <a:gd name="T43" fmla="*/ 4200 h 4240"/>
                <a:gd name="T44" fmla="*/ 5257 w 6560"/>
                <a:gd name="T45" fmla="*/ 4236 h 4240"/>
                <a:gd name="T46" fmla="*/ 2163 w 6560"/>
                <a:gd name="T47" fmla="*/ 4240 h 4240"/>
                <a:gd name="T48" fmla="*/ 2075 w 6560"/>
                <a:gd name="T49" fmla="*/ 4224 h 4240"/>
                <a:gd name="T50" fmla="*/ 2000 w 6560"/>
                <a:gd name="T51" fmla="*/ 4176 h 4240"/>
                <a:gd name="T52" fmla="*/ 1946 w 6560"/>
                <a:gd name="T53" fmla="*/ 4104 h 4240"/>
                <a:gd name="T54" fmla="*/ 939 w 6560"/>
                <a:gd name="T55" fmla="*/ 485 h 4240"/>
                <a:gd name="T56" fmla="*/ 193 w 6560"/>
                <a:gd name="T57" fmla="*/ 479 h 4240"/>
                <a:gd name="T58" fmla="*/ 107 w 6560"/>
                <a:gd name="T59" fmla="*/ 443 h 4240"/>
                <a:gd name="T60" fmla="*/ 42 w 6560"/>
                <a:gd name="T61" fmla="*/ 377 h 4240"/>
                <a:gd name="T62" fmla="*/ 4 w 6560"/>
                <a:gd name="T63" fmla="*/ 290 h 4240"/>
                <a:gd name="T64" fmla="*/ 4 w 6560"/>
                <a:gd name="T65" fmla="*/ 193 h 4240"/>
                <a:gd name="T66" fmla="*/ 42 w 6560"/>
                <a:gd name="T67" fmla="*/ 107 h 4240"/>
                <a:gd name="T68" fmla="*/ 107 w 6560"/>
                <a:gd name="T69" fmla="*/ 42 h 4240"/>
                <a:gd name="T70" fmla="*/ 193 w 6560"/>
                <a:gd name="T71" fmla="*/ 4 h 4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0" h="4240">
                  <a:moveTo>
                    <a:pt x="243" y="0"/>
                  </a:moveTo>
                  <a:lnTo>
                    <a:pt x="1120" y="0"/>
                  </a:lnTo>
                  <a:lnTo>
                    <a:pt x="1166" y="4"/>
                  </a:lnTo>
                  <a:lnTo>
                    <a:pt x="1210" y="16"/>
                  </a:lnTo>
                  <a:lnTo>
                    <a:pt x="1250" y="36"/>
                  </a:lnTo>
                  <a:lnTo>
                    <a:pt x="1285" y="64"/>
                  </a:lnTo>
                  <a:lnTo>
                    <a:pt x="1315" y="97"/>
                  </a:lnTo>
                  <a:lnTo>
                    <a:pt x="1339" y="135"/>
                  </a:lnTo>
                  <a:lnTo>
                    <a:pt x="1355" y="177"/>
                  </a:lnTo>
                  <a:lnTo>
                    <a:pt x="2346" y="3755"/>
                  </a:lnTo>
                  <a:lnTo>
                    <a:pt x="5048" y="3755"/>
                  </a:lnTo>
                  <a:lnTo>
                    <a:pt x="5945" y="1697"/>
                  </a:lnTo>
                  <a:lnTo>
                    <a:pt x="2953" y="1697"/>
                  </a:lnTo>
                  <a:lnTo>
                    <a:pt x="2903" y="1691"/>
                  </a:lnTo>
                  <a:lnTo>
                    <a:pt x="2859" y="1677"/>
                  </a:lnTo>
                  <a:lnTo>
                    <a:pt x="2817" y="1655"/>
                  </a:lnTo>
                  <a:lnTo>
                    <a:pt x="2782" y="1625"/>
                  </a:lnTo>
                  <a:lnTo>
                    <a:pt x="2752" y="1589"/>
                  </a:lnTo>
                  <a:lnTo>
                    <a:pt x="2730" y="1548"/>
                  </a:lnTo>
                  <a:lnTo>
                    <a:pt x="2714" y="1502"/>
                  </a:lnTo>
                  <a:lnTo>
                    <a:pt x="2710" y="1454"/>
                  </a:lnTo>
                  <a:lnTo>
                    <a:pt x="2714" y="1405"/>
                  </a:lnTo>
                  <a:lnTo>
                    <a:pt x="2730" y="1359"/>
                  </a:lnTo>
                  <a:lnTo>
                    <a:pt x="2752" y="1319"/>
                  </a:lnTo>
                  <a:lnTo>
                    <a:pt x="2782" y="1283"/>
                  </a:lnTo>
                  <a:lnTo>
                    <a:pt x="2817" y="1254"/>
                  </a:lnTo>
                  <a:lnTo>
                    <a:pt x="2859" y="1230"/>
                  </a:lnTo>
                  <a:lnTo>
                    <a:pt x="2903" y="1216"/>
                  </a:lnTo>
                  <a:lnTo>
                    <a:pt x="2953" y="1212"/>
                  </a:lnTo>
                  <a:lnTo>
                    <a:pt x="6317" y="1212"/>
                  </a:lnTo>
                  <a:lnTo>
                    <a:pt x="6365" y="1216"/>
                  </a:lnTo>
                  <a:lnTo>
                    <a:pt x="6411" y="1230"/>
                  </a:lnTo>
                  <a:lnTo>
                    <a:pt x="6453" y="1252"/>
                  </a:lnTo>
                  <a:lnTo>
                    <a:pt x="6488" y="1283"/>
                  </a:lnTo>
                  <a:lnTo>
                    <a:pt x="6520" y="1321"/>
                  </a:lnTo>
                  <a:lnTo>
                    <a:pt x="6542" y="1363"/>
                  </a:lnTo>
                  <a:lnTo>
                    <a:pt x="6556" y="1409"/>
                  </a:lnTo>
                  <a:lnTo>
                    <a:pt x="6560" y="1456"/>
                  </a:lnTo>
                  <a:lnTo>
                    <a:pt x="6554" y="1504"/>
                  </a:lnTo>
                  <a:lnTo>
                    <a:pt x="6540" y="1550"/>
                  </a:lnTo>
                  <a:lnTo>
                    <a:pt x="5432" y="4095"/>
                  </a:lnTo>
                  <a:lnTo>
                    <a:pt x="5408" y="4136"/>
                  </a:lnTo>
                  <a:lnTo>
                    <a:pt x="5378" y="4172"/>
                  </a:lnTo>
                  <a:lnTo>
                    <a:pt x="5342" y="4200"/>
                  </a:lnTo>
                  <a:lnTo>
                    <a:pt x="5301" y="4222"/>
                  </a:lnTo>
                  <a:lnTo>
                    <a:pt x="5257" y="4236"/>
                  </a:lnTo>
                  <a:lnTo>
                    <a:pt x="5209" y="4240"/>
                  </a:lnTo>
                  <a:lnTo>
                    <a:pt x="2163" y="4240"/>
                  </a:lnTo>
                  <a:lnTo>
                    <a:pt x="2117" y="4236"/>
                  </a:lnTo>
                  <a:lnTo>
                    <a:pt x="2075" y="4224"/>
                  </a:lnTo>
                  <a:lnTo>
                    <a:pt x="2035" y="4204"/>
                  </a:lnTo>
                  <a:lnTo>
                    <a:pt x="2000" y="4176"/>
                  </a:lnTo>
                  <a:lnTo>
                    <a:pt x="1970" y="4144"/>
                  </a:lnTo>
                  <a:lnTo>
                    <a:pt x="1946" y="4104"/>
                  </a:lnTo>
                  <a:lnTo>
                    <a:pt x="1930" y="4063"/>
                  </a:lnTo>
                  <a:lnTo>
                    <a:pt x="939" y="485"/>
                  </a:lnTo>
                  <a:lnTo>
                    <a:pt x="243" y="485"/>
                  </a:lnTo>
                  <a:lnTo>
                    <a:pt x="193" y="479"/>
                  </a:lnTo>
                  <a:lnTo>
                    <a:pt x="149" y="465"/>
                  </a:lnTo>
                  <a:lnTo>
                    <a:pt x="107" y="443"/>
                  </a:lnTo>
                  <a:lnTo>
                    <a:pt x="72" y="413"/>
                  </a:lnTo>
                  <a:lnTo>
                    <a:pt x="42" y="377"/>
                  </a:lnTo>
                  <a:lnTo>
                    <a:pt x="20" y="336"/>
                  </a:lnTo>
                  <a:lnTo>
                    <a:pt x="4" y="290"/>
                  </a:lnTo>
                  <a:lnTo>
                    <a:pt x="0" y="242"/>
                  </a:lnTo>
                  <a:lnTo>
                    <a:pt x="4" y="193"/>
                  </a:lnTo>
                  <a:lnTo>
                    <a:pt x="20" y="149"/>
                  </a:lnTo>
                  <a:lnTo>
                    <a:pt x="42" y="107"/>
                  </a:lnTo>
                  <a:lnTo>
                    <a:pt x="72" y="71"/>
                  </a:lnTo>
                  <a:lnTo>
                    <a:pt x="107" y="42"/>
                  </a:lnTo>
                  <a:lnTo>
                    <a:pt x="149" y="20"/>
                  </a:lnTo>
                  <a:lnTo>
                    <a:pt x="193" y="4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98" name="Freeform 29"/>
            <p:cNvSpPr>
              <a:spLocks/>
            </p:cNvSpPr>
            <p:nvPr/>
          </p:nvSpPr>
          <p:spPr bwMode="auto">
            <a:xfrm>
              <a:off x="8077201" y="3759200"/>
              <a:ext cx="874713" cy="871538"/>
            </a:xfrm>
            <a:custGeom>
              <a:avLst/>
              <a:gdLst>
                <a:gd name="T0" fmla="*/ 551 w 1100"/>
                <a:gd name="T1" fmla="*/ 0 h 1099"/>
                <a:gd name="T2" fmla="*/ 631 w 1100"/>
                <a:gd name="T3" fmla="*/ 6 h 1099"/>
                <a:gd name="T4" fmla="*/ 708 w 1100"/>
                <a:gd name="T5" fmla="*/ 24 h 1099"/>
                <a:gd name="T6" fmla="*/ 782 w 1100"/>
                <a:gd name="T7" fmla="*/ 52 h 1099"/>
                <a:gd name="T8" fmla="*/ 849 w 1100"/>
                <a:gd name="T9" fmla="*/ 90 h 1099"/>
                <a:gd name="T10" fmla="*/ 911 w 1100"/>
                <a:gd name="T11" fmla="*/ 136 h 1099"/>
                <a:gd name="T12" fmla="*/ 965 w 1100"/>
                <a:gd name="T13" fmla="*/ 189 h 1099"/>
                <a:gd name="T14" fmla="*/ 1011 w 1100"/>
                <a:gd name="T15" fmla="*/ 251 h 1099"/>
                <a:gd name="T16" fmla="*/ 1048 w 1100"/>
                <a:gd name="T17" fmla="*/ 318 h 1099"/>
                <a:gd name="T18" fmla="*/ 1076 w 1100"/>
                <a:gd name="T19" fmla="*/ 392 h 1099"/>
                <a:gd name="T20" fmla="*/ 1094 w 1100"/>
                <a:gd name="T21" fmla="*/ 469 h 1099"/>
                <a:gd name="T22" fmla="*/ 1100 w 1100"/>
                <a:gd name="T23" fmla="*/ 551 h 1099"/>
                <a:gd name="T24" fmla="*/ 1094 w 1100"/>
                <a:gd name="T25" fmla="*/ 630 h 1099"/>
                <a:gd name="T26" fmla="*/ 1076 w 1100"/>
                <a:gd name="T27" fmla="*/ 708 h 1099"/>
                <a:gd name="T28" fmla="*/ 1048 w 1100"/>
                <a:gd name="T29" fmla="*/ 781 h 1099"/>
                <a:gd name="T30" fmla="*/ 1011 w 1100"/>
                <a:gd name="T31" fmla="*/ 849 h 1099"/>
                <a:gd name="T32" fmla="*/ 965 w 1100"/>
                <a:gd name="T33" fmla="*/ 910 h 1099"/>
                <a:gd name="T34" fmla="*/ 911 w 1100"/>
                <a:gd name="T35" fmla="*/ 964 h 1099"/>
                <a:gd name="T36" fmla="*/ 849 w 1100"/>
                <a:gd name="T37" fmla="*/ 1010 h 1099"/>
                <a:gd name="T38" fmla="*/ 782 w 1100"/>
                <a:gd name="T39" fmla="*/ 1047 h 1099"/>
                <a:gd name="T40" fmla="*/ 708 w 1100"/>
                <a:gd name="T41" fmla="*/ 1075 h 1099"/>
                <a:gd name="T42" fmla="*/ 631 w 1100"/>
                <a:gd name="T43" fmla="*/ 1093 h 1099"/>
                <a:gd name="T44" fmla="*/ 551 w 1100"/>
                <a:gd name="T45" fmla="*/ 1099 h 1099"/>
                <a:gd name="T46" fmla="*/ 469 w 1100"/>
                <a:gd name="T47" fmla="*/ 1093 h 1099"/>
                <a:gd name="T48" fmla="*/ 392 w 1100"/>
                <a:gd name="T49" fmla="*/ 1075 h 1099"/>
                <a:gd name="T50" fmla="*/ 318 w 1100"/>
                <a:gd name="T51" fmla="*/ 1047 h 1099"/>
                <a:gd name="T52" fmla="*/ 251 w 1100"/>
                <a:gd name="T53" fmla="*/ 1010 h 1099"/>
                <a:gd name="T54" fmla="*/ 189 w 1100"/>
                <a:gd name="T55" fmla="*/ 964 h 1099"/>
                <a:gd name="T56" fmla="*/ 135 w 1100"/>
                <a:gd name="T57" fmla="*/ 910 h 1099"/>
                <a:gd name="T58" fmla="*/ 89 w 1100"/>
                <a:gd name="T59" fmla="*/ 849 h 1099"/>
                <a:gd name="T60" fmla="*/ 52 w 1100"/>
                <a:gd name="T61" fmla="*/ 781 h 1099"/>
                <a:gd name="T62" fmla="*/ 24 w 1100"/>
                <a:gd name="T63" fmla="*/ 708 h 1099"/>
                <a:gd name="T64" fmla="*/ 6 w 1100"/>
                <a:gd name="T65" fmla="*/ 630 h 1099"/>
                <a:gd name="T66" fmla="*/ 0 w 1100"/>
                <a:gd name="T67" fmla="*/ 551 h 1099"/>
                <a:gd name="T68" fmla="*/ 6 w 1100"/>
                <a:gd name="T69" fmla="*/ 469 h 1099"/>
                <a:gd name="T70" fmla="*/ 24 w 1100"/>
                <a:gd name="T71" fmla="*/ 392 h 1099"/>
                <a:gd name="T72" fmla="*/ 52 w 1100"/>
                <a:gd name="T73" fmla="*/ 318 h 1099"/>
                <a:gd name="T74" fmla="*/ 89 w 1100"/>
                <a:gd name="T75" fmla="*/ 251 h 1099"/>
                <a:gd name="T76" fmla="*/ 135 w 1100"/>
                <a:gd name="T77" fmla="*/ 189 h 1099"/>
                <a:gd name="T78" fmla="*/ 189 w 1100"/>
                <a:gd name="T79" fmla="*/ 136 h 1099"/>
                <a:gd name="T80" fmla="*/ 251 w 1100"/>
                <a:gd name="T81" fmla="*/ 90 h 1099"/>
                <a:gd name="T82" fmla="*/ 318 w 1100"/>
                <a:gd name="T83" fmla="*/ 52 h 1099"/>
                <a:gd name="T84" fmla="*/ 392 w 1100"/>
                <a:gd name="T85" fmla="*/ 24 h 1099"/>
                <a:gd name="T86" fmla="*/ 469 w 1100"/>
                <a:gd name="T87" fmla="*/ 6 h 1099"/>
                <a:gd name="T88" fmla="*/ 551 w 1100"/>
                <a:gd name="T89" fmla="*/ 0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00" h="1099">
                  <a:moveTo>
                    <a:pt x="551" y="0"/>
                  </a:moveTo>
                  <a:lnTo>
                    <a:pt x="631" y="6"/>
                  </a:lnTo>
                  <a:lnTo>
                    <a:pt x="708" y="24"/>
                  </a:lnTo>
                  <a:lnTo>
                    <a:pt x="782" y="52"/>
                  </a:lnTo>
                  <a:lnTo>
                    <a:pt x="849" y="90"/>
                  </a:lnTo>
                  <a:lnTo>
                    <a:pt x="911" y="136"/>
                  </a:lnTo>
                  <a:lnTo>
                    <a:pt x="965" y="189"/>
                  </a:lnTo>
                  <a:lnTo>
                    <a:pt x="1011" y="251"/>
                  </a:lnTo>
                  <a:lnTo>
                    <a:pt x="1048" y="318"/>
                  </a:lnTo>
                  <a:lnTo>
                    <a:pt x="1076" y="392"/>
                  </a:lnTo>
                  <a:lnTo>
                    <a:pt x="1094" y="469"/>
                  </a:lnTo>
                  <a:lnTo>
                    <a:pt x="1100" y="551"/>
                  </a:lnTo>
                  <a:lnTo>
                    <a:pt x="1094" y="630"/>
                  </a:lnTo>
                  <a:lnTo>
                    <a:pt x="1076" y="708"/>
                  </a:lnTo>
                  <a:lnTo>
                    <a:pt x="1048" y="781"/>
                  </a:lnTo>
                  <a:lnTo>
                    <a:pt x="1011" y="849"/>
                  </a:lnTo>
                  <a:lnTo>
                    <a:pt x="965" y="910"/>
                  </a:lnTo>
                  <a:lnTo>
                    <a:pt x="911" y="964"/>
                  </a:lnTo>
                  <a:lnTo>
                    <a:pt x="849" y="1010"/>
                  </a:lnTo>
                  <a:lnTo>
                    <a:pt x="782" y="1047"/>
                  </a:lnTo>
                  <a:lnTo>
                    <a:pt x="708" y="1075"/>
                  </a:lnTo>
                  <a:lnTo>
                    <a:pt x="631" y="1093"/>
                  </a:lnTo>
                  <a:lnTo>
                    <a:pt x="551" y="1099"/>
                  </a:lnTo>
                  <a:lnTo>
                    <a:pt x="469" y="1093"/>
                  </a:lnTo>
                  <a:lnTo>
                    <a:pt x="392" y="1075"/>
                  </a:lnTo>
                  <a:lnTo>
                    <a:pt x="318" y="1047"/>
                  </a:lnTo>
                  <a:lnTo>
                    <a:pt x="251" y="1010"/>
                  </a:lnTo>
                  <a:lnTo>
                    <a:pt x="189" y="964"/>
                  </a:lnTo>
                  <a:lnTo>
                    <a:pt x="135" y="910"/>
                  </a:lnTo>
                  <a:lnTo>
                    <a:pt x="89" y="849"/>
                  </a:lnTo>
                  <a:lnTo>
                    <a:pt x="52" y="781"/>
                  </a:lnTo>
                  <a:lnTo>
                    <a:pt x="24" y="708"/>
                  </a:lnTo>
                  <a:lnTo>
                    <a:pt x="6" y="630"/>
                  </a:lnTo>
                  <a:lnTo>
                    <a:pt x="0" y="551"/>
                  </a:lnTo>
                  <a:lnTo>
                    <a:pt x="6" y="469"/>
                  </a:lnTo>
                  <a:lnTo>
                    <a:pt x="24" y="392"/>
                  </a:lnTo>
                  <a:lnTo>
                    <a:pt x="52" y="318"/>
                  </a:lnTo>
                  <a:lnTo>
                    <a:pt x="89" y="251"/>
                  </a:lnTo>
                  <a:lnTo>
                    <a:pt x="135" y="189"/>
                  </a:lnTo>
                  <a:lnTo>
                    <a:pt x="189" y="136"/>
                  </a:lnTo>
                  <a:lnTo>
                    <a:pt x="251" y="90"/>
                  </a:lnTo>
                  <a:lnTo>
                    <a:pt x="318" y="52"/>
                  </a:lnTo>
                  <a:lnTo>
                    <a:pt x="392" y="24"/>
                  </a:lnTo>
                  <a:lnTo>
                    <a:pt x="469" y="6"/>
                  </a:lnTo>
                  <a:lnTo>
                    <a:pt x="5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99" name="Freeform 30"/>
            <p:cNvSpPr>
              <a:spLocks/>
            </p:cNvSpPr>
            <p:nvPr/>
          </p:nvSpPr>
          <p:spPr bwMode="auto">
            <a:xfrm>
              <a:off x="10810876" y="3759200"/>
              <a:ext cx="869950" cy="871538"/>
            </a:xfrm>
            <a:custGeom>
              <a:avLst/>
              <a:gdLst>
                <a:gd name="T0" fmla="*/ 509 w 1096"/>
                <a:gd name="T1" fmla="*/ 0 h 1099"/>
                <a:gd name="T2" fmla="*/ 591 w 1096"/>
                <a:gd name="T3" fmla="*/ 0 h 1099"/>
                <a:gd name="T4" fmla="*/ 671 w 1096"/>
                <a:gd name="T5" fmla="*/ 14 h 1099"/>
                <a:gd name="T6" fmla="*/ 744 w 1096"/>
                <a:gd name="T7" fmla="*/ 36 h 1099"/>
                <a:gd name="T8" fmla="*/ 816 w 1096"/>
                <a:gd name="T9" fmla="*/ 70 h 1099"/>
                <a:gd name="T10" fmla="*/ 879 w 1096"/>
                <a:gd name="T11" fmla="*/ 112 h 1099"/>
                <a:gd name="T12" fmla="*/ 937 w 1096"/>
                <a:gd name="T13" fmla="*/ 161 h 1099"/>
                <a:gd name="T14" fmla="*/ 987 w 1096"/>
                <a:gd name="T15" fmla="*/ 219 h 1099"/>
                <a:gd name="T16" fmla="*/ 1029 w 1096"/>
                <a:gd name="T17" fmla="*/ 285 h 1099"/>
                <a:gd name="T18" fmla="*/ 1063 w 1096"/>
                <a:gd name="T19" fmla="*/ 354 h 1099"/>
                <a:gd name="T20" fmla="*/ 1084 w 1096"/>
                <a:gd name="T21" fmla="*/ 430 h 1099"/>
                <a:gd name="T22" fmla="*/ 1096 w 1096"/>
                <a:gd name="T23" fmla="*/ 509 h 1099"/>
                <a:gd name="T24" fmla="*/ 1096 w 1096"/>
                <a:gd name="T25" fmla="*/ 583 h 1099"/>
                <a:gd name="T26" fmla="*/ 1086 w 1096"/>
                <a:gd name="T27" fmla="*/ 656 h 1099"/>
                <a:gd name="T28" fmla="*/ 1068 w 1096"/>
                <a:gd name="T29" fmla="*/ 726 h 1099"/>
                <a:gd name="T30" fmla="*/ 1043 w 1096"/>
                <a:gd name="T31" fmla="*/ 791 h 1099"/>
                <a:gd name="T32" fmla="*/ 1007 w 1096"/>
                <a:gd name="T33" fmla="*/ 853 h 1099"/>
                <a:gd name="T34" fmla="*/ 963 w 1096"/>
                <a:gd name="T35" fmla="*/ 910 h 1099"/>
                <a:gd name="T36" fmla="*/ 911 w 1096"/>
                <a:gd name="T37" fmla="*/ 962 h 1099"/>
                <a:gd name="T38" fmla="*/ 854 w 1096"/>
                <a:gd name="T39" fmla="*/ 1006 h 1099"/>
                <a:gd name="T40" fmla="*/ 792 w 1096"/>
                <a:gd name="T41" fmla="*/ 1041 h 1099"/>
                <a:gd name="T42" fmla="*/ 726 w 1096"/>
                <a:gd name="T43" fmla="*/ 1069 h 1099"/>
                <a:gd name="T44" fmla="*/ 659 w 1096"/>
                <a:gd name="T45" fmla="*/ 1089 h 1099"/>
                <a:gd name="T46" fmla="*/ 587 w 1096"/>
                <a:gd name="T47" fmla="*/ 1099 h 1099"/>
                <a:gd name="T48" fmla="*/ 545 w 1096"/>
                <a:gd name="T49" fmla="*/ 1099 h 1099"/>
                <a:gd name="T50" fmla="*/ 470 w 1096"/>
                <a:gd name="T51" fmla="*/ 1093 h 1099"/>
                <a:gd name="T52" fmla="*/ 396 w 1096"/>
                <a:gd name="T53" fmla="*/ 1077 h 1099"/>
                <a:gd name="T54" fmla="*/ 326 w 1096"/>
                <a:gd name="T55" fmla="*/ 1051 h 1099"/>
                <a:gd name="T56" fmla="*/ 261 w 1096"/>
                <a:gd name="T57" fmla="*/ 1018 h 1099"/>
                <a:gd name="T58" fmla="*/ 201 w 1096"/>
                <a:gd name="T59" fmla="*/ 974 h 1099"/>
                <a:gd name="T60" fmla="*/ 147 w 1096"/>
                <a:gd name="T61" fmla="*/ 924 h 1099"/>
                <a:gd name="T62" fmla="*/ 101 w 1096"/>
                <a:gd name="T63" fmla="*/ 867 h 1099"/>
                <a:gd name="T64" fmla="*/ 62 w 1096"/>
                <a:gd name="T65" fmla="*/ 803 h 1099"/>
                <a:gd name="T66" fmla="*/ 32 w 1096"/>
                <a:gd name="T67" fmla="*/ 736 h 1099"/>
                <a:gd name="T68" fmla="*/ 10 w 1096"/>
                <a:gd name="T69" fmla="*/ 662 h 1099"/>
                <a:gd name="T70" fmla="*/ 0 w 1096"/>
                <a:gd name="T71" fmla="*/ 587 h 1099"/>
                <a:gd name="T72" fmla="*/ 0 w 1096"/>
                <a:gd name="T73" fmla="*/ 513 h 1099"/>
                <a:gd name="T74" fmla="*/ 10 w 1096"/>
                <a:gd name="T75" fmla="*/ 442 h 1099"/>
                <a:gd name="T76" fmla="*/ 28 w 1096"/>
                <a:gd name="T77" fmla="*/ 372 h 1099"/>
                <a:gd name="T78" fmla="*/ 56 w 1096"/>
                <a:gd name="T79" fmla="*/ 306 h 1099"/>
                <a:gd name="T80" fmla="*/ 92 w 1096"/>
                <a:gd name="T81" fmla="*/ 245 h 1099"/>
                <a:gd name="T82" fmla="*/ 133 w 1096"/>
                <a:gd name="T83" fmla="*/ 189 h 1099"/>
                <a:gd name="T84" fmla="*/ 183 w 1096"/>
                <a:gd name="T85" fmla="*/ 140 h 1099"/>
                <a:gd name="T86" fmla="*/ 239 w 1096"/>
                <a:gd name="T87" fmla="*/ 96 h 1099"/>
                <a:gd name="T88" fmla="*/ 298 w 1096"/>
                <a:gd name="T89" fmla="*/ 58 h 1099"/>
                <a:gd name="T90" fmla="*/ 366 w 1096"/>
                <a:gd name="T91" fmla="*/ 30 h 1099"/>
                <a:gd name="T92" fmla="*/ 436 w 1096"/>
                <a:gd name="T93" fmla="*/ 10 h 1099"/>
                <a:gd name="T94" fmla="*/ 509 w 1096"/>
                <a:gd name="T95" fmla="*/ 0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96" h="1099">
                  <a:moveTo>
                    <a:pt x="509" y="0"/>
                  </a:moveTo>
                  <a:lnTo>
                    <a:pt x="591" y="0"/>
                  </a:lnTo>
                  <a:lnTo>
                    <a:pt x="671" y="14"/>
                  </a:lnTo>
                  <a:lnTo>
                    <a:pt x="744" y="36"/>
                  </a:lnTo>
                  <a:lnTo>
                    <a:pt x="816" y="70"/>
                  </a:lnTo>
                  <a:lnTo>
                    <a:pt x="879" y="112"/>
                  </a:lnTo>
                  <a:lnTo>
                    <a:pt x="937" y="161"/>
                  </a:lnTo>
                  <a:lnTo>
                    <a:pt x="987" y="219"/>
                  </a:lnTo>
                  <a:lnTo>
                    <a:pt x="1029" y="285"/>
                  </a:lnTo>
                  <a:lnTo>
                    <a:pt x="1063" y="354"/>
                  </a:lnTo>
                  <a:lnTo>
                    <a:pt x="1084" y="430"/>
                  </a:lnTo>
                  <a:lnTo>
                    <a:pt x="1096" y="509"/>
                  </a:lnTo>
                  <a:lnTo>
                    <a:pt x="1096" y="583"/>
                  </a:lnTo>
                  <a:lnTo>
                    <a:pt x="1086" y="656"/>
                  </a:lnTo>
                  <a:lnTo>
                    <a:pt x="1068" y="726"/>
                  </a:lnTo>
                  <a:lnTo>
                    <a:pt x="1043" y="791"/>
                  </a:lnTo>
                  <a:lnTo>
                    <a:pt x="1007" y="853"/>
                  </a:lnTo>
                  <a:lnTo>
                    <a:pt x="963" y="910"/>
                  </a:lnTo>
                  <a:lnTo>
                    <a:pt x="911" y="962"/>
                  </a:lnTo>
                  <a:lnTo>
                    <a:pt x="854" y="1006"/>
                  </a:lnTo>
                  <a:lnTo>
                    <a:pt x="792" y="1041"/>
                  </a:lnTo>
                  <a:lnTo>
                    <a:pt x="726" y="1069"/>
                  </a:lnTo>
                  <a:lnTo>
                    <a:pt x="659" y="1089"/>
                  </a:lnTo>
                  <a:lnTo>
                    <a:pt x="587" y="1099"/>
                  </a:lnTo>
                  <a:lnTo>
                    <a:pt x="545" y="1099"/>
                  </a:lnTo>
                  <a:lnTo>
                    <a:pt x="470" y="1093"/>
                  </a:lnTo>
                  <a:lnTo>
                    <a:pt x="396" y="1077"/>
                  </a:lnTo>
                  <a:lnTo>
                    <a:pt x="326" y="1051"/>
                  </a:lnTo>
                  <a:lnTo>
                    <a:pt x="261" y="1018"/>
                  </a:lnTo>
                  <a:lnTo>
                    <a:pt x="201" y="974"/>
                  </a:lnTo>
                  <a:lnTo>
                    <a:pt x="147" y="924"/>
                  </a:lnTo>
                  <a:lnTo>
                    <a:pt x="101" y="867"/>
                  </a:lnTo>
                  <a:lnTo>
                    <a:pt x="62" y="803"/>
                  </a:lnTo>
                  <a:lnTo>
                    <a:pt x="32" y="736"/>
                  </a:lnTo>
                  <a:lnTo>
                    <a:pt x="10" y="662"/>
                  </a:lnTo>
                  <a:lnTo>
                    <a:pt x="0" y="587"/>
                  </a:lnTo>
                  <a:lnTo>
                    <a:pt x="0" y="513"/>
                  </a:lnTo>
                  <a:lnTo>
                    <a:pt x="10" y="442"/>
                  </a:lnTo>
                  <a:lnTo>
                    <a:pt x="28" y="372"/>
                  </a:lnTo>
                  <a:lnTo>
                    <a:pt x="56" y="306"/>
                  </a:lnTo>
                  <a:lnTo>
                    <a:pt x="92" y="245"/>
                  </a:lnTo>
                  <a:lnTo>
                    <a:pt x="133" y="189"/>
                  </a:lnTo>
                  <a:lnTo>
                    <a:pt x="183" y="140"/>
                  </a:lnTo>
                  <a:lnTo>
                    <a:pt x="239" y="96"/>
                  </a:lnTo>
                  <a:lnTo>
                    <a:pt x="298" y="58"/>
                  </a:lnTo>
                  <a:lnTo>
                    <a:pt x="366" y="30"/>
                  </a:lnTo>
                  <a:lnTo>
                    <a:pt x="436" y="10"/>
                  </a:lnTo>
                  <a:lnTo>
                    <a:pt x="5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200" name="Rectangle 199"/>
          <p:cNvSpPr/>
          <p:nvPr/>
        </p:nvSpPr>
        <p:spPr>
          <a:xfrm>
            <a:off x="3430654" y="5254142"/>
            <a:ext cx="2258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 </a:t>
            </a:r>
          </a:p>
        </p:txBody>
      </p:sp>
      <p:grpSp>
        <p:nvGrpSpPr>
          <p:cNvPr id="231" name="Group 230"/>
          <p:cNvGrpSpPr/>
          <p:nvPr/>
        </p:nvGrpSpPr>
        <p:grpSpPr>
          <a:xfrm>
            <a:off x="477339" y="1886377"/>
            <a:ext cx="1609738" cy="917302"/>
            <a:chOff x="9143436" y="1834952"/>
            <a:chExt cx="2351577" cy="1222752"/>
          </a:xfrm>
        </p:grpSpPr>
        <p:sp>
          <p:nvSpPr>
            <p:cNvPr id="232" name="Rectangle 231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77339" y="3145879"/>
            <a:ext cx="1609738" cy="917302"/>
            <a:chOff x="9143436" y="1834952"/>
            <a:chExt cx="2351577" cy="1222752"/>
          </a:xfrm>
        </p:grpSpPr>
        <p:sp>
          <p:nvSpPr>
            <p:cNvPr id="235" name="Rectangle 234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477339" y="4405382"/>
            <a:ext cx="1609738" cy="917302"/>
            <a:chOff x="9143436" y="1834952"/>
            <a:chExt cx="2351577" cy="1222752"/>
          </a:xfrm>
        </p:grpSpPr>
        <p:sp>
          <p:nvSpPr>
            <p:cNvPr id="238" name="Rectangle 237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7089723" y="1886377"/>
            <a:ext cx="1609738" cy="917302"/>
            <a:chOff x="9143436" y="1834952"/>
            <a:chExt cx="2351577" cy="1222752"/>
          </a:xfrm>
        </p:grpSpPr>
        <p:sp>
          <p:nvSpPr>
            <p:cNvPr id="241" name="Rectangle 240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7089723" y="3145879"/>
            <a:ext cx="1609738" cy="917302"/>
            <a:chOff x="9143436" y="1834952"/>
            <a:chExt cx="2351577" cy="1222752"/>
          </a:xfrm>
        </p:grpSpPr>
        <p:sp>
          <p:nvSpPr>
            <p:cNvPr id="244" name="Rectangle 243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7089723" y="4405382"/>
            <a:ext cx="1609738" cy="917302"/>
            <a:chOff x="9143436" y="1834952"/>
            <a:chExt cx="2351577" cy="1222752"/>
          </a:xfrm>
        </p:grpSpPr>
        <p:sp>
          <p:nvSpPr>
            <p:cNvPr id="247" name="Rectangle 246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344852" y="2162290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40%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2344853" y="3455529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2344852" y="4703785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30%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6280795" y="2162290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70%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6280795" y="3455529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60%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6280795" y="4703785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20%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221679" y="1898858"/>
            <a:ext cx="817336" cy="817336"/>
            <a:chOff x="5180657" y="1391055"/>
            <a:chExt cx="1089498" cy="1089498"/>
          </a:xfrm>
        </p:grpSpPr>
        <p:sp>
          <p:nvSpPr>
            <p:cNvPr id="52" name="Donut 51"/>
            <p:cNvSpPr/>
            <p:nvPr/>
          </p:nvSpPr>
          <p:spPr>
            <a:xfrm>
              <a:off x="5180657" y="1391055"/>
              <a:ext cx="1089498" cy="1089498"/>
            </a:xfrm>
            <a:prstGeom prst="donut">
              <a:avLst>
                <a:gd name="adj" fmla="val 151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3" name="Block Arc 52"/>
            <p:cNvSpPr/>
            <p:nvPr/>
          </p:nvSpPr>
          <p:spPr>
            <a:xfrm>
              <a:off x="5180657" y="1392630"/>
              <a:ext cx="1086459" cy="1086459"/>
            </a:xfrm>
            <a:prstGeom prst="blockArc">
              <a:avLst>
                <a:gd name="adj1" fmla="val 14170830"/>
                <a:gd name="adj2" fmla="val 21535840"/>
                <a:gd name="adj3" fmla="val 1533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221679" y="3184082"/>
            <a:ext cx="817336" cy="817336"/>
            <a:chOff x="5180657" y="1391055"/>
            <a:chExt cx="1089498" cy="1089498"/>
          </a:xfrm>
        </p:grpSpPr>
        <p:sp>
          <p:nvSpPr>
            <p:cNvPr id="55" name="Donut 54"/>
            <p:cNvSpPr/>
            <p:nvPr/>
          </p:nvSpPr>
          <p:spPr>
            <a:xfrm>
              <a:off x="5180657" y="1391055"/>
              <a:ext cx="1089498" cy="1089498"/>
            </a:xfrm>
            <a:prstGeom prst="donut">
              <a:avLst>
                <a:gd name="adj" fmla="val 151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6" name="Block Arc 55"/>
            <p:cNvSpPr/>
            <p:nvPr/>
          </p:nvSpPr>
          <p:spPr>
            <a:xfrm>
              <a:off x="5180657" y="1392630"/>
              <a:ext cx="1086459" cy="1086459"/>
            </a:xfrm>
            <a:prstGeom prst="blockArc">
              <a:avLst>
                <a:gd name="adj1" fmla="val 10947417"/>
                <a:gd name="adj2" fmla="val 21535840"/>
                <a:gd name="adj3" fmla="val 1533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221679" y="4445654"/>
            <a:ext cx="817336" cy="817336"/>
            <a:chOff x="5180657" y="1391055"/>
            <a:chExt cx="1089498" cy="1089498"/>
          </a:xfrm>
        </p:grpSpPr>
        <p:sp>
          <p:nvSpPr>
            <p:cNvPr id="58" name="Donut 57"/>
            <p:cNvSpPr/>
            <p:nvPr/>
          </p:nvSpPr>
          <p:spPr>
            <a:xfrm>
              <a:off x="5180657" y="1391055"/>
              <a:ext cx="1089498" cy="1089498"/>
            </a:xfrm>
            <a:prstGeom prst="donut">
              <a:avLst>
                <a:gd name="adj" fmla="val 151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9" name="Block Arc 58"/>
            <p:cNvSpPr/>
            <p:nvPr/>
          </p:nvSpPr>
          <p:spPr>
            <a:xfrm>
              <a:off x="5180657" y="1392630"/>
              <a:ext cx="1086459" cy="1086459"/>
            </a:xfrm>
            <a:prstGeom prst="blockArc">
              <a:avLst>
                <a:gd name="adj1" fmla="val 16648964"/>
                <a:gd name="adj2" fmla="val 21535840"/>
                <a:gd name="adj3" fmla="val 1533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156200" y="1898858"/>
            <a:ext cx="817336" cy="817336"/>
            <a:chOff x="5180657" y="1391055"/>
            <a:chExt cx="1089498" cy="1089498"/>
          </a:xfrm>
        </p:grpSpPr>
        <p:sp>
          <p:nvSpPr>
            <p:cNvPr id="61" name="Donut 60"/>
            <p:cNvSpPr/>
            <p:nvPr/>
          </p:nvSpPr>
          <p:spPr>
            <a:xfrm>
              <a:off x="5180657" y="1391055"/>
              <a:ext cx="1089498" cy="1089498"/>
            </a:xfrm>
            <a:prstGeom prst="donut">
              <a:avLst>
                <a:gd name="adj" fmla="val 151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2" name="Block Arc 61"/>
            <p:cNvSpPr/>
            <p:nvPr/>
          </p:nvSpPr>
          <p:spPr>
            <a:xfrm>
              <a:off x="5180657" y="1392630"/>
              <a:ext cx="1086459" cy="1086459"/>
            </a:xfrm>
            <a:prstGeom prst="blockArc">
              <a:avLst>
                <a:gd name="adj1" fmla="val 5787517"/>
                <a:gd name="adj2" fmla="val 21535840"/>
                <a:gd name="adj3" fmla="val 1533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156200" y="3184082"/>
            <a:ext cx="817336" cy="817336"/>
            <a:chOff x="5180657" y="1391055"/>
            <a:chExt cx="1089498" cy="1089498"/>
          </a:xfrm>
        </p:grpSpPr>
        <p:sp>
          <p:nvSpPr>
            <p:cNvPr id="64" name="Donut 63"/>
            <p:cNvSpPr/>
            <p:nvPr/>
          </p:nvSpPr>
          <p:spPr>
            <a:xfrm>
              <a:off x="5180657" y="1391055"/>
              <a:ext cx="1089498" cy="1089498"/>
            </a:xfrm>
            <a:prstGeom prst="donut">
              <a:avLst>
                <a:gd name="adj" fmla="val 151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5" name="Block Arc 64"/>
            <p:cNvSpPr/>
            <p:nvPr/>
          </p:nvSpPr>
          <p:spPr>
            <a:xfrm>
              <a:off x="5180657" y="1392630"/>
              <a:ext cx="1086459" cy="1086459"/>
            </a:xfrm>
            <a:prstGeom prst="blockArc">
              <a:avLst>
                <a:gd name="adj1" fmla="val 8223375"/>
                <a:gd name="adj2" fmla="val 21535840"/>
                <a:gd name="adj3" fmla="val 1533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156200" y="4445654"/>
            <a:ext cx="817336" cy="817336"/>
            <a:chOff x="5180657" y="1391055"/>
            <a:chExt cx="1089498" cy="1089498"/>
          </a:xfrm>
        </p:grpSpPr>
        <p:sp>
          <p:nvSpPr>
            <p:cNvPr id="67" name="Donut 66"/>
            <p:cNvSpPr/>
            <p:nvPr/>
          </p:nvSpPr>
          <p:spPr>
            <a:xfrm>
              <a:off x="5180657" y="1391055"/>
              <a:ext cx="1089498" cy="1089498"/>
            </a:xfrm>
            <a:prstGeom prst="donut">
              <a:avLst>
                <a:gd name="adj" fmla="val 151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8" name="Block Arc 67"/>
            <p:cNvSpPr/>
            <p:nvPr/>
          </p:nvSpPr>
          <p:spPr>
            <a:xfrm>
              <a:off x="5180657" y="1392630"/>
              <a:ext cx="1086459" cy="1086459"/>
            </a:xfrm>
            <a:prstGeom prst="blockArc">
              <a:avLst>
                <a:gd name="adj1" fmla="val 17866751"/>
                <a:gd name="adj2" fmla="val 21535840"/>
                <a:gd name="adj3" fmla="val 1533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2431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02720" y="2303918"/>
            <a:ext cx="3338561" cy="2562915"/>
            <a:chOff x="3142084" y="1772816"/>
            <a:chExt cx="5846227" cy="4244797"/>
          </a:xfrm>
        </p:grpSpPr>
        <p:grpSp>
          <p:nvGrpSpPr>
            <p:cNvPr id="6" name="Group 5"/>
            <p:cNvGrpSpPr/>
            <p:nvPr/>
          </p:nvGrpSpPr>
          <p:grpSpPr>
            <a:xfrm>
              <a:off x="3142084" y="1772816"/>
              <a:ext cx="1813779" cy="4229807"/>
              <a:chOff x="3495106" y="1772816"/>
              <a:chExt cx="1459903" cy="4229807"/>
            </a:xfrm>
          </p:grpSpPr>
          <p:cxnSp>
            <p:nvCxnSpPr>
              <p:cNvPr id="4" name="Elbow Connector 3"/>
              <p:cNvCxnSpPr/>
              <p:nvPr/>
            </p:nvCxnSpPr>
            <p:spPr>
              <a:xfrm rot="10800000">
                <a:off x="3495106" y="1772816"/>
                <a:ext cx="1459903" cy="1857977"/>
              </a:xfrm>
              <a:prstGeom prst="bentConnector3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Elbow Connector 201"/>
              <p:cNvCxnSpPr/>
              <p:nvPr/>
            </p:nvCxnSpPr>
            <p:spPr>
              <a:xfrm rot="10800000" flipH="1">
                <a:off x="3495106" y="4144646"/>
                <a:ext cx="1459903" cy="1857977"/>
              </a:xfrm>
              <a:prstGeom prst="bentConnector3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/>
            <p:cNvGrpSpPr/>
            <p:nvPr/>
          </p:nvGrpSpPr>
          <p:grpSpPr>
            <a:xfrm flipH="1">
              <a:off x="7174532" y="1787806"/>
              <a:ext cx="1813779" cy="4229807"/>
              <a:chOff x="3495106" y="1772816"/>
              <a:chExt cx="1459903" cy="4229807"/>
            </a:xfrm>
          </p:grpSpPr>
          <p:cxnSp>
            <p:nvCxnSpPr>
              <p:cNvPr id="223" name="Elbow Connector 222"/>
              <p:cNvCxnSpPr/>
              <p:nvPr/>
            </p:nvCxnSpPr>
            <p:spPr>
              <a:xfrm rot="10800000">
                <a:off x="3495106" y="1772816"/>
                <a:ext cx="1459903" cy="1857977"/>
              </a:xfrm>
              <a:prstGeom prst="bentConnector3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Elbow Connector 223"/>
              <p:cNvCxnSpPr/>
              <p:nvPr/>
            </p:nvCxnSpPr>
            <p:spPr>
              <a:xfrm rot="10800000" flipH="1">
                <a:off x="3495106" y="4144646"/>
                <a:ext cx="1459903" cy="1857977"/>
              </a:xfrm>
              <a:prstGeom prst="bentConnector3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>
            <a:xfrm flipH="1">
              <a:off x="3142084" y="3887719"/>
              <a:ext cx="179091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7197400" y="3887719"/>
              <a:ext cx="179091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Data-Driven Comparison Diagram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3869836" y="2877589"/>
            <a:ext cx="1404328" cy="1404328"/>
          </a:xfrm>
          <a:prstGeom prst="ellipse">
            <a:avLst/>
          </a:prstGeom>
          <a:solidFill>
            <a:schemeClr val="accent5"/>
          </a:solidFill>
          <a:ln w="2032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grpSp>
        <p:nvGrpSpPr>
          <p:cNvPr id="196" name="Group 195"/>
          <p:cNvGrpSpPr/>
          <p:nvPr/>
        </p:nvGrpSpPr>
        <p:grpSpPr>
          <a:xfrm>
            <a:off x="4247384" y="3285619"/>
            <a:ext cx="649233" cy="588269"/>
            <a:chOff x="6980243" y="-87312"/>
            <a:chExt cx="5207002" cy="4718050"/>
          </a:xfrm>
          <a:solidFill>
            <a:schemeClr val="bg1"/>
          </a:solidFill>
        </p:grpSpPr>
        <p:sp>
          <p:nvSpPr>
            <p:cNvPr id="197" name="Freeform 28"/>
            <p:cNvSpPr>
              <a:spLocks/>
            </p:cNvSpPr>
            <p:nvPr/>
          </p:nvSpPr>
          <p:spPr bwMode="auto">
            <a:xfrm>
              <a:off x="6980243" y="-87312"/>
              <a:ext cx="5207002" cy="3365499"/>
            </a:xfrm>
            <a:custGeom>
              <a:avLst/>
              <a:gdLst>
                <a:gd name="T0" fmla="*/ 1120 w 6560"/>
                <a:gd name="T1" fmla="*/ 0 h 4240"/>
                <a:gd name="T2" fmla="*/ 1210 w 6560"/>
                <a:gd name="T3" fmla="*/ 16 h 4240"/>
                <a:gd name="T4" fmla="*/ 1285 w 6560"/>
                <a:gd name="T5" fmla="*/ 64 h 4240"/>
                <a:gd name="T6" fmla="*/ 1339 w 6560"/>
                <a:gd name="T7" fmla="*/ 135 h 4240"/>
                <a:gd name="T8" fmla="*/ 2346 w 6560"/>
                <a:gd name="T9" fmla="*/ 3755 h 4240"/>
                <a:gd name="T10" fmla="*/ 5945 w 6560"/>
                <a:gd name="T11" fmla="*/ 1697 h 4240"/>
                <a:gd name="T12" fmla="*/ 2903 w 6560"/>
                <a:gd name="T13" fmla="*/ 1691 h 4240"/>
                <a:gd name="T14" fmla="*/ 2817 w 6560"/>
                <a:gd name="T15" fmla="*/ 1655 h 4240"/>
                <a:gd name="T16" fmla="*/ 2752 w 6560"/>
                <a:gd name="T17" fmla="*/ 1589 h 4240"/>
                <a:gd name="T18" fmla="*/ 2714 w 6560"/>
                <a:gd name="T19" fmla="*/ 1502 h 4240"/>
                <a:gd name="T20" fmla="*/ 2714 w 6560"/>
                <a:gd name="T21" fmla="*/ 1405 h 4240"/>
                <a:gd name="T22" fmla="*/ 2752 w 6560"/>
                <a:gd name="T23" fmla="*/ 1319 h 4240"/>
                <a:gd name="T24" fmla="*/ 2817 w 6560"/>
                <a:gd name="T25" fmla="*/ 1254 h 4240"/>
                <a:gd name="T26" fmla="*/ 2903 w 6560"/>
                <a:gd name="T27" fmla="*/ 1216 h 4240"/>
                <a:gd name="T28" fmla="*/ 6317 w 6560"/>
                <a:gd name="T29" fmla="*/ 1212 h 4240"/>
                <a:gd name="T30" fmla="*/ 6411 w 6560"/>
                <a:gd name="T31" fmla="*/ 1230 h 4240"/>
                <a:gd name="T32" fmla="*/ 6488 w 6560"/>
                <a:gd name="T33" fmla="*/ 1283 h 4240"/>
                <a:gd name="T34" fmla="*/ 6542 w 6560"/>
                <a:gd name="T35" fmla="*/ 1363 h 4240"/>
                <a:gd name="T36" fmla="*/ 6560 w 6560"/>
                <a:gd name="T37" fmla="*/ 1456 h 4240"/>
                <a:gd name="T38" fmla="*/ 6540 w 6560"/>
                <a:gd name="T39" fmla="*/ 1550 h 4240"/>
                <a:gd name="T40" fmla="*/ 5408 w 6560"/>
                <a:gd name="T41" fmla="*/ 4136 h 4240"/>
                <a:gd name="T42" fmla="*/ 5342 w 6560"/>
                <a:gd name="T43" fmla="*/ 4200 h 4240"/>
                <a:gd name="T44" fmla="*/ 5257 w 6560"/>
                <a:gd name="T45" fmla="*/ 4236 h 4240"/>
                <a:gd name="T46" fmla="*/ 2163 w 6560"/>
                <a:gd name="T47" fmla="*/ 4240 h 4240"/>
                <a:gd name="T48" fmla="*/ 2075 w 6560"/>
                <a:gd name="T49" fmla="*/ 4224 h 4240"/>
                <a:gd name="T50" fmla="*/ 2000 w 6560"/>
                <a:gd name="T51" fmla="*/ 4176 h 4240"/>
                <a:gd name="T52" fmla="*/ 1946 w 6560"/>
                <a:gd name="T53" fmla="*/ 4104 h 4240"/>
                <a:gd name="T54" fmla="*/ 939 w 6560"/>
                <a:gd name="T55" fmla="*/ 485 h 4240"/>
                <a:gd name="T56" fmla="*/ 193 w 6560"/>
                <a:gd name="T57" fmla="*/ 479 h 4240"/>
                <a:gd name="T58" fmla="*/ 107 w 6560"/>
                <a:gd name="T59" fmla="*/ 443 h 4240"/>
                <a:gd name="T60" fmla="*/ 42 w 6560"/>
                <a:gd name="T61" fmla="*/ 377 h 4240"/>
                <a:gd name="T62" fmla="*/ 4 w 6560"/>
                <a:gd name="T63" fmla="*/ 290 h 4240"/>
                <a:gd name="T64" fmla="*/ 4 w 6560"/>
                <a:gd name="T65" fmla="*/ 193 h 4240"/>
                <a:gd name="T66" fmla="*/ 42 w 6560"/>
                <a:gd name="T67" fmla="*/ 107 h 4240"/>
                <a:gd name="T68" fmla="*/ 107 w 6560"/>
                <a:gd name="T69" fmla="*/ 42 h 4240"/>
                <a:gd name="T70" fmla="*/ 193 w 6560"/>
                <a:gd name="T71" fmla="*/ 4 h 4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0" h="4240">
                  <a:moveTo>
                    <a:pt x="243" y="0"/>
                  </a:moveTo>
                  <a:lnTo>
                    <a:pt x="1120" y="0"/>
                  </a:lnTo>
                  <a:lnTo>
                    <a:pt x="1166" y="4"/>
                  </a:lnTo>
                  <a:lnTo>
                    <a:pt x="1210" y="16"/>
                  </a:lnTo>
                  <a:lnTo>
                    <a:pt x="1250" y="36"/>
                  </a:lnTo>
                  <a:lnTo>
                    <a:pt x="1285" y="64"/>
                  </a:lnTo>
                  <a:lnTo>
                    <a:pt x="1315" y="97"/>
                  </a:lnTo>
                  <a:lnTo>
                    <a:pt x="1339" y="135"/>
                  </a:lnTo>
                  <a:lnTo>
                    <a:pt x="1355" y="177"/>
                  </a:lnTo>
                  <a:lnTo>
                    <a:pt x="2346" y="3755"/>
                  </a:lnTo>
                  <a:lnTo>
                    <a:pt x="5048" y="3755"/>
                  </a:lnTo>
                  <a:lnTo>
                    <a:pt x="5945" y="1697"/>
                  </a:lnTo>
                  <a:lnTo>
                    <a:pt x="2953" y="1697"/>
                  </a:lnTo>
                  <a:lnTo>
                    <a:pt x="2903" y="1691"/>
                  </a:lnTo>
                  <a:lnTo>
                    <a:pt x="2859" y="1677"/>
                  </a:lnTo>
                  <a:lnTo>
                    <a:pt x="2817" y="1655"/>
                  </a:lnTo>
                  <a:lnTo>
                    <a:pt x="2782" y="1625"/>
                  </a:lnTo>
                  <a:lnTo>
                    <a:pt x="2752" y="1589"/>
                  </a:lnTo>
                  <a:lnTo>
                    <a:pt x="2730" y="1548"/>
                  </a:lnTo>
                  <a:lnTo>
                    <a:pt x="2714" y="1502"/>
                  </a:lnTo>
                  <a:lnTo>
                    <a:pt x="2710" y="1454"/>
                  </a:lnTo>
                  <a:lnTo>
                    <a:pt x="2714" y="1405"/>
                  </a:lnTo>
                  <a:lnTo>
                    <a:pt x="2730" y="1359"/>
                  </a:lnTo>
                  <a:lnTo>
                    <a:pt x="2752" y="1319"/>
                  </a:lnTo>
                  <a:lnTo>
                    <a:pt x="2782" y="1283"/>
                  </a:lnTo>
                  <a:lnTo>
                    <a:pt x="2817" y="1254"/>
                  </a:lnTo>
                  <a:lnTo>
                    <a:pt x="2859" y="1230"/>
                  </a:lnTo>
                  <a:lnTo>
                    <a:pt x="2903" y="1216"/>
                  </a:lnTo>
                  <a:lnTo>
                    <a:pt x="2953" y="1212"/>
                  </a:lnTo>
                  <a:lnTo>
                    <a:pt x="6317" y="1212"/>
                  </a:lnTo>
                  <a:lnTo>
                    <a:pt x="6365" y="1216"/>
                  </a:lnTo>
                  <a:lnTo>
                    <a:pt x="6411" y="1230"/>
                  </a:lnTo>
                  <a:lnTo>
                    <a:pt x="6453" y="1252"/>
                  </a:lnTo>
                  <a:lnTo>
                    <a:pt x="6488" y="1283"/>
                  </a:lnTo>
                  <a:lnTo>
                    <a:pt x="6520" y="1321"/>
                  </a:lnTo>
                  <a:lnTo>
                    <a:pt x="6542" y="1363"/>
                  </a:lnTo>
                  <a:lnTo>
                    <a:pt x="6556" y="1409"/>
                  </a:lnTo>
                  <a:lnTo>
                    <a:pt x="6560" y="1456"/>
                  </a:lnTo>
                  <a:lnTo>
                    <a:pt x="6554" y="1504"/>
                  </a:lnTo>
                  <a:lnTo>
                    <a:pt x="6540" y="1550"/>
                  </a:lnTo>
                  <a:lnTo>
                    <a:pt x="5432" y="4095"/>
                  </a:lnTo>
                  <a:lnTo>
                    <a:pt x="5408" y="4136"/>
                  </a:lnTo>
                  <a:lnTo>
                    <a:pt x="5378" y="4172"/>
                  </a:lnTo>
                  <a:lnTo>
                    <a:pt x="5342" y="4200"/>
                  </a:lnTo>
                  <a:lnTo>
                    <a:pt x="5301" y="4222"/>
                  </a:lnTo>
                  <a:lnTo>
                    <a:pt x="5257" y="4236"/>
                  </a:lnTo>
                  <a:lnTo>
                    <a:pt x="5209" y="4240"/>
                  </a:lnTo>
                  <a:lnTo>
                    <a:pt x="2163" y="4240"/>
                  </a:lnTo>
                  <a:lnTo>
                    <a:pt x="2117" y="4236"/>
                  </a:lnTo>
                  <a:lnTo>
                    <a:pt x="2075" y="4224"/>
                  </a:lnTo>
                  <a:lnTo>
                    <a:pt x="2035" y="4204"/>
                  </a:lnTo>
                  <a:lnTo>
                    <a:pt x="2000" y="4176"/>
                  </a:lnTo>
                  <a:lnTo>
                    <a:pt x="1970" y="4144"/>
                  </a:lnTo>
                  <a:lnTo>
                    <a:pt x="1946" y="4104"/>
                  </a:lnTo>
                  <a:lnTo>
                    <a:pt x="1930" y="4063"/>
                  </a:lnTo>
                  <a:lnTo>
                    <a:pt x="939" y="485"/>
                  </a:lnTo>
                  <a:lnTo>
                    <a:pt x="243" y="485"/>
                  </a:lnTo>
                  <a:lnTo>
                    <a:pt x="193" y="479"/>
                  </a:lnTo>
                  <a:lnTo>
                    <a:pt x="149" y="465"/>
                  </a:lnTo>
                  <a:lnTo>
                    <a:pt x="107" y="443"/>
                  </a:lnTo>
                  <a:lnTo>
                    <a:pt x="72" y="413"/>
                  </a:lnTo>
                  <a:lnTo>
                    <a:pt x="42" y="377"/>
                  </a:lnTo>
                  <a:lnTo>
                    <a:pt x="20" y="336"/>
                  </a:lnTo>
                  <a:lnTo>
                    <a:pt x="4" y="290"/>
                  </a:lnTo>
                  <a:lnTo>
                    <a:pt x="0" y="242"/>
                  </a:lnTo>
                  <a:lnTo>
                    <a:pt x="4" y="193"/>
                  </a:lnTo>
                  <a:lnTo>
                    <a:pt x="20" y="149"/>
                  </a:lnTo>
                  <a:lnTo>
                    <a:pt x="42" y="107"/>
                  </a:lnTo>
                  <a:lnTo>
                    <a:pt x="72" y="71"/>
                  </a:lnTo>
                  <a:lnTo>
                    <a:pt x="107" y="42"/>
                  </a:lnTo>
                  <a:lnTo>
                    <a:pt x="149" y="20"/>
                  </a:lnTo>
                  <a:lnTo>
                    <a:pt x="193" y="4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98" name="Freeform 29"/>
            <p:cNvSpPr>
              <a:spLocks/>
            </p:cNvSpPr>
            <p:nvPr/>
          </p:nvSpPr>
          <p:spPr bwMode="auto">
            <a:xfrm>
              <a:off x="8077201" y="3759200"/>
              <a:ext cx="874713" cy="871538"/>
            </a:xfrm>
            <a:custGeom>
              <a:avLst/>
              <a:gdLst>
                <a:gd name="T0" fmla="*/ 551 w 1100"/>
                <a:gd name="T1" fmla="*/ 0 h 1099"/>
                <a:gd name="T2" fmla="*/ 631 w 1100"/>
                <a:gd name="T3" fmla="*/ 6 h 1099"/>
                <a:gd name="T4" fmla="*/ 708 w 1100"/>
                <a:gd name="T5" fmla="*/ 24 h 1099"/>
                <a:gd name="T6" fmla="*/ 782 w 1100"/>
                <a:gd name="T7" fmla="*/ 52 h 1099"/>
                <a:gd name="T8" fmla="*/ 849 w 1100"/>
                <a:gd name="T9" fmla="*/ 90 h 1099"/>
                <a:gd name="T10" fmla="*/ 911 w 1100"/>
                <a:gd name="T11" fmla="*/ 136 h 1099"/>
                <a:gd name="T12" fmla="*/ 965 w 1100"/>
                <a:gd name="T13" fmla="*/ 189 h 1099"/>
                <a:gd name="T14" fmla="*/ 1011 w 1100"/>
                <a:gd name="T15" fmla="*/ 251 h 1099"/>
                <a:gd name="T16" fmla="*/ 1048 w 1100"/>
                <a:gd name="T17" fmla="*/ 318 h 1099"/>
                <a:gd name="T18" fmla="*/ 1076 w 1100"/>
                <a:gd name="T19" fmla="*/ 392 h 1099"/>
                <a:gd name="T20" fmla="*/ 1094 w 1100"/>
                <a:gd name="T21" fmla="*/ 469 h 1099"/>
                <a:gd name="T22" fmla="*/ 1100 w 1100"/>
                <a:gd name="T23" fmla="*/ 551 h 1099"/>
                <a:gd name="T24" fmla="*/ 1094 w 1100"/>
                <a:gd name="T25" fmla="*/ 630 h 1099"/>
                <a:gd name="T26" fmla="*/ 1076 w 1100"/>
                <a:gd name="T27" fmla="*/ 708 h 1099"/>
                <a:gd name="T28" fmla="*/ 1048 w 1100"/>
                <a:gd name="T29" fmla="*/ 781 h 1099"/>
                <a:gd name="T30" fmla="*/ 1011 w 1100"/>
                <a:gd name="T31" fmla="*/ 849 h 1099"/>
                <a:gd name="T32" fmla="*/ 965 w 1100"/>
                <a:gd name="T33" fmla="*/ 910 h 1099"/>
                <a:gd name="T34" fmla="*/ 911 w 1100"/>
                <a:gd name="T35" fmla="*/ 964 h 1099"/>
                <a:gd name="T36" fmla="*/ 849 w 1100"/>
                <a:gd name="T37" fmla="*/ 1010 h 1099"/>
                <a:gd name="T38" fmla="*/ 782 w 1100"/>
                <a:gd name="T39" fmla="*/ 1047 h 1099"/>
                <a:gd name="T40" fmla="*/ 708 w 1100"/>
                <a:gd name="T41" fmla="*/ 1075 h 1099"/>
                <a:gd name="T42" fmla="*/ 631 w 1100"/>
                <a:gd name="T43" fmla="*/ 1093 h 1099"/>
                <a:gd name="T44" fmla="*/ 551 w 1100"/>
                <a:gd name="T45" fmla="*/ 1099 h 1099"/>
                <a:gd name="T46" fmla="*/ 469 w 1100"/>
                <a:gd name="T47" fmla="*/ 1093 h 1099"/>
                <a:gd name="T48" fmla="*/ 392 w 1100"/>
                <a:gd name="T49" fmla="*/ 1075 h 1099"/>
                <a:gd name="T50" fmla="*/ 318 w 1100"/>
                <a:gd name="T51" fmla="*/ 1047 h 1099"/>
                <a:gd name="T52" fmla="*/ 251 w 1100"/>
                <a:gd name="T53" fmla="*/ 1010 h 1099"/>
                <a:gd name="T54" fmla="*/ 189 w 1100"/>
                <a:gd name="T55" fmla="*/ 964 h 1099"/>
                <a:gd name="T56" fmla="*/ 135 w 1100"/>
                <a:gd name="T57" fmla="*/ 910 h 1099"/>
                <a:gd name="T58" fmla="*/ 89 w 1100"/>
                <a:gd name="T59" fmla="*/ 849 h 1099"/>
                <a:gd name="T60" fmla="*/ 52 w 1100"/>
                <a:gd name="T61" fmla="*/ 781 h 1099"/>
                <a:gd name="T62" fmla="*/ 24 w 1100"/>
                <a:gd name="T63" fmla="*/ 708 h 1099"/>
                <a:gd name="T64" fmla="*/ 6 w 1100"/>
                <a:gd name="T65" fmla="*/ 630 h 1099"/>
                <a:gd name="T66" fmla="*/ 0 w 1100"/>
                <a:gd name="T67" fmla="*/ 551 h 1099"/>
                <a:gd name="T68" fmla="*/ 6 w 1100"/>
                <a:gd name="T69" fmla="*/ 469 h 1099"/>
                <a:gd name="T70" fmla="*/ 24 w 1100"/>
                <a:gd name="T71" fmla="*/ 392 h 1099"/>
                <a:gd name="T72" fmla="*/ 52 w 1100"/>
                <a:gd name="T73" fmla="*/ 318 h 1099"/>
                <a:gd name="T74" fmla="*/ 89 w 1100"/>
                <a:gd name="T75" fmla="*/ 251 h 1099"/>
                <a:gd name="T76" fmla="*/ 135 w 1100"/>
                <a:gd name="T77" fmla="*/ 189 h 1099"/>
                <a:gd name="T78" fmla="*/ 189 w 1100"/>
                <a:gd name="T79" fmla="*/ 136 h 1099"/>
                <a:gd name="T80" fmla="*/ 251 w 1100"/>
                <a:gd name="T81" fmla="*/ 90 h 1099"/>
                <a:gd name="T82" fmla="*/ 318 w 1100"/>
                <a:gd name="T83" fmla="*/ 52 h 1099"/>
                <a:gd name="T84" fmla="*/ 392 w 1100"/>
                <a:gd name="T85" fmla="*/ 24 h 1099"/>
                <a:gd name="T86" fmla="*/ 469 w 1100"/>
                <a:gd name="T87" fmla="*/ 6 h 1099"/>
                <a:gd name="T88" fmla="*/ 551 w 1100"/>
                <a:gd name="T89" fmla="*/ 0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00" h="1099">
                  <a:moveTo>
                    <a:pt x="551" y="0"/>
                  </a:moveTo>
                  <a:lnTo>
                    <a:pt x="631" y="6"/>
                  </a:lnTo>
                  <a:lnTo>
                    <a:pt x="708" y="24"/>
                  </a:lnTo>
                  <a:lnTo>
                    <a:pt x="782" y="52"/>
                  </a:lnTo>
                  <a:lnTo>
                    <a:pt x="849" y="90"/>
                  </a:lnTo>
                  <a:lnTo>
                    <a:pt x="911" y="136"/>
                  </a:lnTo>
                  <a:lnTo>
                    <a:pt x="965" y="189"/>
                  </a:lnTo>
                  <a:lnTo>
                    <a:pt x="1011" y="251"/>
                  </a:lnTo>
                  <a:lnTo>
                    <a:pt x="1048" y="318"/>
                  </a:lnTo>
                  <a:lnTo>
                    <a:pt x="1076" y="392"/>
                  </a:lnTo>
                  <a:lnTo>
                    <a:pt x="1094" y="469"/>
                  </a:lnTo>
                  <a:lnTo>
                    <a:pt x="1100" y="551"/>
                  </a:lnTo>
                  <a:lnTo>
                    <a:pt x="1094" y="630"/>
                  </a:lnTo>
                  <a:lnTo>
                    <a:pt x="1076" y="708"/>
                  </a:lnTo>
                  <a:lnTo>
                    <a:pt x="1048" y="781"/>
                  </a:lnTo>
                  <a:lnTo>
                    <a:pt x="1011" y="849"/>
                  </a:lnTo>
                  <a:lnTo>
                    <a:pt x="965" y="910"/>
                  </a:lnTo>
                  <a:lnTo>
                    <a:pt x="911" y="964"/>
                  </a:lnTo>
                  <a:lnTo>
                    <a:pt x="849" y="1010"/>
                  </a:lnTo>
                  <a:lnTo>
                    <a:pt x="782" y="1047"/>
                  </a:lnTo>
                  <a:lnTo>
                    <a:pt x="708" y="1075"/>
                  </a:lnTo>
                  <a:lnTo>
                    <a:pt x="631" y="1093"/>
                  </a:lnTo>
                  <a:lnTo>
                    <a:pt x="551" y="1099"/>
                  </a:lnTo>
                  <a:lnTo>
                    <a:pt x="469" y="1093"/>
                  </a:lnTo>
                  <a:lnTo>
                    <a:pt x="392" y="1075"/>
                  </a:lnTo>
                  <a:lnTo>
                    <a:pt x="318" y="1047"/>
                  </a:lnTo>
                  <a:lnTo>
                    <a:pt x="251" y="1010"/>
                  </a:lnTo>
                  <a:lnTo>
                    <a:pt x="189" y="964"/>
                  </a:lnTo>
                  <a:lnTo>
                    <a:pt x="135" y="910"/>
                  </a:lnTo>
                  <a:lnTo>
                    <a:pt x="89" y="849"/>
                  </a:lnTo>
                  <a:lnTo>
                    <a:pt x="52" y="781"/>
                  </a:lnTo>
                  <a:lnTo>
                    <a:pt x="24" y="708"/>
                  </a:lnTo>
                  <a:lnTo>
                    <a:pt x="6" y="630"/>
                  </a:lnTo>
                  <a:lnTo>
                    <a:pt x="0" y="551"/>
                  </a:lnTo>
                  <a:lnTo>
                    <a:pt x="6" y="469"/>
                  </a:lnTo>
                  <a:lnTo>
                    <a:pt x="24" y="392"/>
                  </a:lnTo>
                  <a:lnTo>
                    <a:pt x="52" y="318"/>
                  </a:lnTo>
                  <a:lnTo>
                    <a:pt x="89" y="251"/>
                  </a:lnTo>
                  <a:lnTo>
                    <a:pt x="135" y="189"/>
                  </a:lnTo>
                  <a:lnTo>
                    <a:pt x="189" y="136"/>
                  </a:lnTo>
                  <a:lnTo>
                    <a:pt x="251" y="90"/>
                  </a:lnTo>
                  <a:lnTo>
                    <a:pt x="318" y="52"/>
                  </a:lnTo>
                  <a:lnTo>
                    <a:pt x="392" y="24"/>
                  </a:lnTo>
                  <a:lnTo>
                    <a:pt x="469" y="6"/>
                  </a:lnTo>
                  <a:lnTo>
                    <a:pt x="5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99" name="Freeform 30"/>
            <p:cNvSpPr>
              <a:spLocks/>
            </p:cNvSpPr>
            <p:nvPr/>
          </p:nvSpPr>
          <p:spPr bwMode="auto">
            <a:xfrm>
              <a:off x="10810876" y="3759200"/>
              <a:ext cx="869950" cy="871538"/>
            </a:xfrm>
            <a:custGeom>
              <a:avLst/>
              <a:gdLst>
                <a:gd name="T0" fmla="*/ 509 w 1096"/>
                <a:gd name="T1" fmla="*/ 0 h 1099"/>
                <a:gd name="T2" fmla="*/ 591 w 1096"/>
                <a:gd name="T3" fmla="*/ 0 h 1099"/>
                <a:gd name="T4" fmla="*/ 671 w 1096"/>
                <a:gd name="T5" fmla="*/ 14 h 1099"/>
                <a:gd name="T6" fmla="*/ 744 w 1096"/>
                <a:gd name="T7" fmla="*/ 36 h 1099"/>
                <a:gd name="T8" fmla="*/ 816 w 1096"/>
                <a:gd name="T9" fmla="*/ 70 h 1099"/>
                <a:gd name="T10" fmla="*/ 879 w 1096"/>
                <a:gd name="T11" fmla="*/ 112 h 1099"/>
                <a:gd name="T12" fmla="*/ 937 w 1096"/>
                <a:gd name="T13" fmla="*/ 161 h 1099"/>
                <a:gd name="T14" fmla="*/ 987 w 1096"/>
                <a:gd name="T15" fmla="*/ 219 h 1099"/>
                <a:gd name="T16" fmla="*/ 1029 w 1096"/>
                <a:gd name="T17" fmla="*/ 285 h 1099"/>
                <a:gd name="T18" fmla="*/ 1063 w 1096"/>
                <a:gd name="T19" fmla="*/ 354 h 1099"/>
                <a:gd name="T20" fmla="*/ 1084 w 1096"/>
                <a:gd name="T21" fmla="*/ 430 h 1099"/>
                <a:gd name="T22" fmla="*/ 1096 w 1096"/>
                <a:gd name="T23" fmla="*/ 509 h 1099"/>
                <a:gd name="T24" fmla="*/ 1096 w 1096"/>
                <a:gd name="T25" fmla="*/ 583 h 1099"/>
                <a:gd name="T26" fmla="*/ 1086 w 1096"/>
                <a:gd name="T27" fmla="*/ 656 h 1099"/>
                <a:gd name="T28" fmla="*/ 1068 w 1096"/>
                <a:gd name="T29" fmla="*/ 726 h 1099"/>
                <a:gd name="T30" fmla="*/ 1043 w 1096"/>
                <a:gd name="T31" fmla="*/ 791 h 1099"/>
                <a:gd name="T32" fmla="*/ 1007 w 1096"/>
                <a:gd name="T33" fmla="*/ 853 h 1099"/>
                <a:gd name="T34" fmla="*/ 963 w 1096"/>
                <a:gd name="T35" fmla="*/ 910 h 1099"/>
                <a:gd name="T36" fmla="*/ 911 w 1096"/>
                <a:gd name="T37" fmla="*/ 962 h 1099"/>
                <a:gd name="T38" fmla="*/ 854 w 1096"/>
                <a:gd name="T39" fmla="*/ 1006 h 1099"/>
                <a:gd name="T40" fmla="*/ 792 w 1096"/>
                <a:gd name="T41" fmla="*/ 1041 h 1099"/>
                <a:gd name="T42" fmla="*/ 726 w 1096"/>
                <a:gd name="T43" fmla="*/ 1069 h 1099"/>
                <a:gd name="T44" fmla="*/ 659 w 1096"/>
                <a:gd name="T45" fmla="*/ 1089 h 1099"/>
                <a:gd name="T46" fmla="*/ 587 w 1096"/>
                <a:gd name="T47" fmla="*/ 1099 h 1099"/>
                <a:gd name="T48" fmla="*/ 545 w 1096"/>
                <a:gd name="T49" fmla="*/ 1099 h 1099"/>
                <a:gd name="T50" fmla="*/ 470 w 1096"/>
                <a:gd name="T51" fmla="*/ 1093 h 1099"/>
                <a:gd name="T52" fmla="*/ 396 w 1096"/>
                <a:gd name="T53" fmla="*/ 1077 h 1099"/>
                <a:gd name="T54" fmla="*/ 326 w 1096"/>
                <a:gd name="T55" fmla="*/ 1051 h 1099"/>
                <a:gd name="T56" fmla="*/ 261 w 1096"/>
                <a:gd name="T57" fmla="*/ 1018 h 1099"/>
                <a:gd name="T58" fmla="*/ 201 w 1096"/>
                <a:gd name="T59" fmla="*/ 974 h 1099"/>
                <a:gd name="T60" fmla="*/ 147 w 1096"/>
                <a:gd name="T61" fmla="*/ 924 h 1099"/>
                <a:gd name="T62" fmla="*/ 101 w 1096"/>
                <a:gd name="T63" fmla="*/ 867 h 1099"/>
                <a:gd name="T64" fmla="*/ 62 w 1096"/>
                <a:gd name="T65" fmla="*/ 803 h 1099"/>
                <a:gd name="T66" fmla="*/ 32 w 1096"/>
                <a:gd name="T67" fmla="*/ 736 h 1099"/>
                <a:gd name="T68" fmla="*/ 10 w 1096"/>
                <a:gd name="T69" fmla="*/ 662 h 1099"/>
                <a:gd name="T70" fmla="*/ 0 w 1096"/>
                <a:gd name="T71" fmla="*/ 587 h 1099"/>
                <a:gd name="T72" fmla="*/ 0 w 1096"/>
                <a:gd name="T73" fmla="*/ 513 h 1099"/>
                <a:gd name="T74" fmla="*/ 10 w 1096"/>
                <a:gd name="T75" fmla="*/ 442 h 1099"/>
                <a:gd name="T76" fmla="*/ 28 w 1096"/>
                <a:gd name="T77" fmla="*/ 372 h 1099"/>
                <a:gd name="T78" fmla="*/ 56 w 1096"/>
                <a:gd name="T79" fmla="*/ 306 h 1099"/>
                <a:gd name="T80" fmla="*/ 92 w 1096"/>
                <a:gd name="T81" fmla="*/ 245 h 1099"/>
                <a:gd name="T82" fmla="*/ 133 w 1096"/>
                <a:gd name="T83" fmla="*/ 189 h 1099"/>
                <a:gd name="T84" fmla="*/ 183 w 1096"/>
                <a:gd name="T85" fmla="*/ 140 h 1099"/>
                <a:gd name="T86" fmla="*/ 239 w 1096"/>
                <a:gd name="T87" fmla="*/ 96 h 1099"/>
                <a:gd name="T88" fmla="*/ 298 w 1096"/>
                <a:gd name="T89" fmla="*/ 58 h 1099"/>
                <a:gd name="T90" fmla="*/ 366 w 1096"/>
                <a:gd name="T91" fmla="*/ 30 h 1099"/>
                <a:gd name="T92" fmla="*/ 436 w 1096"/>
                <a:gd name="T93" fmla="*/ 10 h 1099"/>
                <a:gd name="T94" fmla="*/ 509 w 1096"/>
                <a:gd name="T95" fmla="*/ 0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96" h="1099">
                  <a:moveTo>
                    <a:pt x="509" y="0"/>
                  </a:moveTo>
                  <a:lnTo>
                    <a:pt x="591" y="0"/>
                  </a:lnTo>
                  <a:lnTo>
                    <a:pt x="671" y="14"/>
                  </a:lnTo>
                  <a:lnTo>
                    <a:pt x="744" y="36"/>
                  </a:lnTo>
                  <a:lnTo>
                    <a:pt x="816" y="70"/>
                  </a:lnTo>
                  <a:lnTo>
                    <a:pt x="879" y="112"/>
                  </a:lnTo>
                  <a:lnTo>
                    <a:pt x="937" y="161"/>
                  </a:lnTo>
                  <a:lnTo>
                    <a:pt x="987" y="219"/>
                  </a:lnTo>
                  <a:lnTo>
                    <a:pt x="1029" y="285"/>
                  </a:lnTo>
                  <a:lnTo>
                    <a:pt x="1063" y="354"/>
                  </a:lnTo>
                  <a:lnTo>
                    <a:pt x="1084" y="430"/>
                  </a:lnTo>
                  <a:lnTo>
                    <a:pt x="1096" y="509"/>
                  </a:lnTo>
                  <a:lnTo>
                    <a:pt x="1096" y="583"/>
                  </a:lnTo>
                  <a:lnTo>
                    <a:pt x="1086" y="656"/>
                  </a:lnTo>
                  <a:lnTo>
                    <a:pt x="1068" y="726"/>
                  </a:lnTo>
                  <a:lnTo>
                    <a:pt x="1043" y="791"/>
                  </a:lnTo>
                  <a:lnTo>
                    <a:pt x="1007" y="853"/>
                  </a:lnTo>
                  <a:lnTo>
                    <a:pt x="963" y="910"/>
                  </a:lnTo>
                  <a:lnTo>
                    <a:pt x="911" y="962"/>
                  </a:lnTo>
                  <a:lnTo>
                    <a:pt x="854" y="1006"/>
                  </a:lnTo>
                  <a:lnTo>
                    <a:pt x="792" y="1041"/>
                  </a:lnTo>
                  <a:lnTo>
                    <a:pt x="726" y="1069"/>
                  </a:lnTo>
                  <a:lnTo>
                    <a:pt x="659" y="1089"/>
                  </a:lnTo>
                  <a:lnTo>
                    <a:pt x="587" y="1099"/>
                  </a:lnTo>
                  <a:lnTo>
                    <a:pt x="545" y="1099"/>
                  </a:lnTo>
                  <a:lnTo>
                    <a:pt x="470" y="1093"/>
                  </a:lnTo>
                  <a:lnTo>
                    <a:pt x="396" y="1077"/>
                  </a:lnTo>
                  <a:lnTo>
                    <a:pt x="326" y="1051"/>
                  </a:lnTo>
                  <a:lnTo>
                    <a:pt x="261" y="1018"/>
                  </a:lnTo>
                  <a:lnTo>
                    <a:pt x="201" y="974"/>
                  </a:lnTo>
                  <a:lnTo>
                    <a:pt x="147" y="924"/>
                  </a:lnTo>
                  <a:lnTo>
                    <a:pt x="101" y="867"/>
                  </a:lnTo>
                  <a:lnTo>
                    <a:pt x="62" y="803"/>
                  </a:lnTo>
                  <a:lnTo>
                    <a:pt x="32" y="736"/>
                  </a:lnTo>
                  <a:lnTo>
                    <a:pt x="10" y="662"/>
                  </a:lnTo>
                  <a:lnTo>
                    <a:pt x="0" y="587"/>
                  </a:lnTo>
                  <a:lnTo>
                    <a:pt x="0" y="513"/>
                  </a:lnTo>
                  <a:lnTo>
                    <a:pt x="10" y="442"/>
                  </a:lnTo>
                  <a:lnTo>
                    <a:pt x="28" y="372"/>
                  </a:lnTo>
                  <a:lnTo>
                    <a:pt x="56" y="306"/>
                  </a:lnTo>
                  <a:lnTo>
                    <a:pt x="92" y="245"/>
                  </a:lnTo>
                  <a:lnTo>
                    <a:pt x="133" y="189"/>
                  </a:lnTo>
                  <a:lnTo>
                    <a:pt x="183" y="140"/>
                  </a:lnTo>
                  <a:lnTo>
                    <a:pt x="239" y="96"/>
                  </a:lnTo>
                  <a:lnTo>
                    <a:pt x="298" y="58"/>
                  </a:lnTo>
                  <a:lnTo>
                    <a:pt x="366" y="30"/>
                  </a:lnTo>
                  <a:lnTo>
                    <a:pt x="436" y="10"/>
                  </a:lnTo>
                  <a:lnTo>
                    <a:pt x="5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200" name="Rectangle 199"/>
          <p:cNvSpPr/>
          <p:nvPr/>
        </p:nvSpPr>
        <p:spPr>
          <a:xfrm>
            <a:off x="3430654" y="5254142"/>
            <a:ext cx="2258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 Insert your desired text here. 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290461294"/>
              </p:ext>
            </p:extLst>
          </p:nvPr>
        </p:nvGraphicFramePr>
        <p:xfrm>
          <a:off x="2033057" y="1801386"/>
          <a:ext cx="1176156" cy="102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6" name="Chart 225"/>
          <p:cNvGraphicFramePr/>
          <p:nvPr>
            <p:extLst>
              <p:ext uri="{D42A27DB-BD31-4B8C-83A1-F6EECF244321}">
                <p14:modId xmlns:p14="http://schemas.microsoft.com/office/powerpoint/2010/main" val="2635697680"/>
              </p:ext>
            </p:extLst>
          </p:nvPr>
        </p:nvGraphicFramePr>
        <p:xfrm>
          <a:off x="2033057" y="3083379"/>
          <a:ext cx="1176156" cy="102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7" name="Chart 226"/>
          <p:cNvGraphicFramePr/>
          <p:nvPr>
            <p:extLst>
              <p:ext uri="{D42A27DB-BD31-4B8C-83A1-F6EECF244321}">
                <p14:modId xmlns:p14="http://schemas.microsoft.com/office/powerpoint/2010/main" val="884045741"/>
              </p:ext>
            </p:extLst>
          </p:nvPr>
        </p:nvGraphicFramePr>
        <p:xfrm>
          <a:off x="2033057" y="4342881"/>
          <a:ext cx="1176156" cy="102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8" name="Chart 227"/>
          <p:cNvGraphicFramePr/>
          <p:nvPr>
            <p:extLst>
              <p:ext uri="{D42A27DB-BD31-4B8C-83A1-F6EECF244321}">
                <p14:modId xmlns:p14="http://schemas.microsoft.com/office/powerpoint/2010/main" val="3348721300"/>
              </p:ext>
            </p:extLst>
          </p:nvPr>
        </p:nvGraphicFramePr>
        <p:xfrm>
          <a:off x="5977562" y="1801386"/>
          <a:ext cx="1176156" cy="102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9" name="Chart 228"/>
          <p:cNvGraphicFramePr/>
          <p:nvPr>
            <p:extLst>
              <p:ext uri="{D42A27DB-BD31-4B8C-83A1-F6EECF244321}">
                <p14:modId xmlns:p14="http://schemas.microsoft.com/office/powerpoint/2010/main" val="1791545370"/>
              </p:ext>
            </p:extLst>
          </p:nvPr>
        </p:nvGraphicFramePr>
        <p:xfrm>
          <a:off x="5977562" y="3083379"/>
          <a:ext cx="1176156" cy="102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0" name="Chart 229"/>
          <p:cNvGraphicFramePr/>
          <p:nvPr>
            <p:extLst>
              <p:ext uri="{D42A27DB-BD31-4B8C-83A1-F6EECF244321}">
                <p14:modId xmlns:p14="http://schemas.microsoft.com/office/powerpoint/2010/main" val="1363723846"/>
              </p:ext>
            </p:extLst>
          </p:nvPr>
        </p:nvGraphicFramePr>
        <p:xfrm>
          <a:off x="5977562" y="4342881"/>
          <a:ext cx="1176156" cy="102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231" name="Group 230"/>
          <p:cNvGrpSpPr/>
          <p:nvPr/>
        </p:nvGrpSpPr>
        <p:grpSpPr>
          <a:xfrm>
            <a:off x="477339" y="1886377"/>
            <a:ext cx="1609738" cy="917302"/>
            <a:chOff x="9143436" y="1834952"/>
            <a:chExt cx="2351577" cy="1222752"/>
          </a:xfrm>
        </p:grpSpPr>
        <p:sp>
          <p:nvSpPr>
            <p:cNvPr id="232" name="Rectangle 231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77339" y="3145879"/>
            <a:ext cx="1609738" cy="917302"/>
            <a:chOff x="9143436" y="1834952"/>
            <a:chExt cx="2351577" cy="1222752"/>
          </a:xfrm>
        </p:grpSpPr>
        <p:sp>
          <p:nvSpPr>
            <p:cNvPr id="235" name="Rectangle 234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477339" y="4405382"/>
            <a:ext cx="1609738" cy="917302"/>
            <a:chOff x="9143436" y="1834952"/>
            <a:chExt cx="2351577" cy="1222752"/>
          </a:xfrm>
        </p:grpSpPr>
        <p:sp>
          <p:nvSpPr>
            <p:cNvPr id="238" name="Rectangle 237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7089723" y="1886377"/>
            <a:ext cx="1609738" cy="917302"/>
            <a:chOff x="9143436" y="1834952"/>
            <a:chExt cx="2351577" cy="1222752"/>
          </a:xfrm>
        </p:grpSpPr>
        <p:sp>
          <p:nvSpPr>
            <p:cNvPr id="241" name="Rectangle 240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7089723" y="3145879"/>
            <a:ext cx="1609738" cy="917302"/>
            <a:chOff x="9143436" y="1834952"/>
            <a:chExt cx="2351577" cy="1222752"/>
          </a:xfrm>
        </p:grpSpPr>
        <p:sp>
          <p:nvSpPr>
            <p:cNvPr id="244" name="Rectangle 243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7089723" y="4405382"/>
            <a:ext cx="1609738" cy="917302"/>
            <a:chOff x="9143436" y="1834952"/>
            <a:chExt cx="2351577" cy="1222752"/>
          </a:xfrm>
        </p:grpSpPr>
        <p:sp>
          <p:nvSpPr>
            <p:cNvPr id="247" name="Rectangle 246"/>
            <p:cNvSpPr/>
            <p:nvPr/>
          </p:nvSpPr>
          <p:spPr>
            <a:xfrm>
              <a:off x="9143436" y="2196153"/>
              <a:ext cx="2351576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9143436" y="1834952"/>
              <a:ext cx="2351577" cy="43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344852" y="2162290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40%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2344853" y="3455529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2344852" y="4703785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30%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6280795" y="2162290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70%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6280795" y="3455529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60%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6280795" y="4703785"/>
            <a:ext cx="5709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500" b="1" dirty="0">
                <a:latin typeface="Arial" pitchFamily="34" charset="0"/>
                <a:cs typeface="Arial" pitchFamily="34" charset="0"/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4171450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787" y="3230762"/>
            <a:ext cx="2094429" cy="39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PESTLE 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175" y="1796571"/>
            <a:ext cx="1365440" cy="118844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dist="190500" dir="54000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43137" rtlCol="0" anchor="ctr"/>
          <a:lstStyle/>
          <a:p>
            <a:pPr algn="ctr"/>
            <a:r>
              <a:rPr lang="en-IN" sz="37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Political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843817" y="1796571"/>
            <a:ext cx="1365440" cy="118844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dist="190500" dir="54000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43137" rtlCol="0" anchor="ctr"/>
          <a:lstStyle/>
          <a:p>
            <a:pPr algn="ctr"/>
            <a:r>
              <a:rPr lang="en-IN" sz="37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Economic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207459" y="1796571"/>
            <a:ext cx="1365440" cy="118844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innerShdw dist="190500" dir="54000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43137" rtlCol="0" anchor="ctr"/>
          <a:lstStyle/>
          <a:p>
            <a:pPr algn="ctr"/>
            <a:r>
              <a:rPr lang="en-IN" sz="37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1101" y="1796571"/>
            <a:ext cx="1365440" cy="118844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innerShdw dist="190500" dir="54000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43137" rtlCol="0" anchor="ctr"/>
          <a:lstStyle/>
          <a:p>
            <a:pPr algn="ctr"/>
            <a:r>
              <a:rPr lang="en-IN" sz="37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Technological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934743" y="1796571"/>
            <a:ext cx="1365440" cy="118844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innerShdw dist="190500" dir="54000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43137" rtlCol="0" anchor="ctr"/>
          <a:lstStyle/>
          <a:p>
            <a:pPr algn="ctr"/>
            <a:r>
              <a:rPr lang="en-IN" sz="37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</a:p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Legal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98387" y="1796571"/>
            <a:ext cx="1365440" cy="118844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innerShdw dist="190500" dir="54000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43137" rtlCol="0" anchor="ctr"/>
          <a:lstStyle/>
          <a:p>
            <a:pPr algn="ctr"/>
            <a:r>
              <a:rPr lang="en-IN" sz="375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n-I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Environmental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80175" y="2985012"/>
            <a:ext cx="1365440" cy="253894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35" rIns="135035" rtlCol="0" anchor="ctr"/>
          <a:lstStyle/>
          <a:p>
            <a:pPr algn="ctr"/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This is a sample text.  Insert your desired text here.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843817" y="2985012"/>
            <a:ext cx="1365440" cy="253894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35" rIns="135035" rtlCol="0" anchor="ctr"/>
          <a:lstStyle/>
          <a:p>
            <a:pPr algn="ctr"/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This is a sample text.  Insert your desired text here.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207459" y="2985012"/>
            <a:ext cx="1365440" cy="253894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35" rIns="135035" rtlCol="0" anchor="ctr"/>
          <a:lstStyle/>
          <a:p>
            <a:pPr algn="ctr"/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This is a sample text.  Insert your desired text here.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571101" y="2985012"/>
            <a:ext cx="1365440" cy="253894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35" rIns="135035" rtlCol="0" anchor="ctr"/>
          <a:lstStyle/>
          <a:p>
            <a:pPr algn="ctr"/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This is a sample text.  Insert your desired text here.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34743" y="2985012"/>
            <a:ext cx="1365440" cy="253894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35" rIns="135035" rtlCol="0" anchor="ctr"/>
          <a:lstStyle/>
          <a:p>
            <a:pPr algn="ctr"/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This is a sample text.  Insert your desired text here.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298387" y="2985012"/>
            <a:ext cx="1365440" cy="253894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35" rIns="135035" rtlCol="0" anchor="ctr"/>
          <a:lstStyle/>
          <a:p>
            <a:pPr algn="ctr"/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This is a sample text.  Insert your desired text here.</a:t>
            </a:r>
          </a:p>
        </p:txBody>
      </p:sp>
    </p:spTree>
    <p:extLst>
      <p:ext uri="{BB962C8B-B14F-4D97-AF65-F5344CB8AC3E}">
        <p14:creationId xmlns:p14="http://schemas.microsoft.com/office/powerpoint/2010/main" val="13500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PESTLE Analysis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846607" y="5211663"/>
            <a:ext cx="5450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This is a sample text.  Insert your desired text here.</a:t>
            </a:r>
          </a:p>
        </p:txBody>
      </p:sp>
      <p:sp>
        <p:nvSpPr>
          <p:cNvPr id="4" name="Oval 3"/>
          <p:cNvSpPr/>
          <p:nvPr/>
        </p:nvSpPr>
        <p:spPr>
          <a:xfrm>
            <a:off x="2365266" y="2295640"/>
            <a:ext cx="2133817" cy="2133817"/>
          </a:xfrm>
          <a:prstGeom prst="ellips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6" name="Oval 15"/>
          <p:cNvSpPr/>
          <p:nvPr/>
        </p:nvSpPr>
        <p:spPr>
          <a:xfrm>
            <a:off x="4592749" y="2295640"/>
            <a:ext cx="2133817" cy="2133817"/>
          </a:xfrm>
          <a:prstGeom prst="ellips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8" name="Oval 7"/>
          <p:cNvSpPr/>
          <p:nvPr/>
        </p:nvSpPr>
        <p:spPr>
          <a:xfrm>
            <a:off x="2432325" y="2132519"/>
            <a:ext cx="662323" cy="6623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101" b="1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3" name="Oval 22"/>
          <p:cNvSpPr/>
          <p:nvPr/>
        </p:nvSpPr>
        <p:spPr>
          <a:xfrm>
            <a:off x="1959237" y="3031387"/>
            <a:ext cx="662323" cy="66232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101" b="1" dirty="0"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26" name="Oval 25"/>
          <p:cNvSpPr/>
          <p:nvPr/>
        </p:nvSpPr>
        <p:spPr>
          <a:xfrm>
            <a:off x="2432325" y="3930255"/>
            <a:ext cx="662323" cy="6623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101" b="1" dirty="0"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29" name="Oval 28"/>
          <p:cNvSpPr/>
          <p:nvPr/>
        </p:nvSpPr>
        <p:spPr>
          <a:xfrm flipH="1">
            <a:off x="6049352" y="2132519"/>
            <a:ext cx="662323" cy="66232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101" b="1" dirty="0"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30" name="Oval 29"/>
          <p:cNvSpPr/>
          <p:nvPr/>
        </p:nvSpPr>
        <p:spPr>
          <a:xfrm flipH="1">
            <a:off x="6522440" y="3031387"/>
            <a:ext cx="662323" cy="6623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101" b="1" dirty="0">
                <a:latin typeface="Arial" pitchFamily="34" charset="0"/>
                <a:cs typeface="Arial" pitchFamily="34" charset="0"/>
              </a:rPr>
              <a:t>L</a:t>
            </a:r>
          </a:p>
        </p:txBody>
      </p:sp>
      <p:sp>
        <p:nvSpPr>
          <p:cNvPr id="31" name="Oval 30"/>
          <p:cNvSpPr/>
          <p:nvPr/>
        </p:nvSpPr>
        <p:spPr>
          <a:xfrm flipH="1">
            <a:off x="6049352" y="3930255"/>
            <a:ext cx="662323" cy="6623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101" b="1" dirty="0"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6" name="Pentagon 5"/>
          <p:cNvSpPr/>
          <p:nvPr/>
        </p:nvSpPr>
        <p:spPr>
          <a:xfrm>
            <a:off x="4597534" y="2933880"/>
            <a:ext cx="1146269" cy="857337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>
            <a:innerShdw dist="203200" dir="108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9" name="Pentagon 18"/>
          <p:cNvSpPr/>
          <p:nvPr/>
        </p:nvSpPr>
        <p:spPr>
          <a:xfrm flipH="1">
            <a:off x="3400198" y="2933880"/>
            <a:ext cx="1146269" cy="857337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>
            <a:innerShdw dist="203200" dir="108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grpSp>
        <p:nvGrpSpPr>
          <p:cNvPr id="14" name="Group 13"/>
          <p:cNvGrpSpPr/>
          <p:nvPr/>
        </p:nvGrpSpPr>
        <p:grpSpPr>
          <a:xfrm>
            <a:off x="434571" y="2112344"/>
            <a:ext cx="1912164" cy="683979"/>
            <a:chOff x="579277" y="1700808"/>
            <a:chExt cx="2548888" cy="911734"/>
          </a:xfrm>
        </p:grpSpPr>
        <p:sp>
          <p:nvSpPr>
            <p:cNvPr id="34" name="TextBox 33"/>
            <p:cNvSpPr txBox="1"/>
            <p:nvPr/>
          </p:nvSpPr>
          <p:spPr>
            <a:xfrm>
              <a:off x="579277" y="1700808"/>
              <a:ext cx="254888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Political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9277" y="2058689"/>
              <a:ext cx="2548888" cy="553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4571" y="3980201"/>
            <a:ext cx="1912164" cy="683979"/>
            <a:chOff x="579277" y="4054044"/>
            <a:chExt cx="2548888" cy="911734"/>
          </a:xfrm>
        </p:grpSpPr>
        <p:sp>
          <p:nvSpPr>
            <p:cNvPr id="36" name="TextBox 35"/>
            <p:cNvSpPr txBox="1"/>
            <p:nvPr/>
          </p:nvSpPr>
          <p:spPr>
            <a:xfrm>
              <a:off x="579277" y="4054044"/>
              <a:ext cx="254888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Social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9277" y="4411925"/>
              <a:ext cx="2548888" cy="553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2211" y="2965460"/>
            <a:ext cx="1488472" cy="845562"/>
            <a:chOff x="362853" y="2815284"/>
            <a:chExt cx="1984112" cy="1127122"/>
          </a:xfrm>
        </p:grpSpPr>
        <p:sp>
          <p:nvSpPr>
            <p:cNvPr id="38" name="TextBox 37"/>
            <p:cNvSpPr txBox="1"/>
            <p:nvPr/>
          </p:nvSpPr>
          <p:spPr>
            <a:xfrm>
              <a:off x="362853" y="2815284"/>
              <a:ext cx="1984112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Economy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62853" y="3173165"/>
              <a:ext cx="1984112" cy="7692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810579" y="2122432"/>
            <a:ext cx="1912164" cy="683979"/>
            <a:chOff x="9185394" y="1700808"/>
            <a:chExt cx="2548888" cy="911734"/>
          </a:xfrm>
        </p:grpSpPr>
        <p:sp>
          <p:nvSpPr>
            <p:cNvPr id="40" name="TextBox 39"/>
            <p:cNvSpPr txBox="1"/>
            <p:nvPr/>
          </p:nvSpPr>
          <p:spPr>
            <a:xfrm>
              <a:off x="9185394" y="1700808"/>
              <a:ext cx="254888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Technological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185394" y="2058689"/>
              <a:ext cx="2548888" cy="553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10579" y="3990289"/>
            <a:ext cx="1912164" cy="683979"/>
            <a:chOff x="9185394" y="4054044"/>
            <a:chExt cx="2548888" cy="911734"/>
          </a:xfrm>
        </p:grpSpPr>
        <p:sp>
          <p:nvSpPr>
            <p:cNvPr id="47" name="TextBox 46"/>
            <p:cNvSpPr txBox="1"/>
            <p:nvPr/>
          </p:nvSpPr>
          <p:spPr>
            <a:xfrm>
              <a:off x="9185394" y="4054044"/>
              <a:ext cx="254888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Environment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185394" y="4411925"/>
              <a:ext cx="2548888" cy="553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351114" y="2975548"/>
            <a:ext cx="1488472" cy="845562"/>
            <a:chOff x="9828413" y="2815284"/>
            <a:chExt cx="1984112" cy="1127122"/>
          </a:xfrm>
        </p:grpSpPr>
        <p:sp>
          <p:nvSpPr>
            <p:cNvPr id="55" name="TextBox 54"/>
            <p:cNvSpPr txBox="1"/>
            <p:nvPr/>
          </p:nvSpPr>
          <p:spPr>
            <a:xfrm>
              <a:off x="9828413" y="2815284"/>
              <a:ext cx="1984112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Legal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828413" y="3173165"/>
              <a:ext cx="1984112" cy="7692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069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Porter's Five Forces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27406" y="2910941"/>
            <a:ext cx="1489187" cy="1489187"/>
            <a:chOff x="3317875" y="652463"/>
            <a:chExt cx="5553075" cy="5553076"/>
          </a:xfrm>
          <a:solidFill>
            <a:schemeClr val="bg1">
              <a:lumMod val="85000"/>
            </a:schemeClr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317875" y="1577976"/>
              <a:ext cx="1341438" cy="3848100"/>
            </a:xfrm>
            <a:custGeom>
              <a:avLst/>
              <a:gdLst>
                <a:gd name="T0" fmla="*/ 445 w 845"/>
                <a:gd name="T1" fmla="*/ 0 h 2424"/>
                <a:gd name="T2" fmla="*/ 469 w 845"/>
                <a:gd name="T3" fmla="*/ 262 h 2424"/>
                <a:gd name="T4" fmla="*/ 773 w 845"/>
                <a:gd name="T5" fmla="*/ 282 h 2424"/>
                <a:gd name="T6" fmla="*/ 716 w 845"/>
                <a:gd name="T7" fmla="*/ 350 h 2424"/>
                <a:gd name="T8" fmla="*/ 664 w 845"/>
                <a:gd name="T9" fmla="*/ 420 h 2424"/>
                <a:gd name="T10" fmla="*/ 617 w 845"/>
                <a:gd name="T11" fmla="*/ 493 h 2424"/>
                <a:gd name="T12" fmla="*/ 576 w 845"/>
                <a:gd name="T13" fmla="*/ 568 h 2424"/>
                <a:gd name="T14" fmla="*/ 540 w 845"/>
                <a:gd name="T15" fmla="*/ 644 h 2424"/>
                <a:gd name="T16" fmla="*/ 508 w 845"/>
                <a:gd name="T17" fmla="*/ 724 h 2424"/>
                <a:gd name="T18" fmla="*/ 482 w 845"/>
                <a:gd name="T19" fmla="*/ 805 h 2424"/>
                <a:gd name="T20" fmla="*/ 462 w 845"/>
                <a:gd name="T21" fmla="*/ 886 h 2424"/>
                <a:gd name="T22" fmla="*/ 447 w 845"/>
                <a:gd name="T23" fmla="*/ 968 h 2424"/>
                <a:gd name="T24" fmla="*/ 437 w 845"/>
                <a:gd name="T25" fmla="*/ 1052 h 2424"/>
                <a:gd name="T26" fmla="*/ 432 w 845"/>
                <a:gd name="T27" fmla="*/ 1135 h 2424"/>
                <a:gd name="T28" fmla="*/ 434 w 845"/>
                <a:gd name="T29" fmla="*/ 1218 h 2424"/>
                <a:gd name="T30" fmla="*/ 439 w 845"/>
                <a:gd name="T31" fmla="*/ 1302 h 2424"/>
                <a:gd name="T32" fmla="*/ 451 w 845"/>
                <a:gd name="T33" fmla="*/ 1384 h 2424"/>
                <a:gd name="T34" fmla="*/ 466 w 845"/>
                <a:gd name="T35" fmla="*/ 1467 h 2424"/>
                <a:gd name="T36" fmla="*/ 489 w 845"/>
                <a:gd name="T37" fmla="*/ 1549 h 2424"/>
                <a:gd name="T38" fmla="*/ 515 w 845"/>
                <a:gd name="T39" fmla="*/ 1628 h 2424"/>
                <a:gd name="T40" fmla="*/ 548 w 845"/>
                <a:gd name="T41" fmla="*/ 1707 h 2424"/>
                <a:gd name="T42" fmla="*/ 585 w 845"/>
                <a:gd name="T43" fmla="*/ 1784 h 2424"/>
                <a:gd name="T44" fmla="*/ 628 w 845"/>
                <a:gd name="T45" fmla="*/ 1858 h 2424"/>
                <a:gd name="T46" fmla="*/ 675 w 845"/>
                <a:gd name="T47" fmla="*/ 1930 h 2424"/>
                <a:gd name="T48" fmla="*/ 729 w 845"/>
                <a:gd name="T49" fmla="*/ 2000 h 2424"/>
                <a:gd name="T50" fmla="*/ 845 w 845"/>
                <a:gd name="T51" fmla="*/ 1879 h 2424"/>
                <a:gd name="T52" fmla="*/ 831 w 845"/>
                <a:gd name="T53" fmla="*/ 2127 h 2424"/>
                <a:gd name="T54" fmla="*/ 818 w 845"/>
                <a:gd name="T55" fmla="*/ 2375 h 2424"/>
                <a:gd name="T56" fmla="*/ 570 w 845"/>
                <a:gd name="T57" fmla="*/ 2400 h 2424"/>
                <a:gd name="T58" fmla="*/ 323 w 845"/>
                <a:gd name="T59" fmla="*/ 2424 h 2424"/>
                <a:gd name="T60" fmla="*/ 429 w 845"/>
                <a:gd name="T61" fmla="*/ 2313 h 2424"/>
                <a:gd name="T62" fmla="*/ 368 w 845"/>
                <a:gd name="T63" fmla="*/ 2239 h 2424"/>
                <a:gd name="T64" fmla="*/ 311 w 845"/>
                <a:gd name="T65" fmla="*/ 2161 h 2424"/>
                <a:gd name="T66" fmla="*/ 259 w 845"/>
                <a:gd name="T67" fmla="*/ 2082 h 2424"/>
                <a:gd name="T68" fmla="*/ 210 w 845"/>
                <a:gd name="T69" fmla="*/ 1998 h 2424"/>
                <a:gd name="T70" fmla="*/ 166 w 845"/>
                <a:gd name="T71" fmla="*/ 1912 h 2424"/>
                <a:gd name="T72" fmla="*/ 128 w 845"/>
                <a:gd name="T73" fmla="*/ 1824 h 2424"/>
                <a:gd name="T74" fmla="*/ 94 w 845"/>
                <a:gd name="T75" fmla="*/ 1733 h 2424"/>
                <a:gd name="T76" fmla="*/ 66 w 845"/>
                <a:gd name="T77" fmla="*/ 1642 h 2424"/>
                <a:gd name="T78" fmla="*/ 42 w 845"/>
                <a:gd name="T79" fmla="*/ 1549 h 2424"/>
                <a:gd name="T80" fmla="*/ 23 w 845"/>
                <a:gd name="T81" fmla="*/ 1454 h 2424"/>
                <a:gd name="T82" fmla="*/ 11 w 845"/>
                <a:gd name="T83" fmla="*/ 1359 h 2424"/>
                <a:gd name="T84" fmla="*/ 2 w 845"/>
                <a:gd name="T85" fmla="*/ 1264 h 2424"/>
                <a:gd name="T86" fmla="*/ 0 w 845"/>
                <a:gd name="T87" fmla="*/ 1166 h 2424"/>
                <a:gd name="T88" fmla="*/ 2 w 845"/>
                <a:gd name="T89" fmla="*/ 1070 h 2424"/>
                <a:gd name="T90" fmla="*/ 11 w 845"/>
                <a:gd name="T91" fmla="*/ 973 h 2424"/>
                <a:gd name="T92" fmla="*/ 23 w 845"/>
                <a:gd name="T93" fmla="*/ 878 h 2424"/>
                <a:gd name="T94" fmla="*/ 42 w 845"/>
                <a:gd name="T95" fmla="*/ 783 h 2424"/>
                <a:gd name="T96" fmla="*/ 66 w 845"/>
                <a:gd name="T97" fmla="*/ 690 h 2424"/>
                <a:gd name="T98" fmla="*/ 94 w 845"/>
                <a:gd name="T99" fmla="*/ 599 h 2424"/>
                <a:gd name="T100" fmla="*/ 128 w 845"/>
                <a:gd name="T101" fmla="*/ 508 h 2424"/>
                <a:gd name="T102" fmla="*/ 169 w 845"/>
                <a:gd name="T103" fmla="*/ 416 h 2424"/>
                <a:gd name="T104" fmla="*/ 214 w 845"/>
                <a:gd name="T105" fmla="*/ 326 h 2424"/>
                <a:gd name="T106" fmla="*/ 265 w 845"/>
                <a:gd name="T107" fmla="*/ 241 h 2424"/>
                <a:gd name="T108" fmla="*/ 320 w 845"/>
                <a:gd name="T109" fmla="*/ 157 h 2424"/>
                <a:gd name="T110" fmla="*/ 381 w 845"/>
                <a:gd name="T111" fmla="*/ 77 h 2424"/>
                <a:gd name="T112" fmla="*/ 445 w 845"/>
                <a:gd name="T113" fmla="*/ 0 h 2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45" h="2424">
                  <a:moveTo>
                    <a:pt x="445" y="0"/>
                  </a:moveTo>
                  <a:lnTo>
                    <a:pt x="469" y="262"/>
                  </a:lnTo>
                  <a:lnTo>
                    <a:pt x="773" y="282"/>
                  </a:lnTo>
                  <a:lnTo>
                    <a:pt x="716" y="350"/>
                  </a:lnTo>
                  <a:lnTo>
                    <a:pt x="664" y="420"/>
                  </a:lnTo>
                  <a:lnTo>
                    <a:pt x="617" y="493"/>
                  </a:lnTo>
                  <a:lnTo>
                    <a:pt x="576" y="568"/>
                  </a:lnTo>
                  <a:lnTo>
                    <a:pt x="540" y="644"/>
                  </a:lnTo>
                  <a:lnTo>
                    <a:pt x="508" y="724"/>
                  </a:lnTo>
                  <a:lnTo>
                    <a:pt x="482" y="805"/>
                  </a:lnTo>
                  <a:lnTo>
                    <a:pt x="462" y="886"/>
                  </a:lnTo>
                  <a:lnTo>
                    <a:pt x="447" y="968"/>
                  </a:lnTo>
                  <a:lnTo>
                    <a:pt x="437" y="1052"/>
                  </a:lnTo>
                  <a:lnTo>
                    <a:pt x="432" y="1135"/>
                  </a:lnTo>
                  <a:lnTo>
                    <a:pt x="434" y="1218"/>
                  </a:lnTo>
                  <a:lnTo>
                    <a:pt x="439" y="1302"/>
                  </a:lnTo>
                  <a:lnTo>
                    <a:pt x="451" y="1384"/>
                  </a:lnTo>
                  <a:lnTo>
                    <a:pt x="466" y="1467"/>
                  </a:lnTo>
                  <a:lnTo>
                    <a:pt x="489" y="1549"/>
                  </a:lnTo>
                  <a:lnTo>
                    <a:pt x="515" y="1628"/>
                  </a:lnTo>
                  <a:lnTo>
                    <a:pt x="548" y="1707"/>
                  </a:lnTo>
                  <a:lnTo>
                    <a:pt x="585" y="1784"/>
                  </a:lnTo>
                  <a:lnTo>
                    <a:pt x="628" y="1858"/>
                  </a:lnTo>
                  <a:lnTo>
                    <a:pt x="675" y="1930"/>
                  </a:lnTo>
                  <a:lnTo>
                    <a:pt x="729" y="2000"/>
                  </a:lnTo>
                  <a:lnTo>
                    <a:pt x="845" y="1879"/>
                  </a:lnTo>
                  <a:lnTo>
                    <a:pt x="831" y="2127"/>
                  </a:lnTo>
                  <a:lnTo>
                    <a:pt x="818" y="2375"/>
                  </a:lnTo>
                  <a:lnTo>
                    <a:pt x="570" y="2400"/>
                  </a:lnTo>
                  <a:lnTo>
                    <a:pt x="323" y="2424"/>
                  </a:lnTo>
                  <a:lnTo>
                    <a:pt x="429" y="2313"/>
                  </a:lnTo>
                  <a:lnTo>
                    <a:pt x="368" y="2239"/>
                  </a:lnTo>
                  <a:lnTo>
                    <a:pt x="311" y="2161"/>
                  </a:lnTo>
                  <a:lnTo>
                    <a:pt x="259" y="2082"/>
                  </a:lnTo>
                  <a:lnTo>
                    <a:pt x="210" y="1998"/>
                  </a:lnTo>
                  <a:lnTo>
                    <a:pt x="166" y="1912"/>
                  </a:lnTo>
                  <a:lnTo>
                    <a:pt x="128" y="1824"/>
                  </a:lnTo>
                  <a:lnTo>
                    <a:pt x="94" y="1733"/>
                  </a:lnTo>
                  <a:lnTo>
                    <a:pt x="66" y="1642"/>
                  </a:lnTo>
                  <a:lnTo>
                    <a:pt x="42" y="1549"/>
                  </a:lnTo>
                  <a:lnTo>
                    <a:pt x="23" y="1454"/>
                  </a:lnTo>
                  <a:lnTo>
                    <a:pt x="11" y="1359"/>
                  </a:lnTo>
                  <a:lnTo>
                    <a:pt x="2" y="1264"/>
                  </a:lnTo>
                  <a:lnTo>
                    <a:pt x="0" y="1166"/>
                  </a:lnTo>
                  <a:lnTo>
                    <a:pt x="2" y="1070"/>
                  </a:lnTo>
                  <a:lnTo>
                    <a:pt x="11" y="973"/>
                  </a:lnTo>
                  <a:lnTo>
                    <a:pt x="23" y="878"/>
                  </a:lnTo>
                  <a:lnTo>
                    <a:pt x="42" y="783"/>
                  </a:lnTo>
                  <a:lnTo>
                    <a:pt x="66" y="690"/>
                  </a:lnTo>
                  <a:lnTo>
                    <a:pt x="94" y="599"/>
                  </a:lnTo>
                  <a:lnTo>
                    <a:pt x="128" y="508"/>
                  </a:lnTo>
                  <a:lnTo>
                    <a:pt x="169" y="416"/>
                  </a:lnTo>
                  <a:lnTo>
                    <a:pt x="214" y="326"/>
                  </a:lnTo>
                  <a:lnTo>
                    <a:pt x="265" y="241"/>
                  </a:lnTo>
                  <a:lnTo>
                    <a:pt x="320" y="157"/>
                  </a:lnTo>
                  <a:lnTo>
                    <a:pt x="381" y="77"/>
                  </a:lnTo>
                  <a:lnTo>
                    <a:pt x="4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087813" y="652463"/>
              <a:ext cx="3848100" cy="1295400"/>
            </a:xfrm>
            <a:custGeom>
              <a:avLst/>
              <a:gdLst>
                <a:gd name="T0" fmla="*/ 1263 w 2424"/>
                <a:gd name="T1" fmla="*/ 0 h 816"/>
                <a:gd name="T2" fmla="*/ 1360 w 2424"/>
                <a:gd name="T3" fmla="*/ 3 h 816"/>
                <a:gd name="T4" fmla="*/ 1457 w 2424"/>
                <a:gd name="T5" fmla="*/ 11 h 816"/>
                <a:gd name="T6" fmla="*/ 1552 w 2424"/>
                <a:gd name="T7" fmla="*/ 24 h 816"/>
                <a:gd name="T8" fmla="*/ 1647 w 2424"/>
                <a:gd name="T9" fmla="*/ 42 h 816"/>
                <a:gd name="T10" fmla="*/ 1740 w 2424"/>
                <a:gd name="T11" fmla="*/ 66 h 816"/>
                <a:gd name="T12" fmla="*/ 1831 w 2424"/>
                <a:gd name="T13" fmla="*/ 94 h 816"/>
                <a:gd name="T14" fmla="*/ 1922 w 2424"/>
                <a:gd name="T15" fmla="*/ 128 h 816"/>
                <a:gd name="T16" fmla="*/ 2012 w 2424"/>
                <a:gd name="T17" fmla="*/ 169 h 816"/>
                <a:gd name="T18" fmla="*/ 2100 w 2424"/>
                <a:gd name="T19" fmla="*/ 213 h 816"/>
                <a:gd name="T20" fmla="*/ 2186 w 2424"/>
                <a:gd name="T21" fmla="*/ 263 h 816"/>
                <a:gd name="T22" fmla="*/ 2268 w 2424"/>
                <a:gd name="T23" fmla="*/ 317 h 816"/>
                <a:gd name="T24" fmla="*/ 2347 w 2424"/>
                <a:gd name="T25" fmla="*/ 376 h 816"/>
                <a:gd name="T26" fmla="*/ 2424 w 2424"/>
                <a:gd name="T27" fmla="*/ 440 h 816"/>
                <a:gd name="T28" fmla="*/ 2161 w 2424"/>
                <a:gd name="T29" fmla="*/ 460 h 816"/>
                <a:gd name="T30" fmla="*/ 2137 w 2424"/>
                <a:gd name="T31" fmla="*/ 763 h 816"/>
                <a:gd name="T32" fmla="*/ 2071 w 2424"/>
                <a:gd name="T33" fmla="*/ 708 h 816"/>
                <a:gd name="T34" fmla="*/ 2001 w 2424"/>
                <a:gd name="T35" fmla="*/ 657 h 816"/>
                <a:gd name="T36" fmla="*/ 1929 w 2424"/>
                <a:gd name="T37" fmla="*/ 612 h 816"/>
                <a:gd name="T38" fmla="*/ 1854 w 2424"/>
                <a:gd name="T39" fmla="*/ 571 h 816"/>
                <a:gd name="T40" fmla="*/ 1778 w 2424"/>
                <a:gd name="T41" fmla="*/ 536 h 816"/>
                <a:gd name="T42" fmla="*/ 1701 w 2424"/>
                <a:gd name="T43" fmla="*/ 507 h 816"/>
                <a:gd name="T44" fmla="*/ 1621 w 2424"/>
                <a:gd name="T45" fmla="*/ 481 h 816"/>
                <a:gd name="T46" fmla="*/ 1541 w 2424"/>
                <a:gd name="T47" fmla="*/ 462 h 816"/>
                <a:gd name="T48" fmla="*/ 1459 w 2424"/>
                <a:gd name="T49" fmla="*/ 447 h 816"/>
                <a:gd name="T50" fmla="*/ 1377 w 2424"/>
                <a:gd name="T51" fmla="*/ 438 h 816"/>
                <a:gd name="T52" fmla="*/ 1296 w 2424"/>
                <a:gd name="T53" fmla="*/ 432 h 816"/>
                <a:gd name="T54" fmla="*/ 1213 w 2424"/>
                <a:gd name="T55" fmla="*/ 434 h 816"/>
                <a:gd name="T56" fmla="*/ 1130 w 2424"/>
                <a:gd name="T57" fmla="*/ 439 h 816"/>
                <a:gd name="T58" fmla="*/ 1049 w 2424"/>
                <a:gd name="T59" fmla="*/ 451 h 816"/>
                <a:gd name="T60" fmla="*/ 968 w 2424"/>
                <a:gd name="T61" fmla="*/ 466 h 816"/>
                <a:gd name="T62" fmla="*/ 888 w 2424"/>
                <a:gd name="T63" fmla="*/ 487 h 816"/>
                <a:gd name="T64" fmla="*/ 809 w 2424"/>
                <a:gd name="T65" fmla="*/ 513 h 816"/>
                <a:gd name="T66" fmla="*/ 732 w 2424"/>
                <a:gd name="T67" fmla="*/ 544 h 816"/>
                <a:gd name="T68" fmla="*/ 656 w 2424"/>
                <a:gd name="T69" fmla="*/ 581 h 816"/>
                <a:gd name="T70" fmla="*/ 582 w 2424"/>
                <a:gd name="T71" fmla="*/ 622 h 816"/>
                <a:gd name="T72" fmla="*/ 510 w 2424"/>
                <a:gd name="T73" fmla="*/ 669 h 816"/>
                <a:gd name="T74" fmla="*/ 441 w 2424"/>
                <a:gd name="T75" fmla="*/ 720 h 816"/>
                <a:gd name="T76" fmla="*/ 539 w 2424"/>
                <a:gd name="T77" fmla="*/ 816 h 816"/>
                <a:gd name="T78" fmla="*/ 291 w 2424"/>
                <a:gd name="T79" fmla="*/ 799 h 816"/>
                <a:gd name="T80" fmla="*/ 43 w 2424"/>
                <a:gd name="T81" fmla="*/ 783 h 816"/>
                <a:gd name="T82" fmla="*/ 22 w 2424"/>
                <a:gd name="T83" fmla="*/ 535 h 816"/>
                <a:gd name="T84" fmla="*/ 0 w 2424"/>
                <a:gd name="T85" fmla="*/ 288 h 816"/>
                <a:gd name="T86" fmla="*/ 132 w 2424"/>
                <a:gd name="T87" fmla="*/ 417 h 816"/>
                <a:gd name="T88" fmla="*/ 204 w 2424"/>
                <a:gd name="T89" fmla="*/ 358 h 816"/>
                <a:gd name="T90" fmla="*/ 279 w 2424"/>
                <a:gd name="T91" fmla="*/ 303 h 816"/>
                <a:gd name="T92" fmla="*/ 357 w 2424"/>
                <a:gd name="T93" fmla="*/ 253 h 816"/>
                <a:gd name="T94" fmla="*/ 437 w 2424"/>
                <a:gd name="T95" fmla="*/ 208 h 816"/>
                <a:gd name="T96" fmla="*/ 521 w 2424"/>
                <a:gd name="T97" fmla="*/ 165 h 816"/>
                <a:gd name="T98" fmla="*/ 606 w 2424"/>
                <a:gd name="T99" fmla="*/ 128 h 816"/>
                <a:gd name="T100" fmla="*/ 697 w 2424"/>
                <a:gd name="T101" fmla="*/ 94 h 816"/>
                <a:gd name="T102" fmla="*/ 788 w 2424"/>
                <a:gd name="T103" fmla="*/ 66 h 816"/>
                <a:gd name="T104" fmla="*/ 881 w 2424"/>
                <a:gd name="T105" fmla="*/ 42 h 816"/>
                <a:gd name="T106" fmla="*/ 976 w 2424"/>
                <a:gd name="T107" fmla="*/ 24 h 816"/>
                <a:gd name="T108" fmla="*/ 1071 w 2424"/>
                <a:gd name="T109" fmla="*/ 11 h 816"/>
                <a:gd name="T110" fmla="*/ 1166 w 2424"/>
                <a:gd name="T111" fmla="*/ 3 h 816"/>
                <a:gd name="T112" fmla="*/ 1263 w 2424"/>
                <a:gd name="T113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24" h="816">
                  <a:moveTo>
                    <a:pt x="1263" y="0"/>
                  </a:moveTo>
                  <a:lnTo>
                    <a:pt x="1360" y="3"/>
                  </a:lnTo>
                  <a:lnTo>
                    <a:pt x="1457" y="11"/>
                  </a:lnTo>
                  <a:lnTo>
                    <a:pt x="1552" y="24"/>
                  </a:lnTo>
                  <a:lnTo>
                    <a:pt x="1647" y="42"/>
                  </a:lnTo>
                  <a:lnTo>
                    <a:pt x="1740" y="66"/>
                  </a:lnTo>
                  <a:lnTo>
                    <a:pt x="1831" y="94"/>
                  </a:lnTo>
                  <a:lnTo>
                    <a:pt x="1922" y="128"/>
                  </a:lnTo>
                  <a:lnTo>
                    <a:pt x="2012" y="169"/>
                  </a:lnTo>
                  <a:lnTo>
                    <a:pt x="2100" y="213"/>
                  </a:lnTo>
                  <a:lnTo>
                    <a:pt x="2186" y="263"/>
                  </a:lnTo>
                  <a:lnTo>
                    <a:pt x="2268" y="317"/>
                  </a:lnTo>
                  <a:lnTo>
                    <a:pt x="2347" y="376"/>
                  </a:lnTo>
                  <a:lnTo>
                    <a:pt x="2424" y="440"/>
                  </a:lnTo>
                  <a:lnTo>
                    <a:pt x="2161" y="460"/>
                  </a:lnTo>
                  <a:lnTo>
                    <a:pt x="2137" y="763"/>
                  </a:lnTo>
                  <a:lnTo>
                    <a:pt x="2071" y="708"/>
                  </a:lnTo>
                  <a:lnTo>
                    <a:pt x="2001" y="657"/>
                  </a:lnTo>
                  <a:lnTo>
                    <a:pt x="1929" y="612"/>
                  </a:lnTo>
                  <a:lnTo>
                    <a:pt x="1854" y="571"/>
                  </a:lnTo>
                  <a:lnTo>
                    <a:pt x="1778" y="536"/>
                  </a:lnTo>
                  <a:lnTo>
                    <a:pt x="1701" y="507"/>
                  </a:lnTo>
                  <a:lnTo>
                    <a:pt x="1621" y="481"/>
                  </a:lnTo>
                  <a:lnTo>
                    <a:pt x="1541" y="462"/>
                  </a:lnTo>
                  <a:lnTo>
                    <a:pt x="1459" y="447"/>
                  </a:lnTo>
                  <a:lnTo>
                    <a:pt x="1377" y="438"/>
                  </a:lnTo>
                  <a:lnTo>
                    <a:pt x="1296" y="432"/>
                  </a:lnTo>
                  <a:lnTo>
                    <a:pt x="1213" y="434"/>
                  </a:lnTo>
                  <a:lnTo>
                    <a:pt x="1130" y="439"/>
                  </a:lnTo>
                  <a:lnTo>
                    <a:pt x="1049" y="451"/>
                  </a:lnTo>
                  <a:lnTo>
                    <a:pt x="968" y="466"/>
                  </a:lnTo>
                  <a:lnTo>
                    <a:pt x="888" y="487"/>
                  </a:lnTo>
                  <a:lnTo>
                    <a:pt x="809" y="513"/>
                  </a:lnTo>
                  <a:lnTo>
                    <a:pt x="732" y="544"/>
                  </a:lnTo>
                  <a:lnTo>
                    <a:pt x="656" y="581"/>
                  </a:lnTo>
                  <a:lnTo>
                    <a:pt x="582" y="622"/>
                  </a:lnTo>
                  <a:lnTo>
                    <a:pt x="510" y="669"/>
                  </a:lnTo>
                  <a:lnTo>
                    <a:pt x="441" y="720"/>
                  </a:lnTo>
                  <a:lnTo>
                    <a:pt x="539" y="816"/>
                  </a:lnTo>
                  <a:lnTo>
                    <a:pt x="291" y="799"/>
                  </a:lnTo>
                  <a:lnTo>
                    <a:pt x="43" y="783"/>
                  </a:lnTo>
                  <a:lnTo>
                    <a:pt x="22" y="535"/>
                  </a:lnTo>
                  <a:lnTo>
                    <a:pt x="0" y="288"/>
                  </a:lnTo>
                  <a:lnTo>
                    <a:pt x="132" y="417"/>
                  </a:lnTo>
                  <a:lnTo>
                    <a:pt x="204" y="358"/>
                  </a:lnTo>
                  <a:lnTo>
                    <a:pt x="279" y="303"/>
                  </a:lnTo>
                  <a:lnTo>
                    <a:pt x="357" y="253"/>
                  </a:lnTo>
                  <a:lnTo>
                    <a:pt x="437" y="208"/>
                  </a:lnTo>
                  <a:lnTo>
                    <a:pt x="521" y="165"/>
                  </a:lnTo>
                  <a:lnTo>
                    <a:pt x="606" y="128"/>
                  </a:lnTo>
                  <a:lnTo>
                    <a:pt x="697" y="94"/>
                  </a:lnTo>
                  <a:lnTo>
                    <a:pt x="788" y="66"/>
                  </a:lnTo>
                  <a:lnTo>
                    <a:pt x="881" y="42"/>
                  </a:lnTo>
                  <a:lnTo>
                    <a:pt x="976" y="24"/>
                  </a:lnTo>
                  <a:lnTo>
                    <a:pt x="1071" y="11"/>
                  </a:lnTo>
                  <a:lnTo>
                    <a:pt x="1166" y="3"/>
                  </a:lnTo>
                  <a:lnTo>
                    <a:pt x="12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4235450" y="4813301"/>
              <a:ext cx="3914775" cy="1392238"/>
            </a:xfrm>
            <a:custGeom>
              <a:avLst/>
              <a:gdLst>
                <a:gd name="T0" fmla="*/ 1915 w 2466"/>
                <a:gd name="T1" fmla="*/ 0 h 877"/>
                <a:gd name="T2" fmla="*/ 2163 w 2466"/>
                <a:gd name="T3" fmla="*/ 11 h 877"/>
                <a:gd name="T4" fmla="*/ 2411 w 2466"/>
                <a:gd name="T5" fmla="*/ 22 h 877"/>
                <a:gd name="T6" fmla="*/ 2439 w 2466"/>
                <a:gd name="T7" fmla="*/ 269 h 877"/>
                <a:gd name="T8" fmla="*/ 2466 w 2466"/>
                <a:gd name="T9" fmla="*/ 516 h 877"/>
                <a:gd name="T10" fmla="*/ 2357 w 2466"/>
                <a:gd name="T11" fmla="*/ 414 h 877"/>
                <a:gd name="T12" fmla="*/ 2289 w 2466"/>
                <a:gd name="T13" fmla="*/ 473 h 877"/>
                <a:gd name="T14" fmla="*/ 2218 w 2466"/>
                <a:gd name="T15" fmla="*/ 528 h 877"/>
                <a:gd name="T16" fmla="*/ 2145 w 2466"/>
                <a:gd name="T17" fmla="*/ 580 h 877"/>
                <a:gd name="T18" fmla="*/ 2070 w 2466"/>
                <a:gd name="T19" fmla="*/ 629 h 877"/>
                <a:gd name="T20" fmla="*/ 1991 w 2466"/>
                <a:gd name="T21" fmla="*/ 672 h 877"/>
                <a:gd name="T22" fmla="*/ 1912 w 2466"/>
                <a:gd name="T23" fmla="*/ 713 h 877"/>
                <a:gd name="T24" fmla="*/ 1829 w 2466"/>
                <a:gd name="T25" fmla="*/ 749 h 877"/>
                <a:gd name="T26" fmla="*/ 1738 w 2466"/>
                <a:gd name="T27" fmla="*/ 783 h 877"/>
                <a:gd name="T28" fmla="*/ 1647 w 2466"/>
                <a:gd name="T29" fmla="*/ 811 h 877"/>
                <a:gd name="T30" fmla="*/ 1554 w 2466"/>
                <a:gd name="T31" fmla="*/ 835 h 877"/>
                <a:gd name="T32" fmla="*/ 1459 w 2466"/>
                <a:gd name="T33" fmla="*/ 854 h 877"/>
                <a:gd name="T34" fmla="*/ 1364 w 2466"/>
                <a:gd name="T35" fmla="*/ 866 h 877"/>
                <a:gd name="T36" fmla="*/ 1267 w 2466"/>
                <a:gd name="T37" fmla="*/ 875 h 877"/>
                <a:gd name="T38" fmla="*/ 1170 w 2466"/>
                <a:gd name="T39" fmla="*/ 877 h 877"/>
                <a:gd name="T40" fmla="*/ 1073 w 2466"/>
                <a:gd name="T41" fmla="*/ 875 h 877"/>
                <a:gd name="T42" fmla="*/ 978 w 2466"/>
                <a:gd name="T43" fmla="*/ 866 h 877"/>
                <a:gd name="T44" fmla="*/ 883 w 2466"/>
                <a:gd name="T45" fmla="*/ 854 h 877"/>
                <a:gd name="T46" fmla="*/ 788 w 2466"/>
                <a:gd name="T47" fmla="*/ 835 h 877"/>
                <a:gd name="T48" fmla="*/ 695 w 2466"/>
                <a:gd name="T49" fmla="*/ 811 h 877"/>
                <a:gd name="T50" fmla="*/ 604 w 2466"/>
                <a:gd name="T51" fmla="*/ 783 h 877"/>
                <a:gd name="T52" fmla="*/ 513 w 2466"/>
                <a:gd name="T53" fmla="*/ 749 h 877"/>
                <a:gd name="T54" fmla="*/ 419 w 2466"/>
                <a:gd name="T55" fmla="*/ 707 h 877"/>
                <a:gd name="T56" fmla="*/ 329 w 2466"/>
                <a:gd name="T57" fmla="*/ 662 h 877"/>
                <a:gd name="T58" fmla="*/ 241 w 2466"/>
                <a:gd name="T59" fmla="*/ 611 h 877"/>
                <a:gd name="T60" fmla="*/ 158 w 2466"/>
                <a:gd name="T61" fmla="*/ 554 h 877"/>
                <a:gd name="T62" fmla="*/ 77 w 2466"/>
                <a:gd name="T63" fmla="*/ 493 h 877"/>
                <a:gd name="T64" fmla="*/ 0 w 2466"/>
                <a:gd name="T65" fmla="*/ 427 h 877"/>
                <a:gd name="T66" fmla="*/ 301 w 2466"/>
                <a:gd name="T67" fmla="*/ 397 h 877"/>
                <a:gd name="T68" fmla="*/ 316 w 2466"/>
                <a:gd name="T69" fmla="*/ 130 h 877"/>
                <a:gd name="T70" fmla="*/ 384 w 2466"/>
                <a:gd name="T71" fmla="*/ 185 h 877"/>
                <a:gd name="T72" fmla="*/ 457 w 2466"/>
                <a:gd name="T73" fmla="*/ 235 h 877"/>
                <a:gd name="T74" fmla="*/ 531 w 2466"/>
                <a:gd name="T75" fmla="*/ 279 h 877"/>
                <a:gd name="T76" fmla="*/ 607 w 2466"/>
                <a:gd name="T77" fmla="*/ 318 h 877"/>
                <a:gd name="T78" fmla="*/ 686 w 2466"/>
                <a:gd name="T79" fmla="*/ 352 h 877"/>
                <a:gd name="T80" fmla="*/ 765 w 2466"/>
                <a:gd name="T81" fmla="*/ 381 h 877"/>
                <a:gd name="T82" fmla="*/ 847 w 2466"/>
                <a:gd name="T83" fmla="*/ 404 h 877"/>
                <a:gd name="T84" fmla="*/ 929 w 2466"/>
                <a:gd name="T85" fmla="*/ 422 h 877"/>
                <a:gd name="T86" fmla="*/ 1012 w 2466"/>
                <a:gd name="T87" fmla="*/ 435 h 877"/>
                <a:gd name="T88" fmla="*/ 1096 w 2466"/>
                <a:gd name="T89" fmla="*/ 442 h 877"/>
                <a:gd name="T90" fmla="*/ 1179 w 2466"/>
                <a:gd name="T91" fmla="*/ 445 h 877"/>
                <a:gd name="T92" fmla="*/ 1263 w 2466"/>
                <a:gd name="T93" fmla="*/ 441 h 877"/>
                <a:gd name="T94" fmla="*/ 1347 w 2466"/>
                <a:gd name="T95" fmla="*/ 433 h 877"/>
                <a:gd name="T96" fmla="*/ 1431 w 2466"/>
                <a:gd name="T97" fmla="*/ 419 h 877"/>
                <a:gd name="T98" fmla="*/ 1512 w 2466"/>
                <a:gd name="T99" fmla="*/ 400 h 877"/>
                <a:gd name="T100" fmla="*/ 1594 w 2466"/>
                <a:gd name="T101" fmla="*/ 376 h 877"/>
                <a:gd name="T102" fmla="*/ 1673 w 2466"/>
                <a:gd name="T103" fmla="*/ 346 h 877"/>
                <a:gd name="T104" fmla="*/ 1751 w 2466"/>
                <a:gd name="T105" fmla="*/ 311 h 877"/>
                <a:gd name="T106" fmla="*/ 1827 w 2466"/>
                <a:gd name="T107" fmla="*/ 271 h 877"/>
                <a:gd name="T108" fmla="*/ 1900 w 2466"/>
                <a:gd name="T109" fmla="*/ 225 h 877"/>
                <a:gd name="T110" fmla="*/ 1972 w 2466"/>
                <a:gd name="T111" fmla="*/ 174 h 877"/>
                <a:gd name="T112" fmla="*/ 2040 w 2466"/>
                <a:gd name="T113" fmla="*/ 118 h 877"/>
                <a:gd name="T114" fmla="*/ 1915 w 2466"/>
                <a:gd name="T115" fmla="*/ 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66" h="877">
                  <a:moveTo>
                    <a:pt x="1915" y="0"/>
                  </a:moveTo>
                  <a:lnTo>
                    <a:pt x="2163" y="11"/>
                  </a:lnTo>
                  <a:lnTo>
                    <a:pt x="2411" y="22"/>
                  </a:lnTo>
                  <a:lnTo>
                    <a:pt x="2439" y="269"/>
                  </a:lnTo>
                  <a:lnTo>
                    <a:pt x="2466" y="516"/>
                  </a:lnTo>
                  <a:lnTo>
                    <a:pt x="2357" y="414"/>
                  </a:lnTo>
                  <a:lnTo>
                    <a:pt x="2289" y="473"/>
                  </a:lnTo>
                  <a:lnTo>
                    <a:pt x="2218" y="528"/>
                  </a:lnTo>
                  <a:lnTo>
                    <a:pt x="2145" y="580"/>
                  </a:lnTo>
                  <a:lnTo>
                    <a:pt x="2070" y="629"/>
                  </a:lnTo>
                  <a:lnTo>
                    <a:pt x="1991" y="672"/>
                  </a:lnTo>
                  <a:lnTo>
                    <a:pt x="1912" y="713"/>
                  </a:lnTo>
                  <a:lnTo>
                    <a:pt x="1829" y="749"/>
                  </a:lnTo>
                  <a:lnTo>
                    <a:pt x="1738" y="783"/>
                  </a:lnTo>
                  <a:lnTo>
                    <a:pt x="1647" y="811"/>
                  </a:lnTo>
                  <a:lnTo>
                    <a:pt x="1554" y="835"/>
                  </a:lnTo>
                  <a:lnTo>
                    <a:pt x="1459" y="854"/>
                  </a:lnTo>
                  <a:lnTo>
                    <a:pt x="1364" y="866"/>
                  </a:lnTo>
                  <a:lnTo>
                    <a:pt x="1267" y="875"/>
                  </a:lnTo>
                  <a:lnTo>
                    <a:pt x="1170" y="877"/>
                  </a:lnTo>
                  <a:lnTo>
                    <a:pt x="1073" y="875"/>
                  </a:lnTo>
                  <a:lnTo>
                    <a:pt x="978" y="866"/>
                  </a:lnTo>
                  <a:lnTo>
                    <a:pt x="883" y="854"/>
                  </a:lnTo>
                  <a:lnTo>
                    <a:pt x="788" y="835"/>
                  </a:lnTo>
                  <a:lnTo>
                    <a:pt x="695" y="811"/>
                  </a:lnTo>
                  <a:lnTo>
                    <a:pt x="604" y="783"/>
                  </a:lnTo>
                  <a:lnTo>
                    <a:pt x="513" y="749"/>
                  </a:lnTo>
                  <a:lnTo>
                    <a:pt x="419" y="707"/>
                  </a:lnTo>
                  <a:lnTo>
                    <a:pt x="329" y="662"/>
                  </a:lnTo>
                  <a:lnTo>
                    <a:pt x="241" y="611"/>
                  </a:lnTo>
                  <a:lnTo>
                    <a:pt x="158" y="554"/>
                  </a:lnTo>
                  <a:lnTo>
                    <a:pt x="77" y="493"/>
                  </a:lnTo>
                  <a:lnTo>
                    <a:pt x="0" y="427"/>
                  </a:lnTo>
                  <a:lnTo>
                    <a:pt x="301" y="397"/>
                  </a:lnTo>
                  <a:lnTo>
                    <a:pt x="316" y="130"/>
                  </a:lnTo>
                  <a:lnTo>
                    <a:pt x="384" y="185"/>
                  </a:lnTo>
                  <a:lnTo>
                    <a:pt x="457" y="235"/>
                  </a:lnTo>
                  <a:lnTo>
                    <a:pt x="531" y="279"/>
                  </a:lnTo>
                  <a:lnTo>
                    <a:pt x="607" y="318"/>
                  </a:lnTo>
                  <a:lnTo>
                    <a:pt x="686" y="352"/>
                  </a:lnTo>
                  <a:lnTo>
                    <a:pt x="765" y="381"/>
                  </a:lnTo>
                  <a:lnTo>
                    <a:pt x="847" y="404"/>
                  </a:lnTo>
                  <a:lnTo>
                    <a:pt x="929" y="422"/>
                  </a:lnTo>
                  <a:lnTo>
                    <a:pt x="1012" y="435"/>
                  </a:lnTo>
                  <a:lnTo>
                    <a:pt x="1096" y="442"/>
                  </a:lnTo>
                  <a:lnTo>
                    <a:pt x="1179" y="445"/>
                  </a:lnTo>
                  <a:lnTo>
                    <a:pt x="1263" y="441"/>
                  </a:lnTo>
                  <a:lnTo>
                    <a:pt x="1347" y="433"/>
                  </a:lnTo>
                  <a:lnTo>
                    <a:pt x="1431" y="419"/>
                  </a:lnTo>
                  <a:lnTo>
                    <a:pt x="1512" y="400"/>
                  </a:lnTo>
                  <a:lnTo>
                    <a:pt x="1594" y="376"/>
                  </a:lnTo>
                  <a:lnTo>
                    <a:pt x="1673" y="346"/>
                  </a:lnTo>
                  <a:lnTo>
                    <a:pt x="1751" y="311"/>
                  </a:lnTo>
                  <a:lnTo>
                    <a:pt x="1827" y="271"/>
                  </a:lnTo>
                  <a:lnTo>
                    <a:pt x="1900" y="225"/>
                  </a:lnTo>
                  <a:lnTo>
                    <a:pt x="1972" y="174"/>
                  </a:lnTo>
                  <a:lnTo>
                    <a:pt x="2040" y="118"/>
                  </a:lnTo>
                  <a:lnTo>
                    <a:pt x="19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7553325" y="1417638"/>
              <a:ext cx="1317625" cy="3811588"/>
            </a:xfrm>
            <a:custGeom>
              <a:avLst/>
              <a:gdLst>
                <a:gd name="T0" fmla="*/ 534 w 830"/>
                <a:gd name="T1" fmla="*/ 0 h 2401"/>
                <a:gd name="T2" fmla="*/ 407 w 830"/>
                <a:gd name="T3" fmla="*/ 128 h 2401"/>
                <a:gd name="T4" fmla="*/ 467 w 830"/>
                <a:gd name="T5" fmla="*/ 201 h 2401"/>
                <a:gd name="T6" fmla="*/ 523 w 830"/>
                <a:gd name="T7" fmla="*/ 277 h 2401"/>
                <a:gd name="T8" fmla="*/ 575 w 830"/>
                <a:gd name="T9" fmla="*/ 356 h 2401"/>
                <a:gd name="T10" fmla="*/ 621 w 830"/>
                <a:gd name="T11" fmla="*/ 438 h 2401"/>
                <a:gd name="T12" fmla="*/ 664 w 830"/>
                <a:gd name="T13" fmla="*/ 522 h 2401"/>
                <a:gd name="T14" fmla="*/ 702 w 830"/>
                <a:gd name="T15" fmla="*/ 609 h 2401"/>
                <a:gd name="T16" fmla="*/ 736 w 830"/>
                <a:gd name="T17" fmla="*/ 700 h 2401"/>
                <a:gd name="T18" fmla="*/ 764 w 830"/>
                <a:gd name="T19" fmla="*/ 791 h 2401"/>
                <a:gd name="T20" fmla="*/ 788 w 830"/>
                <a:gd name="T21" fmla="*/ 884 h 2401"/>
                <a:gd name="T22" fmla="*/ 806 w 830"/>
                <a:gd name="T23" fmla="*/ 979 h 2401"/>
                <a:gd name="T24" fmla="*/ 819 w 830"/>
                <a:gd name="T25" fmla="*/ 1074 h 2401"/>
                <a:gd name="T26" fmla="*/ 827 w 830"/>
                <a:gd name="T27" fmla="*/ 1171 h 2401"/>
                <a:gd name="T28" fmla="*/ 830 w 830"/>
                <a:gd name="T29" fmla="*/ 1267 h 2401"/>
                <a:gd name="T30" fmla="*/ 827 w 830"/>
                <a:gd name="T31" fmla="*/ 1365 h 2401"/>
                <a:gd name="T32" fmla="*/ 819 w 830"/>
                <a:gd name="T33" fmla="*/ 1460 h 2401"/>
                <a:gd name="T34" fmla="*/ 806 w 830"/>
                <a:gd name="T35" fmla="*/ 1555 h 2401"/>
                <a:gd name="T36" fmla="*/ 788 w 830"/>
                <a:gd name="T37" fmla="*/ 1650 h 2401"/>
                <a:gd name="T38" fmla="*/ 764 w 830"/>
                <a:gd name="T39" fmla="*/ 1743 h 2401"/>
                <a:gd name="T40" fmla="*/ 736 w 830"/>
                <a:gd name="T41" fmla="*/ 1834 h 2401"/>
                <a:gd name="T42" fmla="*/ 702 w 830"/>
                <a:gd name="T43" fmla="*/ 1925 h 2401"/>
                <a:gd name="T44" fmla="*/ 665 w 830"/>
                <a:gd name="T45" fmla="*/ 2011 h 2401"/>
                <a:gd name="T46" fmla="*/ 622 w 830"/>
                <a:gd name="T47" fmla="*/ 2094 h 2401"/>
                <a:gd name="T48" fmla="*/ 577 w 830"/>
                <a:gd name="T49" fmla="*/ 2174 h 2401"/>
                <a:gd name="T50" fmla="*/ 526 w 830"/>
                <a:gd name="T51" fmla="*/ 2253 h 2401"/>
                <a:gd name="T52" fmla="*/ 472 w 830"/>
                <a:gd name="T53" fmla="*/ 2328 h 2401"/>
                <a:gd name="T54" fmla="*/ 412 w 830"/>
                <a:gd name="T55" fmla="*/ 2401 h 2401"/>
                <a:gd name="T56" fmla="*/ 380 w 830"/>
                <a:gd name="T57" fmla="*/ 2099 h 2401"/>
                <a:gd name="T58" fmla="*/ 111 w 830"/>
                <a:gd name="T59" fmla="*/ 2087 h 2401"/>
                <a:gd name="T60" fmla="*/ 164 w 830"/>
                <a:gd name="T61" fmla="*/ 2017 h 2401"/>
                <a:gd name="T62" fmla="*/ 211 w 830"/>
                <a:gd name="T63" fmla="*/ 1944 h 2401"/>
                <a:gd name="T64" fmla="*/ 252 w 830"/>
                <a:gd name="T65" fmla="*/ 1869 h 2401"/>
                <a:gd name="T66" fmla="*/ 289 w 830"/>
                <a:gd name="T67" fmla="*/ 1792 h 2401"/>
                <a:gd name="T68" fmla="*/ 320 w 830"/>
                <a:gd name="T69" fmla="*/ 1712 h 2401"/>
                <a:gd name="T70" fmla="*/ 347 w 830"/>
                <a:gd name="T71" fmla="*/ 1632 h 2401"/>
                <a:gd name="T72" fmla="*/ 367 w 830"/>
                <a:gd name="T73" fmla="*/ 1550 h 2401"/>
                <a:gd name="T74" fmla="*/ 383 w 830"/>
                <a:gd name="T75" fmla="*/ 1467 h 2401"/>
                <a:gd name="T76" fmla="*/ 392 w 830"/>
                <a:gd name="T77" fmla="*/ 1385 h 2401"/>
                <a:gd name="T78" fmla="*/ 398 w 830"/>
                <a:gd name="T79" fmla="*/ 1301 h 2401"/>
                <a:gd name="T80" fmla="*/ 396 w 830"/>
                <a:gd name="T81" fmla="*/ 1217 h 2401"/>
                <a:gd name="T82" fmla="*/ 391 w 830"/>
                <a:gd name="T83" fmla="*/ 1133 h 2401"/>
                <a:gd name="T84" fmla="*/ 380 w 830"/>
                <a:gd name="T85" fmla="*/ 1050 h 2401"/>
                <a:gd name="T86" fmla="*/ 364 w 830"/>
                <a:gd name="T87" fmla="*/ 967 h 2401"/>
                <a:gd name="T88" fmla="*/ 341 w 830"/>
                <a:gd name="T89" fmla="*/ 885 h 2401"/>
                <a:gd name="T90" fmla="*/ 315 w 830"/>
                <a:gd name="T91" fmla="*/ 806 h 2401"/>
                <a:gd name="T92" fmla="*/ 282 w 830"/>
                <a:gd name="T93" fmla="*/ 726 h 2401"/>
                <a:gd name="T94" fmla="*/ 245 w 830"/>
                <a:gd name="T95" fmla="*/ 650 h 2401"/>
                <a:gd name="T96" fmla="*/ 201 w 830"/>
                <a:gd name="T97" fmla="*/ 575 h 2401"/>
                <a:gd name="T98" fmla="*/ 154 w 830"/>
                <a:gd name="T99" fmla="*/ 503 h 2401"/>
                <a:gd name="T100" fmla="*/ 100 w 830"/>
                <a:gd name="T101" fmla="*/ 433 h 2401"/>
                <a:gd name="T102" fmla="*/ 0 w 830"/>
                <a:gd name="T103" fmla="*/ 532 h 2401"/>
                <a:gd name="T104" fmla="*/ 19 w 830"/>
                <a:gd name="T105" fmla="*/ 285 h 2401"/>
                <a:gd name="T106" fmla="*/ 39 w 830"/>
                <a:gd name="T107" fmla="*/ 37 h 2401"/>
                <a:gd name="T108" fmla="*/ 286 w 830"/>
                <a:gd name="T109" fmla="*/ 19 h 2401"/>
                <a:gd name="T110" fmla="*/ 534 w 830"/>
                <a:gd name="T111" fmla="*/ 0 h 2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0" h="2401">
                  <a:moveTo>
                    <a:pt x="534" y="0"/>
                  </a:moveTo>
                  <a:lnTo>
                    <a:pt x="407" y="128"/>
                  </a:lnTo>
                  <a:lnTo>
                    <a:pt x="467" y="201"/>
                  </a:lnTo>
                  <a:lnTo>
                    <a:pt x="523" y="277"/>
                  </a:lnTo>
                  <a:lnTo>
                    <a:pt x="575" y="356"/>
                  </a:lnTo>
                  <a:lnTo>
                    <a:pt x="621" y="438"/>
                  </a:lnTo>
                  <a:lnTo>
                    <a:pt x="664" y="522"/>
                  </a:lnTo>
                  <a:lnTo>
                    <a:pt x="702" y="609"/>
                  </a:lnTo>
                  <a:lnTo>
                    <a:pt x="736" y="700"/>
                  </a:lnTo>
                  <a:lnTo>
                    <a:pt x="764" y="791"/>
                  </a:lnTo>
                  <a:lnTo>
                    <a:pt x="788" y="884"/>
                  </a:lnTo>
                  <a:lnTo>
                    <a:pt x="806" y="979"/>
                  </a:lnTo>
                  <a:lnTo>
                    <a:pt x="819" y="1074"/>
                  </a:lnTo>
                  <a:lnTo>
                    <a:pt x="827" y="1171"/>
                  </a:lnTo>
                  <a:lnTo>
                    <a:pt x="830" y="1267"/>
                  </a:lnTo>
                  <a:lnTo>
                    <a:pt x="827" y="1365"/>
                  </a:lnTo>
                  <a:lnTo>
                    <a:pt x="819" y="1460"/>
                  </a:lnTo>
                  <a:lnTo>
                    <a:pt x="806" y="1555"/>
                  </a:lnTo>
                  <a:lnTo>
                    <a:pt x="788" y="1650"/>
                  </a:lnTo>
                  <a:lnTo>
                    <a:pt x="764" y="1743"/>
                  </a:lnTo>
                  <a:lnTo>
                    <a:pt x="736" y="1834"/>
                  </a:lnTo>
                  <a:lnTo>
                    <a:pt x="702" y="1925"/>
                  </a:lnTo>
                  <a:lnTo>
                    <a:pt x="665" y="2011"/>
                  </a:lnTo>
                  <a:lnTo>
                    <a:pt x="622" y="2094"/>
                  </a:lnTo>
                  <a:lnTo>
                    <a:pt x="577" y="2174"/>
                  </a:lnTo>
                  <a:lnTo>
                    <a:pt x="526" y="2253"/>
                  </a:lnTo>
                  <a:lnTo>
                    <a:pt x="472" y="2328"/>
                  </a:lnTo>
                  <a:lnTo>
                    <a:pt x="412" y="2401"/>
                  </a:lnTo>
                  <a:lnTo>
                    <a:pt x="380" y="2099"/>
                  </a:lnTo>
                  <a:lnTo>
                    <a:pt x="111" y="2087"/>
                  </a:lnTo>
                  <a:lnTo>
                    <a:pt x="164" y="2017"/>
                  </a:lnTo>
                  <a:lnTo>
                    <a:pt x="211" y="1944"/>
                  </a:lnTo>
                  <a:lnTo>
                    <a:pt x="252" y="1869"/>
                  </a:lnTo>
                  <a:lnTo>
                    <a:pt x="289" y="1792"/>
                  </a:lnTo>
                  <a:lnTo>
                    <a:pt x="320" y="1712"/>
                  </a:lnTo>
                  <a:lnTo>
                    <a:pt x="347" y="1632"/>
                  </a:lnTo>
                  <a:lnTo>
                    <a:pt x="367" y="1550"/>
                  </a:lnTo>
                  <a:lnTo>
                    <a:pt x="383" y="1467"/>
                  </a:lnTo>
                  <a:lnTo>
                    <a:pt x="392" y="1385"/>
                  </a:lnTo>
                  <a:lnTo>
                    <a:pt x="398" y="1301"/>
                  </a:lnTo>
                  <a:lnTo>
                    <a:pt x="396" y="1217"/>
                  </a:lnTo>
                  <a:lnTo>
                    <a:pt x="391" y="1133"/>
                  </a:lnTo>
                  <a:lnTo>
                    <a:pt x="380" y="1050"/>
                  </a:lnTo>
                  <a:lnTo>
                    <a:pt x="364" y="967"/>
                  </a:lnTo>
                  <a:lnTo>
                    <a:pt x="341" y="885"/>
                  </a:lnTo>
                  <a:lnTo>
                    <a:pt x="315" y="806"/>
                  </a:lnTo>
                  <a:lnTo>
                    <a:pt x="282" y="726"/>
                  </a:lnTo>
                  <a:lnTo>
                    <a:pt x="245" y="650"/>
                  </a:lnTo>
                  <a:lnTo>
                    <a:pt x="201" y="575"/>
                  </a:lnTo>
                  <a:lnTo>
                    <a:pt x="154" y="503"/>
                  </a:lnTo>
                  <a:lnTo>
                    <a:pt x="100" y="433"/>
                  </a:lnTo>
                  <a:lnTo>
                    <a:pt x="0" y="532"/>
                  </a:lnTo>
                  <a:lnTo>
                    <a:pt x="19" y="285"/>
                  </a:lnTo>
                  <a:lnTo>
                    <a:pt x="39" y="37"/>
                  </a:lnTo>
                  <a:lnTo>
                    <a:pt x="286" y="19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25" name="Oval 24"/>
          <p:cNvSpPr/>
          <p:nvPr/>
        </p:nvSpPr>
        <p:spPr>
          <a:xfrm>
            <a:off x="4044889" y="3128425"/>
            <a:ext cx="1054220" cy="105421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8" name="Right Arrow 27"/>
          <p:cNvSpPr/>
          <p:nvPr/>
        </p:nvSpPr>
        <p:spPr>
          <a:xfrm rot="5400000">
            <a:off x="3967769" y="1530093"/>
            <a:ext cx="1208463" cy="1440953"/>
          </a:xfrm>
          <a:prstGeom prst="rightArrow">
            <a:avLst>
              <a:gd name="adj1" fmla="val 87377"/>
              <a:gd name="adj2" fmla="val 30241"/>
            </a:avLst>
          </a:prstGeom>
          <a:solidFill>
            <a:schemeClr val="accent2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dirty="0"/>
          </a:p>
        </p:txBody>
      </p:sp>
      <p:sp>
        <p:nvSpPr>
          <p:cNvPr id="44" name="Right Arrow 43"/>
          <p:cNvSpPr/>
          <p:nvPr/>
        </p:nvSpPr>
        <p:spPr>
          <a:xfrm rot="16200000" flipV="1">
            <a:off x="3967769" y="4340023"/>
            <a:ext cx="1208463" cy="1440953"/>
          </a:xfrm>
          <a:prstGeom prst="rightArrow">
            <a:avLst>
              <a:gd name="adj1" fmla="val 87377"/>
              <a:gd name="adj2" fmla="val 30241"/>
            </a:avLst>
          </a:prstGeom>
          <a:solidFill>
            <a:schemeClr val="accent3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9" name="Right Arrow 48"/>
          <p:cNvSpPr/>
          <p:nvPr/>
        </p:nvSpPr>
        <p:spPr>
          <a:xfrm rot="10800000">
            <a:off x="5372734" y="2935059"/>
            <a:ext cx="1208463" cy="1440953"/>
          </a:xfrm>
          <a:prstGeom prst="rightArrow">
            <a:avLst>
              <a:gd name="adj1" fmla="val 87377"/>
              <a:gd name="adj2" fmla="val 30241"/>
            </a:avLst>
          </a:prstGeom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0" name="Right Arrow 49"/>
          <p:cNvSpPr/>
          <p:nvPr/>
        </p:nvSpPr>
        <p:spPr>
          <a:xfrm flipV="1">
            <a:off x="2562804" y="2935059"/>
            <a:ext cx="1208463" cy="1440953"/>
          </a:xfrm>
          <a:prstGeom prst="rightArrow">
            <a:avLst>
              <a:gd name="adj1" fmla="val 87377"/>
              <a:gd name="adj2" fmla="val 30241"/>
            </a:avLst>
          </a:prstGeom>
          <a:solidFill>
            <a:schemeClr val="accent4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3" name="TextBox 42"/>
          <p:cNvSpPr txBox="1"/>
          <p:nvPr/>
        </p:nvSpPr>
        <p:spPr>
          <a:xfrm>
            <a:off x="4049595" y="1936301"/>
            <a:ext cx="106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Threat of New Entry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461828" y="3442641"/>
            <a:ext cx="106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Buyer</a:t>
            </a:r>
          </a:p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49595" y="4892062"/>
            <a:ext cx="1064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Threat of</a:t>
            </a:r>
          </a:p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Substitution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86771" y="3442641"/>
            <a:ext cx="106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Supplier</a:t>
            </a:r>
          </a:p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039432" y="3499806"/>
            <a:ext cx="106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Competitive</a:t>
            </a:r>
          </a:p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Rivalry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898635" y="4748811"/>
            <a:ext cx="2068460" cy="914812"/>
            <a:chOff x="1197868" y="5188292"/>
            <a:chExt cx="2757228" cy="1219433"/>
          </a:xfrm>
        </p:grpSpPr>
        <p:sp>
          <p:nvSpPr>
            <p:cNvPr id="63" name="TextBox 62"/>
            <p:cNvSpPr txBox="1"/>
            <p:nvPr/>
          </p:nvSpPr>
          <p:spPr>
            <a:xfrm>
              <a:off x="1197868" y="5188292"/>
              <a:ext cx="275722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Supplier Power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97868" y="5546174"/>
              <a:ext cx="2757228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176905" y="4748811"/>
            <a:ext cx="2068460" cy="914812"/>
            <a:chOff x="8233728" y="5188292"/>
            <a:chExt cx="2757228" cy="1219433"/>
          </a:xfrm>
        </p:grpSpPr>
        <p:sp>
          <p:nvSpPr>
            <p:cNvPr id="69" name="TextBox 68"/>
            <p:cNvSpPr txBox="1"/>
            <p:nvPr/>
          </p:nvSpPr>
          <p:spPr>
            <a:xfrm>
              <a:off x="8233728" y="5188292"/>
              <a:ext cx="275722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Threat of Substitution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33728" y="5546174"/>
              <a:ext cx="2757228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98635" y="1825149"/>
            <a:ext cx="2068460" cy="914812"/>
            <a:chOff x="1197868" y="1291088"/>
            <a:chExt cx="2757228" cy="1219433"/>
          </a:xfrm>
        </p:grpSpPr>
        <p:sp>
          <p:nvSpPr>
            <p:cNvPr id="72" name="TextBox 71"/>
            <p:cNvSpPr txBox="1"/>
            <p:nvPr/>
          </p:nvSpPr>
          <p:spPr>
            <a:xfrm>
              <a:off x="1197868" y="1291088"/>
              <a:ext cx="275722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Threat of New  Entry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97868" y="1648970"/>
              <a:ext cx="2757228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176905" y="1787672"/>
            <a:ext cx="2068460" cy="914812"/>
            <a:chOff x="8233728" y="1241132"/>
            <a:chExt cx="2757228" cy="1219433"/>
          </a:xfrm>
        </p:grpSpPr>
        <p:sp>
          <p:nvSpPr>
            <p:cNvPr id="75" name="TextBox 74"/>
            <p:cNvSpPr txBox="1"/>
            <p:nvPr/>
          </p:nvSpPr>
          <p:spPr>
            <a:xfrm>
              <a:off x="8233728" y="1241132"/>
              <a:ext cx="2757228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Buyer Power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233728" y="1599014"/>
              <a:ext cx="2757228" cy="861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59762" y="3081737"/>
            <a:ext cx="1620806" cy="1161859"/>
            <a:chOff x="746154" y="3088023"/>
            <a:chExt cx="2160512" cy="1548742"/>
          </a:xfrm>
        </p:grpSpPr>
        <p:sp>
          <p:nvSpPr>
            <p:cNvPr id="78" name="TextBox 77"/>
            <p:cNvSpPr txBox="1"/>
            <p:nvPr/>
          </p:nvSpPr>
          <p:spPr>
            <a:xfrm>
              <a:off x="746154" y="3088023"/>
              <a:ext cx="2160512" cy="676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3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Competitive Rivalry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6154" y="3775215"/>
              <a:ext cx="2160512" cy="861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Insert your desired text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885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Porter's Five Forces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0800000">
            <a:off x="5201505" y="2587300"/>
            <a:ext cx="2482544" cy="1944723"/>
          </a:xfrm>
          <a:prstGeom prst="rightArrow">
            <a:avLst>
              <a:gd name="adj1" fmla="val 100000"/>
              <a:gd name="adj2" fmla="val 30241"/>
            </a:avLst>
          </a:prstGeom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6" name="Right Arrow 35"/>
          <p:cNvSpPr/>
          <p:nvPr/>
        </p:nvSpPr>
        <p:spPr>
          <a:xfrm rot="10800000" flipH="1">
            <a:off x="1459952" y="2587300"/>
            <a:ext cx="2482544" cy="1944723"/>
          </a:xfrm>
          <a:prstGeom prst="rightArrow">
            <a:avLst>
              <a:gd name="adj1" fmla="val 100000"/>
              <a:gd name="adj2" fmla="val 30241"/>
            </a:avLst>
          </a:prstGeom>
          <a:solidFill>
            <a:schemeClr val="accent4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8" name="Right Arrow 27"/>
          <p:cNvSpPr/>
          <p:nvPr/>
        </p:nvSpPr>
        <p:spPr>
          <a:xfrm rot="5400000">
            <a:off x="3811591" y="1027471"/>
            <a:ext cx="1512560" cy="2334710"/>
          </a:xfrm>
          <a:prstGeom prst="rightArrow">
            <a:avLst>
              <a:gd name="adj1" fmla="val 100000"/>
              <a:gd name="adj2" fmla="val 24950"/>
            </a:avLst>
          </a:prstGeom>
          <a:solidFill>
            <a:schemeClr val="accent2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dirty="0"/>
          </a:p>
        </p:txBody>
      </p:sp>
      <p:sp>
        <p:nvSpPr>
          <p:cNvPr id="44" name="Right Arrow 43"/>
          <p:cNvSpPr/>
          <p:nvPr/>
        </p:nvSpPr>
        <p:spPr>
          <a:xfrm rot="16200000" flipV="1">
            <a:off x="3798915" y="3769818"/>
            <a:ext cx="1537911" cy="2334710"/>
          </a:xfrm>
          <a:prstGeom prst="rightArrow">
            <a:avLst>
              <a:gd name="adj1" fmla="val 100000"/>
              <a:gd name="adj2" fmla="val 26243"/>
            </a:avLst>
          </a:prstGeom>
          <a:solidFill>
            <a:schemeClr val="accent3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3" name="TextBox 42"/>
          <p:cNvSpPr txBox="1"/>
          <p:nvPr/>
        </p:nvSpPr>
        <p:spPr>
          <a:xfrm>
            <a:off x="1685957" y="1924725"/>
            <a:ext cx="14267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Number of Competitors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96767" y="4805949"/>
            <a:ext cx="16051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Strategies</a:t>
            </a:r>
          </a:p>
          <a:p>
            <a:pPr algn="ctr"/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Differentiation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14980" y="1924724"/>
            <a:ext cx="14267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Size of Competitors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14980" y="4874432"/>
            <a:ext cx="14267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Industry Growth rate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9639" y="1714130"/>
            <a:ext cx="1813958" cy="73712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edited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edit this text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edited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edit this 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48461" y="3183200"/>
            <a:ext cx="1813958" cy="73712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edited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edit this text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edited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edit this text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77096" y="3202647"/>
            <a:ext cx="1813958" cy="73712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edited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edit this text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edited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edit this 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22505" y="4725858"/>
            <a:ext cx="1813958" cy="73712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edited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edit this text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edited</a:t>
            </a:r>
          </a:p>
          <a:p>
            <a:pPr marL="270072" indent="-214370">
              <a:lnSpc>
                <a:spcPct val="70000"/>
              </a:lnSpc>
              <a:spcBef>
                <a:spcPts val="450"/>
              </a:spcBef>
              <a:buSzPct val="150000"/>
              <a:buFont typeface="Arial" pitchFamily="34" charset="0"/>
              <a:buChar char="•"/>
            </a:pPr>
            <a:r>
              <a:rPr lang="en-IN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edit this text</a:t>
            </a:r>
          </a:p>
        </p:txBody>
      </p:sp>
      <p:sp>
        <p:nvSpPr>
          <p:cNvPr id="25" name="Oval 24"/>
          <p:cNvSpPr/>
          <p:nvPr/>
        </p:nvSpPr>
        <p:spPr>
          <a:xfrm>
            <a:off x="3949297" y="2937207"/>
            <a:ext cx="1237147" cy="123714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58" name="TextBox 57"/>
          <p:cNvSpPr txBox="1"/>
          <p:nvPr/>
        </p:nvSpPr>
        <p:spPr>
          <a:xfrm>
            <a:off x="4035379" y="3336433"/>
            <a:ext cx="106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Competitive</a:t>
            </a:r>
          </a:p>
          <a:p>
            <a:pPr algn="ctr"/>
            <a:r>
              <a:rPr lang="en-IN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Rivalry</a:t>
            </a:r>
          </a:p>
        </p:txBody>
      </p:sp>
    </p:spTree>
    <p:extLst>
      <p:ext uri="{BB962C8B-B14F-4D97-AF65-F5344CB8AC3E}">
        <p14:creationId xmlns:p14="http://schemas.microsoft.com/office/powerpoint/2010/main" val="48034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cxnSpLocks/>
          </p:cNvCxnSpPr>
          <p:nvPr/>
        </p:nvCxnSpPr>
        <p:spPr>
          <a:xfrm>
            <a:off x="4626020" y="2978949"/>
            <a:ext cx="1566582" cy="1608616"/>
          </a:xfrm>
          <a:prstGeom prst="line">
            <a:avLst/>
          </a:prstGeom>
          <a:ln w="31750">
            <a:solidFill>
              <a:schemeClr val="bg1">
                <a:lumMod val="75000"/>
                <a:alpha val="75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>
            <a:off x="3187418" y="3866391"/>
            <a:ext cx="3005184" cy="859091"/>
          </a:xfrm>
          <a:prstGeom prst="line">
            <a:avLst/>
          </a:prstGeom>
          <a:ln w="31750">
            <a:solidFill>
              <a:schemeClr val="bg1">
                <a:lumMod val="75000"/>
                <a:alpha val="75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2920528" y="2775385"/>
            <a:ext cx="1543432" cy="1647639"/>
          </a:xfrm>
          <a:prstGeom prst="line">
            <a:avLst/>
          </a:prstGeom>
          <a:ln w="31750">
            <a:solidFill>
              <a:schemeClr val="bg1">
                <a:lumMod val="75000"/>
                <a:alpha val="75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3002547" y="2723191"/>
            <a:ext cx="2925204" cy="860456"/>
          </a:xfrm>
          <a:prstGeom prst="line">
            <a:avLst/>
          </a:prstGeom>
          <a:ln w="31750">
            <a:solidFill>
              <a:schemeClr val="bg1">
                <a:lumMod val="75000"/>
                <a:alpha val="75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3080583" y="2460419"/>
            <a:ext cx="411017" cy="0"/>
          </a:xfrm>
          <a:prstGeom prst="line">
            <a:avLst/>
          </a:prstGeom>
          <a:ln w="31750">
            <a:solidFill>
              <a:schemeClr val="bg1">
                <a:lumMod val="75000"/>
                <a:alpha val="75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5552283" y="4997451"/>
            <a:ext cx="411017" cy="0"/>
          </a:xfrm>
          <a:prstGeom prst="line">
            <a:avLst/>
          </a:prstGeom>
          <a:ln w="31750">
            <a:solidFill>
              <a:schemeClr val="bg1">
                <a:lumMod val="75000"/>
                <a:alpha val="75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Porter's Diamond Model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8362" y="2015087"/>
            <a:ext cx="1627276" cy="91834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dist="2032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25" rIns="94525" rtlCol="0" anchor="ctr"/>
          <a:lstStyle/>
          <a:p>
            <a:pPr algn="ctr"/>
            <a:r>
              <a:rPr lang="en-IN" sz="1200" dirty="0">
                <a:latin typeface="Arial" pitchFamily="34" charset="0"/>
                <a:cs typeface="Arial" pitchFamily="34" charset="0"/>
              </a:rPr>
              <a:t>Firm Strategy,</a:t>
            </a:r>
          </a:p>
          <a:p>
            <a:pPr algn="ctr"/>
            <a:r>
              <a:rPr lang="en-IN" sz="1200" dirty="0">
                <a:latin typeface="Arial" pitchFamily="34" charset="0"/>
                <a:cs typeface="Arial" pitchFamily="34" charset="0"/>
              </a:rPr>
              <a:t>Structure, and Rivalry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58362" y="4507519"/>
            <a:ext cx="1627276" cy="91834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innerShdw dist="203200" dir="162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25" rIns="94525" rtlCol="0" anchor="ctr"/>
          <a:lstStyle/>
          <a:p>
            <a:pPr algn="ctr"/>
            <a:r>
              <a:rPr lang="en-IN" sz="1350" dirty="0">
                <a:latin typeface="Arial" pitchFamily="34" charset="0"/>
                <a:cs typeface="Arial" pitchFamily="34" charset="0"/>
              </a:rPr>
              <a:t>Related and supporting Industries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14602" y="3236666"/>
            <a:ext cx="1627276" cy="91834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innerShdw dist="2032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50" dirty="0">
                <a:latin typeface="Arial" pitchFamily="34" charset="0"/>
                <a:cs typeface="Arial" pitchFamily="34" charset="0"/>
              </a:rPr>
              <a:t>Factor</a:t>
            </a:r>
          </a:p>
          <a:p>
            <a:pPr algn="ctr"/>
            <a:r>
              <a:rPr lang="en-IN" sz="1350" dirty="0">
                <a:latin typeface="Arial" pitchFamily="34" charset="0"/>
                <a:cs typeface="Arial" pitchFamily="34" charset="0"/>
              </a:rPr>
              <a:t>Conditions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02122" y="3236666"/>
            <a:ext cx="1627276" cy="918341"/>
          </a:xfrm>
          <a:prstGeom prst="rect">
            <a:avLst/>
          </a:prstGeom>
          <a:ln>
            <a:noFill/>
          </a:ln>
          <a:effectLst>
            <a:innerShdw dist="203200" dir="108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50" dirty="0">
                <a:latin typeface="Arial" pitchFamily="34" charset="0"/>
                <a:cs typeface="Arial" pitchFamily="34" charset="0"/>
              </a:rPr>
              <a:t>Demand</a:t>
            </a:r>
          </a:p>
          <a:p>
            <a:pPr algn="ctr"/>
            <a:r>
              <a:rPr lang="en-IN" sz="1350" dirty="0">
                <a:latin typeface="Arial" pitchFamily="34" charset="0"/>
                <a:cs typeface="Arial" pitchFamily="34" charset="0"/>
              </a:rPr>
              <a:t>Conditions</a:t>
            </a:r>
          </a:p>
        </p:txBody>
      </p:sp>
      <p:sp>
        <p:nvSpPr>
          <p:cNvPr id="8" name="Oval 7"/>
          <p:cNvSpPr/>
          <p:nvPr/>
        </p:nvSpPr>
        <p:spPr>
          <a:xfrm>
            <a:off x="1438173" y="2013204"/>
            <a:ext cx="1580133" cy="92210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50" dirty="0">
                <a:latin typeface="Arial" pitchFamily="34" charset="0"/>
                <a:cs typeface="Arial" pitchFamily="34" charset="0"/>
              </a:rPr>
              <a:t>Chance</a:t>
            </a:r>
          </a:p>
        </p:txBody>
      </p:sp>
      <p:sp>
        <p:nvSpPr>
          <p:cNvPr id="26" name="Oval 25"/>
          <p:cNvSpPr/>
          <p:nvPr/>
        </p:nvSpPr>
        <p:spPr>
          <a:xfrm>
            <a:off x="6125694" y="4505637"/>
            <a:ext cx="1580133" cy="92210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50" dirty="0">
                <a:latin typeface="Arial" pitchFamily="34" charset="0"/>
                <a:cs typeface="Arial" pitchFamily="34" charset="0"/>
              </a:rPr>
              <a:t>Government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187419" y="3088052"/>
            <a:ext cx="2769163" cy="1215569"/>
            <a:chOff x="5009844" y="3185140"/>
            <a:chExt cx="2489764" cy="1224136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254726" y="3185140"/>
              <a:ext cx="0" cy="1224136"/>
            </a:xfrm>
            <a:prstGeom prst="straightConnector1">
              <a:avLst/>
            </a:prstGeom>
            <a:ln w="69850">
              <a:solidFill>
                <a:schemeClr val="accent5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009844" y="3797208"/>
              <a:ext cx="2489764" cy="0"/>
            </a:xfrm>
            <a:prstGeom prst="straightConnector1">
              <a:avLst/>
            </a:prstGeom>
            <a:ln w="69850">
              <a:solidFill>
                <a:schemeClr val="accent5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638710" y="2474257"/>
            <a:ext cx="3807740" cy="2443071"/>
            <a:chOff x="3517364" y="2168860"/>
            <a:chExt cx="5075664" cy="325658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3517364" y="2168860"/>
              <a:ext cx="1296144" cy="818180"/>
            </a:xfrm>
            <a:prstGeom prst="straightConnector1">
              <a:avLst/>
            </a:prstGeom>
            <a:ln w="50800">
              <a:solidFill>
                <a:schemeClr val="accent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7296884" y="4607260"/>
              <a:ext cx="1296144" cy="818180"/>
            </a:xfrm>
            <a:prstGeom prst="straightConnector1">
              <a:avLst/>
            </a:prstGeom>
            <a:ln w="50800">
              <a:solidFill>
                <a:schemeClr val="accent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 flipV="1">
            <a:off x="2673009" y="2485690"/>
            <a:ext cx="3807740" cy="2408772"/>
            <a:chOff x="3517364" y="2168860"/>
            <a:chExt cx="5075664" cy="3210860"/>
          </a:xfrm>
        </p:grpSpPr>
        <p:cxnSp>
          <p:nvCxnSpPr>
            <p:cNvPr id="46" name="Straight Arrow Connector 45"/>
            <p:cNvCxnSpPr/>
            <p:nvPr/>
          </p:nvCxnSpPr>
          <p:spPr>
            <a:xfrm flipV="1">
              <a:off x="3517364" y="2168860"/>
              <a:ext cx="1296144" cy="818180"/>
            </a:xfrm>
            <a:prstGeom prst="straightConnector1">
              <a:avLst/>
            </a:prstGeom>
            <a:ln w="50800">
              <a:solidFill>
                <a:schemeClr val="accent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7296884" y="4561540"/>
              <a:ext cx="1296144" cy="818180"/>
            </a:xfrm>
            <a:prstGeom prst="straightConnector1">
              <a:avLst/>
            </a:prstGeom>
            <a:ln w="50800">
              <a:solidFill>
                <a:schemeClr val="accent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>
            <a:off x="2216192" y="2978949"/>
            <a:ext cx="0" cy="213668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920045" y="4209356"/>
            <a:ext cx="0" cy="213668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74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 Analysis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18909" y="2276674"/>
            <a:ext cx="2702313" cy="154939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dist="203200" dir="27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8" name="Rectangle 27"/>
          <p:cNvSpPr/>
          <p:nvPr/>
        </p:nvSpPr>
        <p:spPr>
          <a:xfrm>
            <a:off x="1818909" y="3921476"/>
            <a:ext cx="2702313" cy="154939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innerShdw dist="203200" dir="189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2" name="Rectangle 31"/>
          <p:cNvSpPr/>
          <p:nvPr/>
        </p:nvSpPr>
        <p:spPr>
          <a:xfrm>
            <a:off x="4622779" y="2276674"/>
            <a:ext cx="2702313" cy="154939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dist="203200" dir="81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33" name="Rectangle 32"/>
          <p:cNvSpPr/>
          <p:nvPr/>
        </p:nvSpPr>
        <p:spPr>
          <a:xfrm>
            <a:off x="4622779" y="3921476"/>
            <a:ext cx="2702313" cy="1549398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innerShdw dist="2032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7" name="Rectangle 6"/>
          <p:cNvSpPr/>
          <p:nvPr/>
        </p:nvSpPr>
        <p:spPr>
          <a:xfrm>
            <a:off x="3730747" y="3321703"/>
            <a:ext cx="1682507" cy="1104144"/>
          </a:xfrm>
          <a:prstGeom prst="rect">
            <a:avLst/>
          </a:prstGeom>
          <a:solidFill>
            <a:schemeClr val="accent5"/>
          </a:solidFill>
          <a:ln w="25400" cap="sq">
            <a:solidFill>
              <a:schemeClr val="bg1"/>
            </a:solidFill>
            <a:beve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800">
                <a:latin typeface="Arial" pitchFamily="34" charset="0"/>
                <a:cs typeface="Arial" pitchFamily="34" charset="0"/>
              </a:rPr>
              <a:t>Mendelow's matrix</a:t>
            </a:r>
            <a:endParaRPr lang="en-IN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9036" y="1732342"/>
            <a:ext cx="5020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35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Low</a:t>
            </a:r>
            <a:endParaRPr lang="en-IN" sz="13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87269" y="1732342"/>
            <a:ext cx="5405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High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18715" y="1585347"/>
            <a:ext cx="15119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Level of Interest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98619" y="3734008"/>
            <a:ext cx="7040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N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Power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0598" y="2869372"/>
            <a:ext cx="5020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N" sz="135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Low</a:t>
            </a:r>
            <a:endParaRPr lang="en-IN" sz="13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62126" y="4567986"/>
            <a:ext cx="5405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N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High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4496" y="2589510"/>
            <a:ext cx="1591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Category A</a:t>
            </a:r>
          </a:p>
          <a:p>
            <a:pPr algn="ctr"/>
            <a:r>
              <a:rPr lang="en-IN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Minimal Effort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97696" y="2589510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Category B</a:t>
            </a:r>
          </a:p>
          <a:p>
            <a:pPr algn="ctr"/>
            <a:r>
              <a:rPr lang="en-IN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Keep Informed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33941" y="4509401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Category C</a:t>
            </a:r>
          </a:p>
          <a:p>
            <a:pPr algn="ctr"/>
            <a:r>
              <a:rPr lang="en-IN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Keep Satisfied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38760" y="4509401"/>
            <a:ext cx="1415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Category B</a:t>
            </a:r>
          </a:p>
          <a:p>
            <a:pPr algn="ctr"/>
            <a:r>
              <a:rPr lang="en-IN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Key Player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B3CE90-5FA2-4687-80BE-3CC1A585DB65}"/>
              </a:ext>
            </a:extLst>
          </p:cNvPr>
          <p:cNvSpPr/>
          <p:nvPr/>
        </p:nvSpPr>
        <p:spPr>
          <a:xfrm>
            <a:off x="469921" y="1528176"/>
            <a:ext cx="2003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800">
                <a:solidFill>
                  <a:schemeClr val="bg1">
                    <a:lumMod val="50000"/>
                  </a:schemeClr>
                </a:solidFill>
              </a:rPr>
              <a:t>Mendelow’s Matrix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1C2C728-E681-4519-A531-7DB153E19440}"/>
              </a:ext>
            </a:extLst>
          </p:cNvPr>
          <p:cNvCxnSpPr>
            <a:cxnSpLocks/>
          </p:cNvCxnSpPr>
          <p:nvPr/>
        </p:nvCxnSpPr>
        <p:spPr>
          <a:xfrm>
            <a:off x="1635630" y="2276674"/>
            <a:ext cx="0" cy="3194200"/>
          </a:xfrm>
          <a:prstGeom prst="straightConnector1">
            <a:avLst/>
          </a:prstGeom>
          <a:ln w="69850">
            <a:gradFill>
              <a:gsLst>
                <a:gs pos="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41329D7-5ED7-4660-944D-D916ACC6604D}"/>
              </a:ext>
            </a:extLst>
          </p:cNvPr>
          <p:cNvCxnSpPr>
            <a:cxnSpLocks/>
          </p:cNvCxnSpPr>
          <p:nvPr/>
        </p:nvCxnSpPr>
        <p:spPr>
          <a:xfrm>
            <a:off x="1818909" y="2095865"/>
            <a:ext cx="5506183" cy="0"/>
          </a:xfrm>
          <a:prstGeom prst="straightConnector1">
            <a:avLst/>
          </a:prstGeom>
          <a:ln w="69850">
            <a:gradFill>
              <a:gsLst>
                <a:gs pos="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0"/>
            </a:gra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12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Ansoffs Matrix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92311" y="1743490"/>
            <a:ext cx="7947880" cy="3819522"/>
            <a:chOff x="564583" y="1080640"/>
            <a:chExt cx="10594413" cy="5091370"/>
          </a:xfrm>
        </p:grpSpPr>
        <p:sp>
          <p:nvSpPr>
            <p:cNvPr id="14" name="Rectangle 13"/>
            <p:cNvSpPr/>
            <p:nvPr/>
          </p:nvSpPr>
          <p:spPr>
            <a:xfrm>
              <a:off x="6682206" y="1973943"/>
              <a:ext cx="4476790" cy="9385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5105" rtlCol="0" anchor="ctr"/>
            <a:lstStyle/>
            <a:p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</a:t>
              </a:r>
            </a:p>
            <a:p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Insert your desired text here.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682206" y="3033486"/>
              <a:ext cx="4476790" cy="9385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5105" rtlCol="0" anchor="ctr"/>
            <a:lstStyle/>
            <a:p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</a:t>
              </a:r>
            </a:p>
            <a:p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Insert your desired text here.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682206" y="4093029"/>
              <a:ext cx="4476790" cy="9385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5105" rtlCol="0" anchor="ctr"/>
            <a:lstStyle/>
            <a:p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</a:t>
              </a:r>
            </a:p>
            <a:p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Insert your desired text here.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682206" y="5152573"/>
              <a:ext cx="4476790" cy="9385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5105" rtlCol="0" anchor="ctr"/>
            <a:lstStyle/>
            <a:p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 </a:t>
              </a:r>
            </a:p>
            <a:p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Insert your desired text here.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1387078" y="4083778"/>
              <a:ext cx="2088232" cy="20882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innerShdw dist="203200" dir="189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Market</a:t>
              </a:r>
            </a:p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Development</a:t>
              </a:r>
            </a:p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Strategy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78735" y="4083778"/>
              <a:ext cx="2088232" cy="20882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innerShdw dist="203200" dir="135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Diversification</a:t>
              </a:r>
            </a:p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Strategy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87078" y="1892120"/>
              <a:ext cx="2088232" cy="20882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innerShdw dist="203200" dir="27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Market</a:t>
              </a:r>
            </a:p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Presentation</a:t>
              </a:r>
            </a:p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Strategy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78735" y="1892120"/>
              <a:ext cx="2088232" cy="2088232"/>
            </a:xfrm>
            <a:prstGeom prst="rect">
              <a:avLst/>
            </a:prstGeom>
            <a:ln>
              <a:noFill/>
            </a:ln>
            <a:effectLst>
              <a:innerShdw dist="203200" dir="81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Product</a:t>
              </a:r>
            </a:p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Development</a:t>
              </a:r>
            </a:p>
            <a:p>
              <a:pPr algn="ctr"/>
              <a:r>
                <a:rPr lang="en-IN" sz="1350" dirty="0">
                  <a:latin typeface="Arial" pitchFamily="34" charset="0"/>
                  <a:cs typeface="Arial" pitchFamily="34" charset="0"/>
                </a:rPr>
                <a:t>Strategy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37225" y="3808506"/>
              <a:ext cx="1485490" cy="430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MARKETS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8587" y="1080640"/>
              <a:ext cx="1686347" cy="430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PRODUCTS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778619" y="4943275"/>
              <a:ext cx="654283" cy="369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New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624771" y="2664533"/>
              <a:ext cx="961979" cy="369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Existing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50205" y="1475189"/>
              <a:ext cx="961979" cy="369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Existing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52166" y="1475189"/>
              <a:ext cx="654283" cy="369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New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6454452" y="2215452"/>
              <a:ext cx="455508" cy="45550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4" name="Oval 23"/>
            <p:cNvSpPr/>
            <p:nvPr/>
          </p:nvSpPr>
          <p:spPr>
            <a:xfrm>
              <a:off x="6454452" y="3274995"/>
              <a:ext cx="455508" cy="4555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" name="Oval 24"/>
            <p:cNvSpPr/>
            <p:nvPr/>
          </p:nvSpPr>
          <p:spPr>
            <a:xfrm>
              <a:off x="6454452" y="4334538"/>
              <a:ext cx="455508" cy="45550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6" name="Oval 25"/>
            <p:cNvSpPr/>
            <p:nvPr/>
          </p:nvSpPr>
          <p:spPr>
            <a:xfrm>
              <a:off x="6454452" y="5394082"/>
              <a:ext cx="455508" cy="45550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</p:grpSp>
    </p:spTree>
    <p:extLst>
      <p:ext uri="{BB962C8B-B14F-4D97-AF65-F5344CB8AC3E}">
        <p14:creationId xmlns:p14="http://schemas.microsoft.com/office/powerpoint/2010/main" val="150937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fu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lorful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35A35"/>
    </a:accent1>
    <a:accent2>
      <a:srgbClr val="ECB448"/>
    </a:accent2>
    <a:accent3>
      <a:srgbClr val="8BB74C"/>
    </a:accent3>
    <a:accent4>
      <a:srgbClr val="5FB7A2"/>
    </a:accent4>
    <a:accent5>
      <a:srgbClr val="3081AC"/>
    </a:accent5>
    <a:accent6>
      <a:srgbClr val="A5A5A5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olorful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35A35"/>
    </a:accent1>
    <a:accent2>
      <a:srgbClr val="ECB448"/>
    </a:accent2>
    <a:accent3>
      <a:srgbClr val="8BB74C"/>
    </a:accent3>
    <a:accent4>
      <a:srgbClr val="5FB7A2"/>
    </a:accent4>
    <a:accent5>
      <a:srgbClr val="3081AC"/>
    </a:accent5>
    <a:accent6>
      <a:srgbClr val="A5A5A5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olorful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35A35"/>
    </a:accent1>
    <a:accent2>
      <a:srgbClr val="ECB448"/>
    </a:accent2>
    <a:accent3>
      <a:srgbClr val="8BB74C"/>
    </a:accent3>
    <a:accent4>
      <a:srgbClr val="5FB7A2"/>
    </a:accent4>
    <a:accent5>
      <a:srgbClr val="3081AC"/>
    </a:accent5>
    <a:accent6>
      <a:srgbClr val="A5A5A5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olorful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35A35"/>
    </a:accent1>
    <a:accent2>
      <a:srgbClr val="ECB448"/>
    </a:accent2>
    <a:accent3>
      <a:srgbClr val="8BB74C"/>
    </a:accent3>
    <a:accent4>
      <a:srgbClr val="5FB7A2"/>
    </a:accent4>
    <a:accent5>
      <a:srgbClr val="3081AC"/>
    </a:accent5>
    <a:accent6>
      <a:srgbClr val="A5A5A5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olorful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35A35"/>
    </a:accent1>
    <a:accent2>
      <a:srgbClr val="ECB448"/>
    </a:accent2>
    <a:accent3>
      <a:srgbClr val="8BB74C"/>
    </a:accent3>
    <a:accent4>
      <a:srgbClr val="5FB7A2"/>
    </a:accent4>
    <a:accent5>
      <a:srgbClr val="3081AC"/>
    </a:accent5>
    <a:accent6>
      <a:srgbClr val="A5A5A5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olorful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35A35"/>
    </a:accent1>
    <a:accent2>
      <a:srgbClr val="ECB448"/>
    </a:accent2>
    <a:accent3>
      <a:srgbClr val="8BB74C"/>
    </a:accent3>
    <a:accent4>
      <a:srgbClr val="5FB7A2"/>
    </a:accent4>
    <a:accent5>
      <a:srgbClr val="3081AC"/>
    </a:accent5>
    <a:accent6>
      <a:srgbClr val="A5A5A5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6594</TotalTime>
  <Words>1867</Words>
  <Application>Microsoft Office PowerPoint</Application>
  <PresentationFormat>On-screen Show (4:3)</PresentationFormat>
  <Paragraphs>402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Open Sans</vt:lpstr>
      <vt:lpstr>Office Theme</vt:lpstr>
      <vt:lpstr>SWOT Analysis</vt:lpstr>
      <vt:lpstr>SWOT Analysis</vt:lpstr>
      <vt:lpstr>PESTLE Analysis</vt:lpstr>
      <vt:lpstr>PESTLE Analysis</vt:lpstr>
      <vt:lpstr>Porter's Five Forces</vt:lpstr>
      <vt:lpstr>Porter's Five Forces</vt:lpstr>
      <vt:lpstr>Porter's Diamond Model</vt:lpstr>
      <vt:lpstr>Stakeholder Analysis</vt:lpstr>
      <vt:lpstr>Ansoffs Matrix</vt:lpstr>
      <vt:lpstr>Value Chain Analysis</vt:lpstr>
      <vt:lpstr>Balanced Scorecard (BSC)</vt:lpstr>
      <vt:lpstr>Balanced Scorecard (BSC)</vt:lpstr>
      <vt:lpstr>Balanced Scorecard (BSC)</vt:lpstr>
      <vt:lpstr>Balanced Scorecard (BSC)</vt:lpstr>
      <vt:lpstr>Porter's Generic Competitive Strategies</vt:lpstr>
      <vt:lpstr>Marketing Strategy Diagram</vt:lpstr>
      <vt:lpstr>Marketing Perspectives</vt:lpstr>
      <vt:lpstr>Timeline – 4 Year</vt:lpstr>
      <vt:lpstr>Timeline – 5 Year</vt:lpstr>
      <vt:lpstr>Timeline – 6 Year</vt:lpstr>
      <vt:lpstr>Simple Supply Chain Diagram</vt:lpstr>
      <vt:lpstr>Useful Business Diagram</vt:lpstr>
      <vt:lpstr>Useful Business Diagram</vt:lpstr>
      <vt:lpstr>Comparison Diagram</vt:lpstr>
      <vt:lpstr>Data-Driven Comparison Diagram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J</cp:lastModifiedBy>
  <cp:revision>197</cp:revision>
  <dcterms:created xsi:type="dcterms:W3CDTF">2013-09-12T13:05:01Z</dcterms:created>
  <dcterms:modified xsi:type="dcterms:W3CDTF">2017-09-29T20:54:39Z</dcterms:modified>
</cp:coreProperties>
</file>