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7" r:id="rId2"/>
    <p:sldId id="276" r:id="rId3"/>
    <p:sldId id="278" r:id="rId4"/>
    <p:sldId id="268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24"/>
  </p:normalViewPr>
  <p:slideViewPr>
    <p:cSldViewPr>
      <p:cViewPr varScale="1">
        <p:scale>
          <a:sx n="80" d="100"/>
          <a:sy n="80" d="100"/>
        </p:scale>
        <p:origin x="102" y="57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33"/>
            <a:ext cx="5930678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42768C1-399A-4FB7-B5E2-DECFECD9925A}"/>
              </a:ext>
            </a:extLst>
          </p:cNvPr>
          <p:cNvCxnSpPr>
            <a:cxnSpLocks/>
          </p:cNvCxnSpPr>
          <p:nvPr/>
        </p:nvCxnSpPr>
        <p:spPr>
          <a:xfrm flipV="1">
            <a:off x="6094412" y="1214846"/>
            <a:ext cx="0" cy="5185954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0EE705C-ECEB-4058-9C8C-4C26B4B8A529}"/>
              </a:ext>
            </a:extLst>
          </p:cNvPr>
          <p:cNvCxnSpPr>
            <a:cxnSpLocks/>
          </p:cNvCxnSpPr>
          <p:nvPr/>
        </p:nvCxnSpPr>
        <p:spPr>
          <a:xfrm flipH="1">
            <a:off x="608742" y="3807823"/>
            <a:ext cx="10951887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DC3B08AD-A69C-4D4C-A07C-59319206C227}"/>
              </a:ext>
            </a:extLst>
          </p:cNvPr>
          <p:cNvSpPr/>
          <p:nvPr/>
        </p:nvSpPr>
        <p:spPr>
          <a:xfrm>
            <a:off x="4677681" y="2391092"/>
            <a:ext cx="2833462" cy="28334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C3FAF8CB-4BD4-445A-96B1-9AA9EF5DC497}"/>
              </a:ext>
            </a:extLst>
          </p:cNvPr>
          <p:cNvSpPr>
            <a:spLocks/>
          </p:cNvSpPr>
          <p:nvPr/>
        </p:nvSpPr>
        <p:spPr bwMode="auto">
          <a:xfrm>
            <a:off x="6108700" y="1792288"/>
            <a:ext cx="2016125" cy="2017713"/>
          </a:xfrm>
          <a:custGeom>
            <a:avLst/>
            <a:gdLst>
              <a:gd name="T0" fmla="*/ 0 w 1336"/>
              <a:gd name="T1" fmla="*/ 0 h 1336"/>
              <a:gd name="T2" fmla="*/ 0 w 1336"/>
              <a:gd name="T3" fmla="*/ 552 h 1336"/>
              <a:gd name="T4" fmla="*/ 784 w 1336"/>
              <a:gd name="T5" fmla="*/ 1336 h 1336"/>
              <a:gd name="T6" fmla="*/ 1336 w 1336"/>
              <a:gd name="T7" fmla="*/ 1336 h 1336"/>
              <a:gd name="T8" fmla="*/ 0 w 1336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6" h="1336">
                <a:moveTo>
                  <a:pt x="0" y="0"/>
                </a:moveTo>
                <a:cubicBezTo>
                  <a:pt x="0" y="552"/>
                  <a:pt x="0" y="552"/>
                  <a:pt x="0" y="552"/>
                </a:cubicBezTo>
                <a:cubicBezTo>
                  <a:pt x="433" y="552"/>
                  <a:pt x="784" y="903"/>
                  <a:pt x="784" y="1336"/>
                </a:cubicBezTo>
                <a:cubicBezTo>
                  <a:pt x="1336" y="1336"/>
                  <a:pt x="1336" y="1336"/>
                  <a:pt x="1336" y="1336"/>
                </a:cubicBezTo>
                <a:cubicBezTo>
                  <a:pt x="1336" y="598"/>
                  <a:pt x="738" y="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2C96FDD8-CD4C-4BC2-BDAD-7519DDB09011}"/>
              </a:ext>
            </a:extLst>
          </p:cNvPr>
          <p:cNvSpPr>
            <a:spLocks/>
          </p:cNvSpPr>
          <p:nvPr/>
        </p:nvSpPr>
        <p:spPr bwMode="auto">
          <a:xfrm>
            <a:off x="6108700" y="3810000"/>
            <a:ext cx="2016125" cy="2016125"/>
          </a:xfrm>
          <a:custGeom>
            <a:avLst/>
            <a:gdLst>
              <a:gd name="T0" fmla="*/ 0 w 1336"/>
              <a:gd name="T1" fmla="*/ 784 h 1336"/>
              <a:gd name="T2" fmla="*/ 0 w 1336"/>
              <a:gd name="T3" fmla="*/ 1336 h 1336"/>
              <a:gd name="T4" fmla="*/ 1336 w 1336"/>
              <a:gd name="T5" fmla="*/ 0 h 1336"/>
              <a:gd name="T6" fmla="*/ 784 w 1336"/>
              <a:gd name="T7" fmla="*/ 0 h 1336"/>
              <a:gd name="T8" fmla="*/ 0 w 1336"/>
              <a:gd name="T9" fmla="*/ 784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6" h="1336">
                <a:moveTo>
                  <a:pt x="0" y="784"/>
                </a:moveTo>
                <a:cubicBezTo>
                  <a:pt x="0" y="1336"/>
                  <a:pt x="0" y="1336"/>
                  <a:pt x="0" y="1336"/>
                </a:cubicBezTo>
                <a:cubicBezTo>
                  <a:pt x="738" y="1336"/>
                  <a:pt x="1336" y="738"/>
                  <a:pt x="1336" y="0"/>
                </a:cubicBezTo>
                <a:cubicBezTo>
                  <a:pt x="784" y="0"/>
                  <a:pt x="784" y="0"/>
                  <a:pt x="784" y="0"/>
                </a:cubicBezTo>
                <a:cubicBezTo>
                  <a:pt x="784" y="433"/>
                  <a:pt x="433" y="784"/>
                  <a:pt x="0" y="784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6C73C470-9261-487A-8394-124D37555BB0}"/>
              </a:ext>
            </a:extLst>
          </p:cNvPr>
          <p:cNvSpPr>
            <a:spLocks/>
          </p:cNvSpPr>
          <p:nvPr/>
        </p:nvSpPr>
        <p:spPr bwMode="auto">
          <a:xfrm>
            <a:off x="4090988" y="3810000"/>
            <a:ext cx="2017713" cy="2016125"/>
          </a:xfrm>
          <a:custGeom>
            <a:avLst/>
            <a:gdLst>
              <a:gd name="T0" fmla="*/ 552 w 1336"/>
              <a:gd name="T1" fmla="*/ 0 h 1336"/>
              <a:gd name="T2" fmla="*/ 0 w 1336"/>
              <a:gd name="T3" fmla="*/ 0 h 1336"/>
              <a:gd name="T4" fmla="*/ 1336 w 1336"/>
              <a:gd name="T5" fmla="*/ 1336 h 1336"/>
              <a:gd name="T6" fmla="*/ 1336 w 1336"/>
              <a:gd name="T7" fmla="*/ 784 h 1336"/>
              <a:gd name="T8" fmla="*/ 552 w 1336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6" h="1336">
                <a:moveTo>
                  <a:pt x="55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8"/>
                  <a:pt x="598" y="1336"/>
                  <a:pt x="1336" y="1336"/>
                </a:cubicBezTo>
                <a:cubicBezTo>
                  <a:pt x="1336" y="784"/>
                  <a:pt x="1336" y="784"/>
                  <a:pt x="1336" y="784"/>
                </a:cubicBezTo>
                <a:cubicBezTo>
                  <a:pt x="903" y="784"/>
                  <a:pt x="552" y="433"/>
                  <a:pt x="552" y="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A3A89AE5-33BA-4B5D-A9FB-F05B71D43579}"/>
              </a:ext>
            </a:extLst>
          </p:cNvPr>
          <p:cNvSpPr>
            <a:spLocks/>
          </p:cNvSpPr>
          <p:nvPr/>
        </p:nvSpPr>
        <p:spPr bwMode="auto">
          <a:xfrm>
            <a:off x="4090988" y="1792288"/>
            <a:ext cx="2017713" cy="2017713"/>
          </a:xfrm>
          <a:custGeom>
            <a:avLst/>
            <a:gdLst>
              <a:gd name="T0" fmla="*/ 1336 w 1336"/>
              <a:gd name="T1" fmla="*/ 552 h 1336"/>
              <a:gd name="T2" fmla="*/ 1336 w 1336"/>
              <a:gd name="T3" fmla="*/ 0 h 1336"/>
              <a:gd name="T4" fmla="*/ 0 w 1336"/>
              <a:gd name="T5" fmla="*/ 1336 h 1336"/>
              <a:gd name="T6" fmla="*/ 552 w 1336"/>
              <a:gd name="T7" fmla="*/ 1336 h 1336"/>
              <a:gd name="T8" fmla="*/ 1336 w 1336"/>
              <a:gd name="T9" fmla="*/ 552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6" h="1336">
                <a:moveTo>
                  <a:pt x="1336" y="552"/>
                </a:moveTo>
                <a:cubicBezTo>
                  <a:pt x="1336" y="0"/>
                  <a:pt x="1336" y="0"/>
                  <a:pt x="1336" y="0"/>
                </a:cubicBezTo>
                <a:cubicBezTo>
                  <a:pt x="598" y="0"/>
                  <a:pt x="0" y="598"/>
                  <a:pt x="0" y="1336"/>
                </a:cubicBezTo>
                <a:cubicBezTo>
                  <a:pt x="552" y="1336"/>
                  <a:pt x="552" y="1336"/>
                  <a:pt x="552" y="1336"/>
                </a:cubicBezTo>
                <a:cubicBezTo>
                  <a:pt x="552" y="903"/>
                  <a:pt x="903" y="552"/>
                  <a:pt x="1336" y="55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PDSA Cycle PowerPoint Template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08DD3F-D9A4-4EA2-B985-C7173FD2812F}"/>
              </a:ext>
            </a:extLst>
          </p:cNvPr>
          <p:cNvSpPr txBox="1"/>
          <p:nvPr/>
        </p:nvSpPr>
        <p:spPr>
          <a:xfrm rot="18900000">
            <a:off x="4708072" y="2573769"/>
            <a:ext cx="1484770" cy="124335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Plan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E3D056-198D-4506-8A9E-7A50A7A303D6}"/>
              </a:ext>
            </a:extLst>
          </p:cNvPr>
          <p:cNvSpPr txBox="1"/>
          <p:nvPr/>
        </p:nvSpPr>
        <p:spPr>
          <a:xfrm>
            <a:off x="8494685" y="2044829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09298BB-01CC-4D21-8547-46EAAA8923C0}"/>
              </a:ext>
            </a:extLst>
          </p:cNvPr>
          <p:cNvSpPr txBox="1"/>
          <p:nvPr/>
        </p:nvSpPr>
        <p:spPr>
          <a:xfrm>
            <a:off x="1556856" y="2044829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19428F-20ED-4E2A-9B4D-3CA1EA157CA2}"/>
              </a:ext>
            </a:extLst>
          </p:cNvPr>
          <p:cNvSpPr txBox="1"/>
          <p:nvPr/>
        </p:nvSpPr>
        <p:spPr>
          <a:xfrm>
            <a:off x="8494685" y="4904143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F9B15BE-A19C-47ED-B879-D9A0B2A5D8B2}"/>
              </a:ext>
            </a:extLst>
          </p:cNvPr>
          <p:cNvSpPr txBox="1"/>
          <p:nvPr/>
        </p:nvSpPr>
        <p:spPr>
          <a:xfrm>
            <a:off x="1556856" y="4904143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7FF0E35-9665-4E93-8D8E-3F7398D93328}"/>
              </a:ext>
            </a:extLst>
          </p:cNvPr>
          <p:cNvSpPr txBox="1"/>
          <p:nvPr/>
        </p:nvSpPr>
        <p:spPr>
          <a:xfrm>
            <a:off x="4947571" y="3411211"/>
            <a:ext cx="2296861" cy="76944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IN" sz="4400" b="1" i="0" dirty="0">
                <a:solidFill>
                  <a:schemeClr val="accent2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PD</a:t>
            </a:r>
            <a:r>
              <a:rPr lang="en-IN" sz="4400" b="1" i="0" dirty="0">
                <a:solidFill>
                  <a:schemeClr val="accent3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S</a:t>
            </a:r>
            <a:r>
              <a:rPr lang="en-IN" sz="4400" b="1" i="0" dirty="0">
                <a:solidFill>
                  <a:schemeClr val="accent4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A</a:t>
            </a:r>
            <a:endParaRPr lang="en-IN" sz="4400" b="1" dirty="0">
              <a:solidFill>
                <a:schemeClr val="accent4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9D9C71-42E1-4687-A0DC-04A53F299F04}"/>
              </a:ext>
            </a:extLst>
          </p:cNvPr>
          <p:cNvSpPr txBox="1"/>
          <p:nvPr/>
        </p:nvSpPr>
        <p:spPr>
          <a:xfrm rot="2700000">
            <a:off x="6001294" y="2586832"/>
            <a:ext cx="1484770" cy="124335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Do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860F15A-FBBE-4E51-8DE5-49DCE3D92EAE}"/>
              </a:ext>
            </a:extLst>
          </p:cNvPr>
          <p:cNvSpPr txBox="1"/>
          <p:nvPr/>
        </p:nvSpPr>
        <p:spPr>
          <a:xfrm rot="2869439">
            <a:off x="4647777" y="3838707"/>
            <a:ext cx="1484770" cy="124335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53D6A1-C64F-45E1-BE6C-EEADA88F1CDE}"/>
              </a:ext>
            </a:extLst>
          </p:cNvPr>
          <p:cNvSpPr txBox="1"/>
          <p:nvPr/>
        </p:nvSpPr>
        <p:spPr>
          <a:xfrm rot="18730123">
            <a:off x="6106730" y="3822312"/>
            <a:ext cx="1484770" cy="124335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Study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0821ECE4-E9BF-4942-9D7E-69672FAB31BC}"/>
              </a:ext>
            </a:extLst>
          </p:cNvPr>
          <p:cNvSpPr/>
          <p:nvPr/>
        </p:nvSpPr>
        <p:spPr>
          <a:xfrm rot="16200000">
            <a:off x="5853351" y="5288473"/>
            <a:ext cx="366992" cy="24956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9823122E-9276-4563-AA5D-E981309AE528}"/>
              </a:ext>
            </a:extLst>
          </p:cNvPr>
          <p:cNvSpPr/>
          <p:nvPr/>
        </p:nvSpPr>
        <p:spPr>
          <a:xfrm rot="5400000">
            <a:off x="5989419" y="2092428"/>
            <a:ext cx="366992" cy="24956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7046C1E8-B696-4076-A1A4-9F1732545505}"/>
              </a:ext>
            </a:extLst>
          </p:cNvPr>
          <p:cNvSpPr/>
          <p:nvPr/>
        </p:nvSpPr>
        <p:spPr>
          <a:xfrm rot="10800000">
            <a:off x="7518174" y="3763279"/>
            <a:ext cx="366992" cy="24956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6048CDFB-D7BF-44DE-ABD4-01CF0CF7A1EA}"/>
              </a:ext>
            </a:extLst>
          </p:cNvPr>
          <p:cNvSpPr/>
          <p:nvPr/>
        </p:nvSpPr>
        <p:spPr>
          <a:xfrm>
            <a:off x="4322129" y="3627211"/>
            <a:ext cx="366992" cy="24956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68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42352C-9D03-4BE8-AE0B-D844E683788D}"/>
              </a:ext>
            </a:extLst>
          </p:cNvPr>
          <p:cNvCxnSpPr>
            <a:cxnSpLocks/>
          </p:cNvCxnSpPr>
          <p:nvPr/>
        </p:nvCxnSpPr>
        <p:spPr>
          <a:xfrm flipV="1">
            <a:off x="6094412" y="1214846"/>
            <a:ext cx="0" cy="5185954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3174F89-DF8B-44F6-9DBB-EA2DE12D489E}"/>
              </a:ext>
            </a:extLst>
          </p:cNvPr>
          <p:cNvCxnSpPr>
            <a:cxnSpLocks/>
          </p:cNvCxnSpPr>
          <p:nvPr/>
        </p:nvCxnSpPr>
        <p:spPr>
          <a:xfrm flipH="1">
            <a:off x="608742" y="3807823"/>
            <a:ext cx="10951887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PDSA Cycle PowerPoint Template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11073B6-5B22-49DB-BBE7-BD75AA8484CF}"/>
              </a:ext>
            </a:extLst>
          </p:cNvPr>
          <p:cNvGrpSpPr/>
          <p:nvPr/>
        </p:nvGrpSpPr>
        <p:grpSpPr>
          <a:xfrm>
            <a:off x="3803650" y="1503363"/>
            <a:ext cx="4581525" cy="4591051"/>
            <a:chOff x="3306763" y="1503363"/>
            <a:chExt cx="4581525" cy="45910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5F12F92-0614-491E-A205-9CA6169B9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0388" y="1998663"/>
              <a:ext cx="2247900" cy="1506538"/>
            </a:xfrm>
            <a:custGeom>
              <a:avLst/>
              <a:gdLst>
                <a:gd name="T0" fmla="*/ 840 w 885"/>
                <a:gd name="T1" fmla="*/ 479 h 593"/>
                <a:gd name="T2" fmla="*/ 38 w 885"/>
                <a:gd name="T3" fmla="*/ 37 h 593"/>
                <a:gd name="T4" fmla="*/ 0 w 885"/>
                <a:gd name="T5" fmla="*/ 42 h 593"/>
                <a:gd name="T6" fmla="*/ 713 w 885"/>
                <a:gd name="T7" fmla="*/ 493 h 593"/>
                <a:gd name="T8" fmla="*/ 671 w 885"/>
                <a:gd name="T9" fmla="*/ 497 h 593"/>
                <a:gd name="T10" fmla="*/ 733 w 885"/>
                <a:gd name="T11" fmla="*/ 548 h 593"/>
                <a:gd name="T12" fmla="*/ 789 w 885"/>
                <a:gd name="T13" fmla="*/ 593 h 593"/>
                <a:gd name="T14" fmla="*/ 855 w 885"/>
                <a:gd name="T15" fmla="*/ 512 h 593"/>
                <a:gd name="T16" fmla="*/ 885 w 885"/>
                <a:gd name="T17" fmla="*/ 474 h 593"/>
                <a:gd name="T18" fmla="*/ 840 w 885"/>
                <a:gd name="T19" fmla="*/ 479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5" h="593">
                  <a:moveTo>
                    <a:pt x="840" y="479"/>
                  </a:moveTo>
                  <a:cubicBezTo>
                    <a:pt x="696" y="187"/>
                    <a:pt x="381" y="0"/>
                    <a:pt x="38" y="37"/>
                  </a:cubicBezTo>
                  <a:cubicBezTo>
                    <a:pt x="25" y="38"/>
                    <a:pt x="13" y="40"/>
                    <a:pt x="0" y="42"/>
                  </a:cubicBezTo>
                  <a:cubicBezTo>
                    <a:pt x="315" y="24"/>
                    <a:pt x="599" y="211"/>
                    <a:pt x="713" y="493"/>
                  </a:cubicBezTo>
                  <a:cubicBezTo>
                    <a:pt x="671" y="497"/>
                    <a:pt x="671" y="497"/>
                    <a:pt x="671" y="497"/>
                  </a:cubicBezTo>
                  <a:cubicBezTo>
                    <a:pt x="733" y="548"/>
                    <a:pt x="733" y="548"/>
                    <a:pt x="733" y="548"/>
                  </a:cubicBezTo>
                  <a:cubicBezTo>
                    <a:pt x="789" y="593"/>
                    <a:pt x="789" y="593"/>
                    <a:pt x="789" y="593"/>
                  </a:cubicBezTo>
                  <a:cubicBezTo>
                    <a:pt x="855" y="512"/>
                    <a:pt x="855" y="512"/>
                    <a:pt x="855" y="512"/>
                  </a:cubicBezTo>
                  <a:cubicBezTo>
                    <a:pt x="885" y="474"/>
                    <a:pt x="885" y="474"/>
                    <a:pt x="885" y="474"/>
                  </a:cubicBezTo>
                  <a:lnTo>
                    <a:pt x="840" y="47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33A7E7B-BD75-4BEF-9D71-8D0D1C7BB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4863" y="3854451"/>
              <a:ext cx="1514475" cy="2239963"/>
            </a:xfrm>
            <a:custGeom>
              <a:avLst/>
              <a:gdLst>
                <a:gd name="T0" fmla="*/ 114 w 596"/>
                <a:gd name="T1" fmla="*/ 837 h 882"/>
                <a:gd name="T2" fmla="*/ 562 w 596"/>
                <a:gd name="T3" fmla="*/ 37 h 882"/>
                <a:gd name="T4" fmla="*/ 557 w 596"/>
                <a:gd name="T5" fmla="*/ 0 h 882"/>
                <a:gd name="T6" fmla="*/ 101 w 596"/>
                <a:gd name="T7" fmla="*/ 709 h 882"/>
                <a:gd name="T8" fmla="*/ 97 w 596"/>
                <a:gd name="T9" fmla="*/ 667 h 882"/>
                <a:gd name="T10" fmla="*/ 46 w 596"/>
                <a:gd name="T11" fmla="*/ 729 h 882"/>
                <a:gd name="T12" fmla="*/ 0 w 596"/>
                <a:gd name="T13" fmla="*/ 785 h 882"/>
                <a:gd name="T14" fmla="*/ 82 w 596"/>
                <a:gd name="T15" fmla="*/ 851 h 882"/>
                <a:gd name="T16" fmla="*/ 119 w 596"/>
                <a:gd name="T17" fmla="*/ 882 h 882"/>
                <a:gd name="T18" fmla="*/ 114 w 596"/>
                <a:gd name="T19" fmla="*/ 837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6" h="882">
                  <a:moveTo>
                    <a:pt x="114" y="837"/>
                  </a:moveTo>
                  <a:cubicBezTo>
                    <a:pt x="408" y="695"/>
                    <a:pt x="596" y="380"/>
                    <a:pt x="562" y="37"/>
                  </a:cubicBezTo>
                  <a:cubicBezTo>
                    <a:pt x="560" y="24"/>
                    <a:pt x="559" y="12"/>
                    <a:pt x="557" y="0"/>
                  </a:cubicBezTo>
                  <a:cubicBezTo>
                    <a:pt x="573" y="315"/>
                    <a:pt x="384" y="597"/>
                    <a:pt x="101" y="709"/>
                  </a:cubicBezTo>
                  <a:cubicBezTo>
                    <a:pt x="97" y="667"/>
                    <a:pt x="97" y="667"/>
                    <a:pt x="97" y="667"/>
                  </a:cubicBezTo>
                  <a:cubicBezTo>
                    <a:pt x="46" y="729"/>
                    <a:pt x="46" y="729"/>
                    <a:pt x="46" y="729"/>
                  </a:cubicBezTo>
                  <a:cubicBezTo>
                    <a:pt x="0" y="785"/>
                    <a:pt x="0" y="785"/>
                    <a:pt x="0" y="785"/>
                  </a:cubicBezTo>
                  <a:cubicBezTo>
                    <a:pt x="82" y="851"/>
                    <a:pt x="82" y="851"/>
                    <a:pt x="82" y="851"/>
                  </a:cubicBezTo>
                  <a:cubicBezTo>
                    <a:pt x="119" y="882"/>
                    <a:pt x="119" y="882"/>
                    <a:pt x="119" y="882"/>
                  </a:cubicBezTo>
                  <a:lnTo>
                    <a:pt x="114" y="83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CE5EEC6-1603-4210-8280-0C3B756CA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6763" y="4073526"/>
              <a:ext cx="2232025" cy="1519238"/>
            </a:xfrm>
            <a:custGeom>
              <a:avLst/>
              <a:gdLst>
                <a:gd name="T0" fmla="*/ 45 w 879"/>
                <a:gd name="T1" fmla="*/ 113 h 598"/>
                <a:gd name="T2" fmla="*/ 842 w 879"/>
                <a:gd name="T3" fmla="*/ 566 h 598"/>
                <a:gd name="T4" fmla="*/ 879 w 879"/>
                <a:gd name="T5" fmla="*/ 562 h 598"/>
                <a:gd name="T6" fmla="*/ 172 w 879"/>
                <a:gd name="T7" fmla="*/ 101 h 598"/>
                <a:gd name="T8" fmla="*/ 215 w 879"/>
                <a:gd name="T9" fmla="*/ 97 h 598"/>
                <a:gd name="T10" fmla="*/ 153 w 879"/>
                <a:gd name="T11" fmla="*/ 46 h 598"/>
                <a:gd name="T12" fmla="*/ 97 w 879"/>
                <a:gd name="T13" fmla="*/ 0 h 598"/>
                <a:gd name="T14" fmla="*/ 30 w 879"/>
                <a:gd name="T15" fmla="*/ 80 h 598"/>
                <a:gd name="T16" fmla="*/ 0 w 879"/>
                <a:gd name="T17" fmla="*/ 117 h 598"/>
                <a:gd name="T18" fmla="*/ 45 w 879"/>
                <a:gd name="T19" fmla="*/ 113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9" h="598">
                  <a:moveTo>
                    <a:pt x="45" y="113"/>
                  </a:moveTo>
                  <a:cubicBezTo>
                    <a:pt x="185" y="408"/>
                    <a:pt x="498" y="598"/>
                    <a:pt x="842" y="566"/>
                  </a:cubicBezTo>
                  <a:cubicBezTo>
                    <a:pt x="854" y="565"/>
                    <a:pt x="867" y="563"/>
                    <a:pt x="879" y="562"/>
                  </a:cubicBezTo>
                  <a:cubicBezTo>
                    <a:pt x="564" y="575"/>
                    <a:pt x="283" y="384"/>
                    <a:pt x="172" y="101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53" y="46"/>
                    <a:pt x="153" y="46"/>
                    <a:pt x="153" y="46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30" y="80"/>
                    <a:pt x="30" y="80"/>
                    <a:pt x="30" y="80"/>
                  </a:cubicBezTo>
                  <a:cubicBezTo>
                    <a:pt x="0" y="117"/>
                    <a:pt x="0" y="117"/>
                    <a:pt x="0" y="117"/>
                  </a:cubicBezTo>
                  <a:lnTo>
                    <a:pt x="45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3115D88-0589-4A75-89CC-1733FFCAD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526" y="1503363"/>
              <a:ext cx="1527175" cy="2224088"/>
            </a:xfrm>
            <a:custGeom>
              <a:avLst/>
              <a:gdLst>
                <a:gd name="T0" fmla="*/ 488 w 601"/>
                <a:gd name="T1" fmla="*/ 45 h 876"/>
                <a:gd name="T2" fmla="*/ 29 w 601"/>
                <a:gd name="T3" fmla="*/ 839 h 876"/>
                <a:gd name="T4" fmla="*/ 34 w 601"/>
                <a:gd name="T5" fmla="*/ 876 h 876"/>
                <a:gd name="T6" fmla="*/ 499 w 601"/>
                <a:gd name="T7" fmla="*/ 172 h 876"/>
                <a:gd name="T8" fmla="*/ 502 w 601"/>
                <a:gd name="T9" fmla="*/ 215 h 876"/>
                <a:gd name="T10" fmla="*/ 554 w 601"/>
                <a:gd name="T11" fmla="*/ 154 h 876"/>
                <a:gd name="T12" fmla="*/ 601 w 601"/>
                <a:gd name="T13" fmla="*/ 98 h 876"/>
                <a:gd name="T14" fmla="*/ 520 w 601"/>
                <a:gd name="T15" fmla="*/ 31 h 876"/>
                <a:gd name="T16" fmla="*/ 484 w 601"/>
                <a:gd name="T17" fmla="*/ 0 h 876"/>
                <a:gd name="T18" fmla="*/ 488 w 601"/>
                <a:gd name="T19" fmla="*/ 45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1" h="876">
                  <a:moveTo>
                    <a:pt x="488" y="45"/>
                  </a:moveTo>
                  <a:cubicBezTo>
                    <a:pt x="192" y="183"/>
                    <a:pt x="0" y="495"/>
                    <a:pt x="29" y="839"/>
                  </a:cubicBezTo>
                  <a:cubicBezTo>
                    <a:pt x="31" y="851"/>
                    <a:pt x="32" y="864"/>
                    <a:pt x="34" y="876"/>
                  </a:cubicBezTo>
                  <a:cubicBezTo>
                    <a:pt x="22" y="561"/>
                    <a:pt x="215" y="281"/>
                    <a:pt x="499" y="172"/>
                  </a:cubicBezTo>
                  <a:cubicBezTo>
                    <a:pt x="502" y="215"/>
                    <a:pt x="502" y="215"/>
                    <a:pt x="502" y="215"/>
                  </a:cubicBezTo>
                  <a:cubicBezTo>
                    <a:pt x="554" y="154"/>
                    <a:pt x="554" y="154"/>
                    <a:pt x="554" y="154"/>
                  </a:cubicBezTo>
                  <a:cubicBezTo>
                    <a:pt x="601" y="98"/>
                    <a:pt x="601" y="98"/>
                    <a:pt x="601" y="98"/>
                  </a:cubicBezTo>
                  <a:cubicBezTo>
                    <a:pt x="520" y="31"/>
                    <a:pt x="520" y="31"/>
                    <a:pt x="520" y="31"/>
                  </a:cubicBezTo>
                  <a:cubicBezTo>
                    <a:pt x="484" y="0"/>
                    <a:pt x="484" y="0"/>
                    <a:pt x="484" y="0"/>
                  </a:cubicBezTo>
                  <a:lnTo>
                    <a:pt x="488" y="4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F90CAB6-9A84-42AE-97BA-79BC77A5B30D}"/>
                </a:ext>
              </a:extLst>
            </p:cNvPr>
            <p:cNvGrpSpPr/>
            <p:nvPr/>
          </p:nvGrpSpPr>
          <p:grpSpPr>
            <a:xfrm>
              <a:off x="3813631" y="2014992"/>
              <a:ext cx="3574140" cy="3575730"/>
              <a:chOff x="-760413" y="2000250"/>
              <a:chExt cx="3567114" cy="3568700"/>
            </a:xfrm>
          </p:grpSpPr>
          <p:sp>
            <p:nvSpPr>
              <p:cNvPr id="24" name="Freeform 16">
                <a:extLst>
                  <a:ext uri="{FF2B5EF4-FFF2-40B4-BE49-F238E27FC236}">
                    <a16:creationId xmlns:a16="http://schemas.microsoft.com/office/drawing/2014/main" id="{1288D4BC-1270-48B3-A5DF-A9780DAF0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60413" y="2000250"/>
                <a:ext cx="1784350" cy="1784350"/>
              </a:xfrm>
              <a:custGeom>
                <a:avLst/>
                <a:gdLst>
                  <a:gd name="T0" fmla="*/ 856 w 856"/>
                  <a:gd name="T1" fmla="*/ 0 h 856"/>
                  <a:gd name="T2" fmla="*/ 0 w 856"/>
                  <a:gd name="T3" fmla="*/ 856 h 856"/>
                  <a:gd name="T4" fmla="*/ 856 w 856"/>
                  <a:gd name="T5" fmla="*/ 856 h 856"/>
                  <a:gd name="T6" fmla="*/ 856 w 856"/>
                  <a:gd name="T7" fmla="*/ 0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6" h="856">
                    <a:moveTo>
                      <a:pt x="856" y="0"/>
                    </a:moveTo>
                    <a:cubicBezTo>
                      <a:pt x="383" y="0"/>
                      <a:pt x="0" y="383"/>
                      <a:pt x="0" y="856"/>
                    </a:cubicBezTo>
                    <a:cubicBezTo>
                      <a:pt x="856" y="856"/>
                      <a:pt x="856" y="856"/>
                      <a:pt x="856" y="856"/>
                    </a:cubicBezTo>
                    <a:lnTo>
                      <a:pt x="85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" name="Freeform 17">
                <a:extLst>
                  <a:ext uri="{FF2B5EF4-FFF2-40B4-BE49-F238E27FC236}">
                    <a16:creationId xmlns:a16="http://schemas.microsoft.com/office/drawing/2014/main" id="{B6C1696F-FE72-41B7-95F6-B6CAD7A5C4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60413" y="3784600"/>
                <a:ext cx="1784350" cy="1784350"/>
              </a:xfrm>
              <a:custGeom>
                <a:avLst/>
                <a:gdLst>
                  <a:gd name="T0" fmla="*/ 0 w 856"/>
                  <a:gd name="T1" fmla="*/ 0 h 856"/>
                  <a:gd name="T2" fmla="*/ 856 w 856"/>
                  <a:gd name="T3" fmla="*/ 856 h 856"/>
                  <a:gd name="T4" fmla="*/ 856 w 856"/>
                  <a:gd name="T5" fmla="*/ 0 h 856"/>
                  <a:gd name="T6" fmla="*/ 0 w 856"/>
                  <a:gd name="T7" fmla="*/ 0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6" h="856">
                    <a:moveTo>
                      <a:pt x="0" y="0"/>
                    </a:moveTo>
                    <a:cubicBezTo>
                      <a:pt x="0" y="472"/>
                      <a:pt x="383" y="856"/>
                      <a:pt x="856" y="856"/>
                    </a:cubicBezTo>
                    <a:cubicBezTo>
                      <a:pt x="856" y="0"/>
                      <a:pt x="856" y="0"/>
                      <a:pt x="85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" name="Freeform 18">
                <a:extLst>
                  <a:ext uri="{FF2B5EF4-FFF2-40B4-BE49-F238E27FC236}">
                    <a16:creationId xmlns:a16="http://schemas.microsoft.com/office/drawing/2014/main" id="{ADA98AD2-421A-4094-B35D-B08E0B698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3938" y="2000250"/>
                <a:ext cx="1782763" cy="1784350"/>
              </a:xfrm>
              <a:custGeom>
                <a:avLst/>
                <a:gdLst>
                  <a:gd name="T0" fmla="*/ 0 w 856"/>
                  <a:gd name="T1" fmla="*/ 0 h 856"/>
                  <a:gd name="T2" fmla="*/ 0 w 856"/>
                  <a:gd name="T3" fmla="*/ 856 h 856"/>
                  <a:gd name="T4" fmla="*/ 856 w 856"/>
                  <a:gd name="T5" fmla="*/ 856 h 856"/>
                  <a:gd name="T6" fmla="*/ 0 w 856"/>
                  <a:gd name="T7" fmla="*/ 0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6" h="856">
                    <a:moveTo>
                      <a:pt x="0" y="0"/>
                    </a:moveTo>
                    <a:cubicBezTo>
                      <a:pt x="0" y="856"/>
                      <a:pt x="0" y="856"/>
                      <a:pt x="0" y="856"/>
                    </a:cubicBezTo>
                    <a:cubicBezTo>
                      <a:pt x="856" y="856"/>
                      <a:pt x="856" y="856"/>
                      <a:pt x="856" y="856"/>
                    </a:cubicBezTo>
                    <a:cubicBezTo>
                      <a:pt x="856" y="383"/>
                      <a:pt x="472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" name="Freeform 19">
                <a:extLst>
                  <a:ext uri="{FF2B5EF4-FFF2-40B4-BE49-F238E27FC236}">
                    <a16:creationId xmlns:a16="http://schemas.microsoft.com/office/drawing/2014/main" id="{658B7EAB-E6A5-4FE5-95CE-F9E56B00F8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3938" y="3784600"/>
                <a:ext cx="1782763" cy="1784350"/>
              </a:xfrm>
              <a:custGeom>
                <a:avLst/>
                <a:gdLst>
                  <a:gd name="T0" fmla="*/ 0 w 856"/>
                  <a:gd name="T1" fmla="*/ 856 h 856"/>
                  <a:gd name="T2" fmla="*/ 856 w 856"/>
                  <a:gd name="T3" fmla="*/ 0 h 856"/>
                  <a:gd name="T4" fmla="*/ 0 w 856"/>
                  <a:gd name="T5" fmla="*/ 0 h 856"/>
                  <a:gd name="T6" fmla="*/ 0 w 856"/>
                  <a:gd name="T7" fmla="*/ 856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6" h="856">
                    <a:moveTo>
                      <a:pt x="0" y="856"/>
                    </a:moveTo>
                    <a:cubicBezTo>
                      <a:pt x="472" y="856"/>
                      <a:pt x="856" y="472"/>
                      <a:pt x="85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856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D08DD3F-D9A4-4EA2-B985-C7173FD2812F}"/>
                </a:ext>
              </a:extLst>
            </p:cNvPr>
            <p:cNvSpPr txBox="1"/>
            <p:nvPr/>
          </p:nvSpPr>
          <p:spPr>
            <a:xfrm>
              <a:off x="4299344" y="2907178"/>
              <a:ext cx="764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Plan</a:t>
              </a:r>
              <a:endParaRPr lang="en-IN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3CC0441-B556-4628-A301-40E9660EF234}"/>
                </a:ext>
              </a:extLst>
            </p:cNvPr>
            <p:cNvSpPr txBox="1"/>
            <p:nvPr/>
          </p:nvSpPr>
          <p:spPr>
            <a:xfrm>
              <a:off x="6051200" y="2907178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Do</a:t>
              </a:r>
              <a:endParaRPr lang="en-IN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20BA4EE-E737-4B63-978D-30E04CA12B4A}"/>
                </a:ext>
              </a:extLst>
            </p:cNvPr>
            <p:cNvSpPr txBox="1"/>
            <p:nvPr/>
          </p:nvSpPr>
          <p:spPr>
            <a:xfrm>
              <a:off x="4413253" y="4335487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Act</a:t>
              </a:r>
              <a:endParaRPr lang="en-IN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2ABC42-24BB-4304-B882-D8F254D207B7}"/>
                </a:ext>
              </a:extLst>
            </p:cNvPr>
            <p:cNvSpPr txBox="1"/>
            <p:nvPr/>
          </p:nvSpPr>
          <p:spPr>
            <a:xfrm>
              <a:off x="5785903" y="4335487"/>
              <a:ext cx="9473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Study</a:t>
              </a:r>
              <a:endParaRPr lang="en-IN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6E3D056-198D-4506-8A9E-7A50A7A303D6}"/>
              </a:ext>
            </a:extLst>
          </p:cNvPr>
          <p:cNvSpPr txBox="1"/>
          <p:nvPr/>
        </p:nvSpPr>
        <p:spPr>
          <a:xfrm>
            <a:off x="8494685" y="2044829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09298BB-01CC-4D21-8547-46EAAA8923C0}"/>
              </a:ext>
            </a:extLst>
          </p:cNvPr>
          <p:cNvSpPr txBox="1"/>
          <p:nvPr/>
        </p:nvSpPr>
        <p:spPr>
          <a:xfrm>
            <a:off x="1556856" y="2044829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19428F-20ED-4E2A-9B4D-3CA1EA157CA2}"/>
              </a:ext>
            </a:extLst>
          </p:cNvPr>
          <p:cNvSpPr txBox="1"/>
          <p:nvPr/>
        </p:nvSpPr>
        <p:spPr>
          <a:xfrm>
            <a:off x="8494685" y="4904143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F9B15BE-A19C-47ED-B879-D9A0B2A5D8B2}"/>
              </a:ext>
            </a:extLst>
          </p:cNvPr>
          <p:cNvSpPr txBox="1"/>
          <p:nvPr/>
        </p:nvSpPr>
        <p:spPr>
          <a:xfrm>
            <a:off x="1556856" y="4904143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9">
            <a:extLst>
              <a:ext uri="{FF2B5EF4-FFF2-40B4-BE49-F238E27FC236}">
                <a16:creationId xmlns:a16="http://schemas.microsoft.com/office/drawing/2014/main" id="{D4FD44D5-E3F8-4AE8-A5EB-D1CE7D913BD3}"/>
              </a:ext>
            </a:extLst>
          </p:cNvPr>
          <p:cNvSpPr>
            <a:spLocks/>
          </p:cNvSpPr>
          <p:nvPr/>
        </p:nvSpPr>
        <p:spPr bwMode="auto">
          <a:xfrm>
            <a:off x="6366792" y="1844824"/>
            <a:ext cx="2247900" cy="1506538"/>
          </a:xfrm>
          <a:custGeom>
            <a:avLst/>
            <a:gdLst>
              <a:gd name="T0" fmla="*/ 840 w 885"/>
              <a:gd name="T1" fmla="*/ 479 h 593"/>
              <a:gd name="T2" fmla="*/ 38 w 885"/>
              <a:gd name="T3" fmla="*/ 37 h 593"/>
              <a:gd name="T4" fmla="*/ 0 w 885"/>
              <a:gd name="T5" fmla="*/ 42 h 593"/>
              <a:gd name="T6" fmla="*/ 713 w 885"/>
              <a:gd name="T7" fmla="*/ 493 h 593"/>
              <a:gd name="T8" fmla="*/ 671 w 885"/>
              <a:gd name="T9" fmla="*/ 497 h 593"/>
              <a:gd name="T10" fmla="*/ 733 w 885"/>
              <a:gd name="T11" fmla="*/ 548 h 593"/>
              <a:gd name="T12" fmla="*/ 789 w 885"/>
              <a:gd name="T13" fmla="*/ 593 h 593"/>
              <a:gd name="T14" fmla="*/ 855 w 885"/>
              <a:gd name="T15" fmla="*/ 512 h 593"/>
              <a:gd name="T16" fmla="*/ 885 w 885"/>
              <a:gd name="T17" fmla="*/ 474 h 593"/>
              <a:gd name="T18" fmla="*/ 840 w 885"/>
              <a:gd name="T19" fmla="*/ 479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85" h="593">
                <a:moveTo>
                  <a:pt x="840" y="479"/>
                </a:moveTo>
                <a:cubicBezTo>
                  <a:pt x="696" y="187"/>
                  <a:pt x="381" y="0"/>
                  <a:pt x="38" y="37"/>
                </a:cubicBezTo>
                <a:cubicBezTo>
                  <a:pt x="25" y="38"/>
                  <a:pt x="13" y="40"/>
                  <a:pt x="0" y="42"/>
                </a:cubicBezTo>
                <a:cubicBezTo>
                  <a:pt x="315" y="24"/>
                  <a:pt x="599" y="211"/>
                  <a:pt x="713" y="493"/>
                </a:cubicBezTo>
                <a:cubicBezTo>
                  <a:pt x="671" y="497"/>
                  <a:pt x="671" y="497"/>
                  <a:pt x="671" y="497"/>
                </a:cubicBezTo>
                <a:cubicBezTo>
                  <a:pt x="733" y="548"/>
                  <a:pt x="733" y="548"/>
                  <a:pt x="733" y="548"/>
                </a:cubicBezTo>
                <a:cubicBezTo>
                  <a:pt x="789" y="593"/>
                  <a:pt x="789" y="593"/>
                  <a:pt x="789" y="593"/>
                </a:cubicBezTo>
                <a:cubicBezTo>
                  <a:pt x="855" y="512"/>
                  <a:pt x="855" y="512"/>
                  <a:pt x="855" y="512"/>
                </a:cubicBezTo>
                <a:cubicBezTo>
                  <a:pt x="885" y="474"/>
                  <a:pt x="885" y="474"/>
                  <a:pt x="885" y="474"/>
                </a:cubicBezTo>
                <a:lnTo>
                  <a:pt x="840" y="47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6" name="Freeform 10">
            <a:extLst>
              <a:ext uri="{FF2B5EF4-FFF2-40B4-BE49-F238E27FC236}">
                <a16:creationId xmlns:a16="http://schemas.microsoft.com/office/drawing/2014/main" id="{BC4EA2E8-A326-4AC5-A39B-A2467E36AFA6}"/>
              </a:ext>
            </a:extLst>
          </p:cNvPr>
          <p:cNvSpPr>
            <a:spLocks/>
          </p:cNvSpPr>
          <p:nvPr/>
        </p:nvSpPr>
        <p:spPr bwMode="auto">
          <a:xfrm>
            <a:off x="6524153" y="4141365"/>
            <a:ext cx="1514475" cy="2239963"/>
          </a:xfrm>
          <a:custGeom>
            <a:avLst/>
            <a:gdLst>
              <a:gd name="T0" fmla="*/ 114 w 596"/>
              <a:gd name="T1" fmla="*/ 837 h 882"/>
              <a:gd name="T2" fmla="*/ 562 w 596"/>
              <a:gd name="T3" fmla="*/ 37 h 882"/>
              <a:gd name="T4" fmla="*/ 557 w 596"/>
              <a:gd name="T5" fmla="*/ 0 h 882"/>
              <a:gd name="T6" fmla="*/ 101 w 596"/>
              <a:gd name="T7" fmla="*/ 709 h 882"/>
              <a:gd name="T8" fmla="*/ 97 w 596"/>
              <a:gd name="T9" fmla="*/ 667 h 882"/>
              <a:gd name="T10" fmla="*/ 46 w 596"/>
              <a:gd name="T11" fmla="*/ 729 h 882"/>
              <a:gd name="T12" fmla="*/ 0 w 596"/>
              <a:gd name="T13" fmla="*/ 785 h 882"/>
              <a:gd name="T14" fmla="*/ 82 w 596"/>
              <a:gd name="T15" fmla="*/ 851 h 882"/>
              <a:gd name="T16" fmla="*/ 119 w 596"/>
              <a:gd name="T17" fmla="*/ 882 h 882"/>
              <a:gd name="T18" fmla="*/ 114 w 596"/>
              <a:gd name="T19" fmla="*/ 837 h 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6" h="882">
                <a:moveTo>
                  <a:pt x="114" y="837"/>
                </a:moveTo>
                <a:cubicBezTo>
                  <a:pt x="408" y="695"/>
                  <a:pt x="596" y="380"/>
                  <a:pt x="562" y="37"/>
                </a:cubicBezTo>
                <a:cubicBezTo>
                  <a:pt x="560" y="24"/>
                  <a:pt x="559" y="12"/>
                  <a:pt x="557" y="0"/>
                </a:cubicBezTo>
                <a:cubicBezTo>
                  <a:pt x="573" y="315"/>
                  <a:pt x="384" y="597"/>
                  <a:pt x="101" y="709"/>
                </a:cubicBezTo>
                <a:cubicBezTo>
                  <a:pt x="97" y="667"/>
                  <a:pt x="97" y="667"/>
                  <a:pt x="97" y="667"/>
                </a:cubicBezTo>
                <a:cubicBezTo>
                  <a:pt x="46" y="729"/>
                  <a:pt x="46" y="729"/>
                  <a:pt x="46" y="729"/>
                </a:cubicBezTo>
                <a:cubicBezTo>
                  <a:pt x="0" y="785"/>
                  <a:pt x="0" y="785"/>
                  <a:pt x="0" y="785"/>
                </a:cubicBezTo>
                <a:cubicBezTo>
                  <a:pt x="82" y="851"/>
                  <a:pt x="82" y="851"/>
                  <a:pt x="82" y="851"/>
                </a:cubicBezTo>
                <a:cubicBezTo>
                  <a:pt x="119" y="882"/>
                  <a:pt x="119" y="882"/>
                  <a:pt x="119" y="882"/>
                </a:cubicBezTo>
                <a:lnTo>
                  <a:pt x="114" y="8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58AC3D6B-6925-46EA-8EA5-41A25A571AB5}"/>
              </a:ext>
            </a:extLst>
          </p:cNvPr>
          <p:cNvSpPr>
            <a:spLocks/>
          </p:cNvSpPr>
          <p:nvPr/>
        </p:nvSpPr>
        <p:spPr bwMode="auto">
          <a:xfrm>
            <a:off x="3574132" y="4214018"/>
            <a:ext cx="2232025" cy="1519238"/>
          </a:xfrm>
          <a:custGeom>
            <a:avLst/>
            <a:gdLst>
              <a:gd name="T0" fmla="*/ 45 w 879"/>
              <a:gd name="T1" fmla="*/ 113 h 598"/>
              <a:gd name="T2" fmla="*/ 842 w 879"/>
              <a:gd name="T3" fmla="*/ 566 h 598"/>
              <a:gd name="T4" fmla="*/ 879 w 879"/>
              <a:gd name="T5" fmla="*/ 562 h 598"/>
              <a:gd name="T6" fmla="*/ 172 w 879"/>
              <a:gd name="T7" fmla="*/ 101 h 598"/>
              <a:gd name="T8" fmla="*/ 215 w 879"/>
              <a:gd name="T9" fmla="*/ 97 h 598"/>
              <a:gd name="T10" fmla="*/ 153 w 879"/>
              <a:gd name="T11" fmla="*/ 46 h 598"/>
              <a:gd name="T12" fmla="*/ 97 w 879"/>
              <a:gd name="T13" fmla="*/ 0 h 598"/>
              <a:gd name="T14" fmla="*/ 30 w 879"/>
              <a:gd name="T15" fmla="*/ 80 h 598"/>
              <a:gd name="T16" fmla="*/ 0 w 879"/>
              <a:gd name="T17" fmla="*/ 117 h 598"/>
              <a:gd name="T18" fmla="*/ 45 w 879"/>
              <a:gd name="T19" fmla="*/ 113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9" h="598">
                <a:moveTo>
                  <a:pt x="45" y="113"/>
                </a:moveTo>
                <a:cubicBezTo>
                  <a:pt x="185" y="408"/>
                  <a:pt x="498" y="598"/>
                  <a:pt x="842" y="566"/>
                </a:cubicBezTo>
                <a:cubicBezTo>
                  <a:pt x="854" y="565"/>
                  <a:pt x="867" y="563"/>
                  <a:pt x="879" y="562"/>
                </a:cubicBezTo>
                <a:cubicBezTo>
                  <a:pt x="564" y="575"/>
                  <a:pt x="283" y="384"/>
                  <a:pt x="172" y="101"/>
                </a:cubicBezTo>
                <a:cubicBezTo>
                  <a:pt x="215" y="97"/>
                  <a:pt x="215" y="97"/>
                  <a:pt x="215" y="97"/>
                </a:cubicBezTo>
                <a:cubicBezTo>
                  <a:pt x="153" y="46"/>
                  <a:pt x="153" y="46"/>
                  <a:pt x="153" y="46"/>
                </a:cubicBezTo>
                <a:cubicBezTo>
                  <a:pt x="97" y="0"/>
                  <a:pt x="97" y="0"/>
                  <a:pt x="97" y="0"/>
                </a:cubicBezTo>
                <a:cubicBezTo>
                  <a:pt x="30" y="80"/>
                  <a:pt x="30" y="80"/>
                  <a:pt x="30" y="80"/>
                </a:cubicBezTo>
                <a:cubicBezTo>
                  <a:pt x="0" y="117"/>
                  <a:pt x="0" y="117"/>
                  <a:pt x="0" y="117"/>
                </a:cubicBezTo>
                <a:lnTo>
                  <a:pt x="45" y="1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8" name="Freeform 12">
            <a:extLst>
              <a:ext uri="{FF2B5EF4-FFF2-40B4-BE49-F238E27FC236}">
                <a16:creationId xmlns:a16="http://schemas.microsoft.com/office/drawing/2014/main" id="{0C3D21AB-FB77-4710-9560-A4F3F9D65D7F}"/>
              </a:ext>
            </a:extLst>
          </p:cNvPr>
          <p:cNvSpPr>
            <a:spLocks/>
          </p:cNvSpPr>
          <p:nvPr/>
        </p:nvSpPr>
        <p:spPr bwMode="auto">
          <a:xfrm>
            <a:off x="4222204" y="1268760"/>
            <a:ext cx="1527175" cy="2224088"/>
          </a:xfrm>
          <a:custGeom>
            <a:avLst/>
            <a:gdLst>
              <a:gd name="T0" fmla="*/ 488 w 601"/>
              <a:gd name="T1" fmla="*/ 45 h 876"/>
              <a:gd name="T2" fmla="*/ 29 w 601"/>
              <a:gd name="T3" fmla="*/ 839 h 876"/>
              <a:gd name="T4" fmla="*/ 34 w 601"/>
              <a:gd name="T5" fmla="*/ 876 h 876"/>
              <a:gd name="T6" fmla="*/ 499 w 601"/>
              <a:gd name="T7" fmla="*/ 172 h 876"/>
              <a:gd name="T8" fmla="*/ 502 w 601"/>
              <a:gd name="T9" fmla="*/ 215 h 876"/>
              <a:gd name="T10" fmla="*/ 554 w 601"/>
              <a:gd name="T11" fmla="*/ 154 h 876"/>
              <a:gd name="T12" fmla="*/ 601 w 601"/>
              <a:gd name="T13" fmla="*/ 98 h 876"/>
              <a:gd name="T14" fmla="*/ 520 w 601"/>
              <a:gd name="T15" fmla="*/ 31 h 876"/>
              <a:gd name="T16" fmla="*/ 484 w 601"/>
              <a:gd name="T17" fmla="*/ 0 h 876"/>
              <a:gd name="T18" fmla="*/ 488 w 601"/>
              <a:gd name="T19" fmla="*/ 45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1" h="876">
                <a:moveTo>
                  <a:pt x="488" y="45"/>
                </a:moveTo>
                <a:cubicBezTo>
                  <a:pt x="192" y="183"/>
                  <a:pt x="0" y="495"/>
                  <a:pt x="29" y="839"/>
                </a:cubicBezTo>
                <a:cubicBezTo>
                  <a:pt x="31" y="851"/>
                  <a:pt x="32" y="864"/>
                  <a:pt x="34" y="876"/>
                </a:cubicBezTo>
                <a:cubicBezTo>
                  <a:pt x="22" y="561"/>
                  <a:pt x="215" y="281"/>
                  <a:pt x="499" y="172"/>
                </a:cubicBezTo>
                <a:cubicBezTo>
                  <a:pt x="502" y="215"/>
                  <a:pt x="502" y="215"/>
                  <a:pt x="502" y="215"/>
                </a:cubicBezTo>
                <a:cubicBezTo>
                  <a:pt x="554" y="154"/>
                  <a:pt x="554" y="154"/>
                  <a:pt x="554" y="154"/>
                </a:cubicBezTo>
                <a:cubicBezTo>
                  <a:pt x="601" y="98"/>
                  <a:pt x="601" y="98"/>
                  <a:pt x="601" y="98"/>
                </a:cubicBezTo>
                <a:cubicBezTo>
                  <a:pt x="520" y="31"/>
                  <a:pt x="520" y="31"/>
                  <a:pt x="520" y="31"/>
                </a:cubicBezTo>
                <a:cubicBezTo>
                  <a:pt x="484" y="0"/>
                  <a:pt x="484" y="0"/>
                  <a:pt x="484" y="0"/>
                </a:cubicBezTo>
                <a:lnTo>
                  <a:pt x="488" y="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42768C1-399A-4FB7-B5E2-DECFECD9925A}"/>
              </a:ext>
            </a:extLst>
          </p:cNvPr>
          <p:cNvCxnSpPr>
            <a:cxnSpLocks/>
          </p:cNvCxnSpPr>
          <p:nvPr/>
        </p:nvCxnSpPr>
        <p:spPr>
          <a:xfrm flipV="1">
            <a:off x="6094412" y="1214846"/>
            <a:ext cx="0" cy="5185954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0EE705C-ECEB-4058-9C8C-4C26B4B8A529}"/>
              </a:ext>
            </a:extLst>
          </p:cNvPr>
          <p:cNvCxnSpPr>
            <a:cxnSpLocks/>
          </p:cNvCxnSpPr>
          <p:nvPr/>
        </p:nvCxnSpPr>
        <p:spPr>
          <a:xfrm flipH="1">
            <a:off x="608742" y="3807823"/>
            <a:ext cx="10951887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DC3B08AD-A69C-4D4C-A07C-59319206C227}"/>
              </a:ext>
            </a:extLst>
          </p:cNvPr>
          <p:cNvSpPr/>
          <p:nvPr/>
        </p:nvSpPr>
        <p:spPr>
          <a:xfrm>
            <a:off x="4677681" y="2391092"/>
            <a:ext cx="2833462" cy="28334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C3FAF8CB-4BD4-445A-96B1-9AA9EF5DC497}"/>
              </a:ext>
            </a:extLst>
          </p:cNvPr>
          <p:cNvSpPr>
            <a:spLocks/>
          </p:cNvSpPr>
          <p:nvPr/>
        </p:nvSpPr>
        <p:spPr bwMode="auto">
          <a:xfrm>
            <a:off x="6108700" y="1792288"/>
            <a:ext cx="2016125" cy="2017713"/>
          </a:xfrm>
          <a:custGeom>
            <a:avLst/>
            <a:gdLst>
              <a:gd name="T0" fmla="*/ 0 w 1336"/>
              <a:gd name="T1" fmla="*/ 0 h 1336"/>
              <a:gd name="T2" fmla="*/ 0 w 1336"/>
              <a:gd name="T3" fmla="*/ 552 h 1336"/>
              <a:gd name="T4" fmla="*/ 784 w 1336"/>
              <a:gd name="T5" fmla="*/ 1336 h 1336"/>
              <a:gd name="T6" fmla="*/ 1336 w 1336"/>
              <a:gd name="T7" fmla="*/ 1336 h 1336"/>
              <a:gd name="T8" fmla="*/ 0 w 1336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6" h="1336">
                <a:moveTo>
                  <a:pt x="0" y="0"/>
                </a:moveTo>
                <a:cubicBezTo>
                  <a:pt x="0" y="552"/>
                  <a:pt x="0" y="552"/>
                  <a:pt x="0" y="552"/>
                </a:cubicBezTo>
                <a:cubicBezTo>
                  <a:pt x="433" y="552"/>
                  <a:pt x="784" y="903"/>
                  <a:pt x="784" y="1336"/>
                </a:cubicBezTo>
                <a:cubicBezTo>
                  <a:pt x="1336" y="1336"/>
                  <a:pt x="1336" y="1336"/>
                  <a:pt x="1336" y="1336"/>
                </a:cubicBezTo>
                <a:cubicBezTo>
                  <a:pt x="1336" y="598"/>
                  <a:pt x="738" y="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2C96FDD8-CD4C-4BC2-BDAD-7519DDB09011}"/>
              </a:ext>
            </a:extLst>
          </p:cNvPr>
          <p:cNvSpPr>
            <a:spLocks/>
          </p:cNvSpPr>
          <p:nvPr/>
        </p:nvSpPr>
        <p:spPr bwMode="auto">
          <a:xfrm>
            <a:off x="6108700" y="3810000"/>
            <a:ext cx="2016125" cy="2016125"/>
          </a:xfrm>
          <a:custGeom>
            <a:avLst/>
            <a:gdLst>
              <a:gd name="T0" fmla="*/ 0 w 1336"/>
              <a:gd name="T1" fmla="*/ 784 h 1336"/>
              <a:gd name="T2" fmla="*/ 0 w 1336"/>
              <a:gd name="T3" fmla="*/ 1336 h 1336"/>
              <a:gd name="T4" fmla="*/ 1336 w 1336"/>
              <a:gd name="T5" fmla="*/ 0 h 1336"/>
              <a:gd name="T6" fmla="*/ 784 w 1336"/>
              <a:gd name="T7" fmla="*/ 0 h 1336"/>
              <a:gd name="T8" fmla="*/ 0 w 1336"/>
              <a:gd name="T9" fmla="*/ 784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6" h="1336">
                <a:moveTo>
                  <a:pt x="0" y="784"/>
                </a:moveTo>
                <a:cubicBezTo>
                  <a:pt x="0" y="1336"/>
                  <a:pt x="0" y="1336"/>
                  <a:pt x="0" y="1336"/>
                </a:cubicBezTo>
                <a:cubicBezTo>
                  <a:pt x="738" y="1336"/>
                  <a:pt x="1336" y="738"/>
                  <a:pt x="1336" y="0"/>
                </a:cubicBezTo>
                <a:cubicBezTo>
                  <a:pt x="784" y="0"/>
                  <a:pt x="784" y="0"/>
                  <a:pt x="784" y="0"/>
                </a:cubicBezTo>
                <a:cubicBezTo>
                  <a:pt x="784" y="433"/>
                  <a:pt x="433" y="784"/>
                  <a:pt x="0" y="784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6C73C470-9261-487A-8394-124D37555BB0}"/>
              </a:ext>
            </a:extLst>
          </p:cNvPr>
          <p:cNvSpPr>
            <a:spLocks/>
          </p:cNvSpPr>
          <p:nvPr/>
        </p:nvSpPr>
        <p:spPr bwMode="auto">
          <a:xfrm>
            <a:off x="4090988" y="3810000"/>
            <a:ext cx="2017713" cy="2016125"/>
          </a:xfrm>
          <a:custGeom>
            <a:avLst/>
            <a:gdLst>
              <a:gd name="T0" fmla="*/ 552 w 1336"/>
              <a:gd name="T1" fmla="*/ 0 h 1336"/>
              <a:gd name="T2" fmla="*/ 0 w 1336"/>
              <a:gd name="T3" fmla="*/ 0 h 1336"/>
              <a:gd name="T4" fmla="*/ 1336 w 1336"/>
              <a:gd name="T5" fmla="*/ 1336 h 1336"/>
              <a:gd name="T6" fmla="*/ 1336 w 1336"/>
              <a:gd name="T7" fmla="*/ 784 h 1336"/>
              <a:gd name="T8" fmla="*/ 552 w 1336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6" h="1336">
                <a:moveTo>
                  <a:pt x="55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38"/>
                  <a:pt x="598" y="1336"/>
                  <a:pt x="1336" y="1336"/>
                </a:cubicBezTo>
                <a:cubicBezTo>
                  <a:pt x="1336" y="784"/>
                  <a:pt x="1336" y="784"/>
                  <a:pt x="1336" y="784"/>
                </a:cubicBezTo>
                <a:cubicBezTo>
                  <a:pt x="903" y="784"/>
                  <a:pt x="552" y="433"/>
                  <a:pt x="552" y="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A3A89AE5-33BA-4B5D-A9FB-F05B71D43579}"/>
              </a:ext>
            </a:extLst>
          </p:cNvPr>
          <p:cNvSpPr>
            <a:spLocks/>
          </p:cNvSpPr>
          <p:nvPr/>
        </p:nvSpPr>
        <p:spPr bwMode="auto">
          <a:xfrm>
            <a:off x="4090988" y="1792288"/>
            <a:ext cx="2017713" cy="2017713"/>
          </a:xfrm>
          <a:custGeom>
            <a:avLst/>
            <a:gdLst>
              <a:gd name="T0" fmla="*/ 1336 w 1336"/>
              <a:gd name="T1" fmla="*/ 552 h 1336"/>
              <a:gd name="T2" fmla="*/ 1336 w 1336"/>
              <a:gd name="T3" fmla="*/ 0 h 1336"/>
              <a:gd name="T4" fmla="*/ 0 w 1336"/>
              <a:gd name="T5" fmla="*/ 1336 h 1336"/>
              <a:gd name="T6" fmla="*/ 552 w 1336"/>
              <a:gd name="T7" fmla="*/ 1336 h 1336"/>
              <a:gd name="T8" fmla="*/ 1336 w 1336"/>
              <a:gd name="T9" fmla="*/ 552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6" h="1336">
                <a:moveTo>
                  <a:pt x="1336" y="552"/>
                </a:moveTo>
                <a:cubicBezTo>
                  <a:pt x="1336" y="0"/>
                  <a:pt x="1336" y="0"/>
                  <a:pt x="1336" y="0"/>
                </a:cubicBezTo>
                <a:cubicBezTo>
                  <a:pt x="598" y="0"/>
                  <a:pt x="0" y="598"/>
                  <a:pt x="0" y="1336"/>
                </a:cubicBezTo>
                <a:cubicBezTo>
                  <a:pt x="552" y="1336"/>
                  <a:pt x="552" y="1336"/>
                  <a:pt x="552" y="1336"/>
                </a:cubicBezTo>
                <a:cubicBezTo>
                  <a:pt x="552" y="903"/>
                  <a:pt x="903" y="552"/>
                  <a:pt x="1336" y="55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PDSA Cycle PowerPoint Template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08DD3F-D9A4-4EA2-B985-C7173FD2812F}"/>
              </a:ext>
            </a:extLst>
          </p:cNvPr>
          <p:cNvSpPr txBox="1"/>
          <p:nvPr/>
        </p:nvSpPr>
        <p:spPr>
          <a:xfrm rot="18900000">
            <a:off x="4708072" y="2573769"/>
            <a:ext cx="1484770" cy="124335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Plan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E3D056-198D-4506-8A9E-7A50A7A303D6}"/>
              </a:ext>
            </a:extLst>
          </p:cNvPr>
          <p:cNvSpPr txBox="1"/>
          <p:nvPr/>
        </p:nvSpPr>
        <p:spPr>
          <a:xfrm>
            <a:off x="8494685" y="2044829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09298BB-01CC-4D21-8547-46EAAA8923C0}"/>
              </a:ext>
            </a:extLst>
          </p:cNvPr>
          <p:cNvSpPr txBox="1"/>
          <p:nvPr/>
        </p:nvSpPr>
        <p:spPr>
          <a:xfrm>
            <a:off x="1556856" y="2044829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19428F-20ED-4E2A-9B4D-3CA1EA157CA2}"/>
              </a:ext>
            </a:extLst>
          </p:cNvPr>
          <p:cNvSpPr txBox="1"/>
          <p:nvPr/>
        </p:nvSpPr>
        <p:spPr>
          <a:xfrm>
            <a:off x="8494685" y="4904143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F9B15BE-A19C-47ED-B879-D9A0B2A5D8B2}"/>
              </a:ext>
            </a:extLst>
          </p:cNvPr>
          <p:cNvSpPr txBox="1"/>
          <p:nvPr/>
        </p:nvSpPr>
        <p:spPr>
          <a:xfrm>
            <a:off x="1556856" y="4904143"/>
            <a:ext cx="2137283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>
              <a:defRPr/>
            </a:pP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7FF0E35-9665-4E93-8D8E-3F7398D93328}"/>
              </a:ext>
            </a:extLst>
          </p:cNvPr>
          <p:cNvSpPr txBox="1"/>
          <p:nvPr/>
        </p:nvSpPr>
        <p:spPr>
          <a:xfrm>
            <a:off x="4947571" y="3411211"/>
            <a:ext cx="2296861" cy="76944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IN" sz="4400" b="1" i="0" dirty="0">
                <a:solidFill>
                  <a:schemeClr val="accent2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PD</a:t>
            </a:r>
            <a:r>
              <a:rPr lang="en-IN" sz="4400" b="1" i="0" dirty="0">
                <a:solidFill>
                  <a:schemeClr val="accent3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S</a:t>
            </a:r>
            <a:r>
              <a:rPr lang="en-IN" sz="4400" b="1" i="0" dirty="0">
                <a:solidFill>
                  <a:schemeClr val="accent4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A</a:t>
            </a:r>
            <a:endParaRPr lang="en-IN" sz="4400" b="1" dirty="0">
              <a:solidFill>
                <a:schemeClr val="accent4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9D9C71-42E1-4687-A0DC-04A53F299F04}"/>
              </a:ext>
            </a:extLst>
          </p:cNvPr>
          <p:cNvSpPr txBox="1"/>
          <p:nvPr/>
        </p:nvSpPr>
        <p:spPr>
          <a:xfrm rot="2700000">
            <a:off x="6001294" y="2586832"/>
            <a:ext cx="1484770" cy="124335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Do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860F15A-FBBE-4E51-8DE5-49DCE3D92EAE}"/>
              </a:ext>
            </a:extLst>
          </p:cNvPr>
          <p:cNvSpPr txBox="1"/>
          <p:nvPr/>
        </p:nvSpPr>
        <p:spPr>
          <a:xfrm rot="2869439">
            <a:off x="4647777" y="3838707"/>
            <a:ext cx="1484770" cy="124335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53D6A1-C64F-45E1-BE6C-EEADA88F1CDE}"/>
              </a:ext>
            </a:extLst>
          </p:cNvPr>
          <p:cNvSpPr txBox="1"/>
          <p:nvPr/>
        </p:nvSpPr>
        <p:spPr>
          <a:xfrm rot="18730123">
            <a:off x="6106730" y="3822312"/>
            <a:ext cx="1484770" cy="124335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Study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0821ECE4-E9BF-4942-9D7E-69672FAB31BC}"/>
              </a:ext>
            </a:extLst>
          </p:cNvPr>
          <p:cNvSpPr/>
          <p:nvPr/>
        </p:nvSpPr>
        <p:spPr>
          <a:xfrm rot="16200000">
            <a:off x="5853351" y="5288473"/>
            <a:ext cx="366992" cy="24956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9823122E-9276-4563-AA5D-E981309AE528}"/>
              </a:ext>
            </a:extLst>
          </p:cNvPr>
          <p:cNvSpPr/>
          <p:nvPr/>
        </p:nvSpPr>
        <p:spPr>
          <a:xfrm rot="5400000">
            <a:off x="5989419" y="2092428"/>
            <a:ext cx="366992" cy="24956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7046C1E8-B696-4076-A1A4-9F1732545505}"/>
              </a:ext>
            </a:extLst>
          </p:cNvPr>
          <p:cNvSpPr/>
          <p:nvPr/>
        </p:nvSpPr>
        <p:spPr>
          <a:xfrm rot="10800000">
            <a:off x="7518174" y="3763279"/>
            <a:ext cx="366992" cy="24956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6048CDFB-D7BF-44DE-ABD4-01CF0CF7A1EA}"/>
              </a:ext>
            </a:extLst>
          </p:cNvPr>
          <p:cNvSpPr/>
          <p:nvPr/>
        </p:nvSpPr>
        <p:spPr>
          <a:xfrm>
            <a:off x="4322129" y="3627211"/>
            <a:ext cx="366992" cy="24956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74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loud\drive\websites\slidemodel\logo\sebastian\slidemodel-logo-tr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91" y="3164751"/>
            <a:ext cx="2791845" cy="52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60568"/>
      </a:accent1>
      <a:accent2>
        <a:srgbClr val="5B2A86"/>
      </a:accent2>
      <a:accent3>
        <a:srgbClr val="7785AC"/>
      </a:accent3>
      <a:accent4>
        <a:srgbClr val="9AC6C5"/>
      </a:accent4>
      <a:accent5>
        <a:srgbClr val="A5E6BA"/>
      </a:accent5>
      <a:accent6>
        <a:srgbClr val="A5A5A5"/>
      </a:accent6>
      <a:hlink>
        <a:srgbClr val="0000FF"/>
      </a:hlink>
      <a:folHlink>
        <a:srgbClr val="800080"/>
      </a:folHlink>
    </a:clrScheme>
    <a:fontScheme name="Custom 2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5469</TotalTime>
  <Words>205</Words>
  <Application>Microsoft Office PowerPoint</Application>
  <PresentationFormat>Custom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Segoe UI Black</vt:lpstr>
      <vt:lpstr>Office Theme</vt:lpstr>
      <vt:lpstr>PDSA Cycle PowerPoint Template</vt:lpstr>
      <vt:lpstr>PDSA Cycle PowerPoint Template</vt:lpstr>
      <vt:lpstr>PDSA Cycle PowerPoint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PDSA Cycle PowerPoint Template</dc:title>
  <dc:creator>Julian</dc:creator>
  <cp:lastModifiedBy>J</cp:lastModifiedBy>
  <cp:revision>105</cp:revision>
  <dcterms:created xsi:type="dcterms:W3CDTF">2013-09-12T13:05:01Z</dcterms:created>
  <dcterms:modified xsi:type="dcterms:W3CDTF">2021-08-23T21:23:30Z</dcterms:modified>
</cp:coreProperties>
</file>