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2" r:id="rId3"/>
    <p:sldId id="288" r:id="rId4"/>
    <p:sldId id="289" r:id="rId5"/>
    <p:sldId id="290" r:id="rId6"/>
    <p:sldId id="286" r:id="rId7"/>
    <p:sldId id="268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A43"/>
    <a:srgbClr val="FEC034"/>
    <a:srgbClr val="FFFF43"/>
    <a:srgbClr val="ED7D31"/>
    <a:srgbClr val="3598DB"/>
    <a:srgbClr val="2E75B5"/>
    <a:srgbClr val="44546B"/>
    <a:srgbClr val="70AD46"/>
    <a:srgbClr val="F0F0F0"/>
    <a:srgbClr val="419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116" d="100"/>
          <a:sy n="116" d="100"/>
        </p:scale>
        <p:origin x="120" y="2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5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7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89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9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820" y="1592551"/>
            <a:ext cx="4753619" cy="61082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lang="en-US" sz="5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303" y="2348880"/>
            <a:ext cx="4765719" cy="764440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E4C802-E287-4955-8BD8-D181E6BFAAB7}"/>
              </a:ext>
            </a:extLst>
          </p:cNvPr>
          <p:cNvSpPr/>
          <p:nvPr/>
        </p:nvSpPr>
        <p:spPr>
          <a:xfrm>
            <a:off x="303331" y="308114"/>
            <a:ext cx="2870847" cy="62417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87F18A-71EE-4E8B-962F-F880DBB9BB91}"/>
              </a:ext>
            </a:extLst>
          </p:cNvPr>
          <p:cNvSpPr/>
          <p:nvPr/>
        </p:nvSpPr>
        <p:spPr>
          <a:xfrm>
            <a:off x="303331" y="2289398"/>
            <a:ext cx="2870847" cy="845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64067-4596-4EAD-B9D2-96421AF3CBA7}"/>
              </a:ext>
            </a:extLst>
          </p:cNvPr>
          <p:cNvSpPr txBox="1"/>
          <p:nvPr/>
        </p:nvSpPr>
        <p:spPr>
          <a:xfrm>
            <a:off x="524088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11C403-B063-4F01-93FA-30CFA86A0F0C}"/>
              </a:ext>
            </a:extLst>
          </p:cNvPr>
          <p:cNvSpPr/>
          <p:nvPr/>
        </p:nvSpPr>
        <p:spPr>
          <a:xfrm>
            <a:off x="526437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92F847E-67A8-4962-BE4A-45D35A627EA2}"/>
              </a:ext>
            </a:extLst>
          </p:cNvPr>
          <p:cNvSpPr txBox="1"/>
          <p:nvPr/>
        </p:nvSpPr>
        <p:spPr>
          <a:xfrm>
            <a:off x="542032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RISKS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63A858-C4E0-4A35-A3E2-035C5B7EB81C}"/>
              </a:ext>
            </a:extLst>
          </p:cNvPr>
          <p:cNvSpPr/>
          <p:nvPr/>
        </p:nvSpPr>
        <p:spPr>
          <a:xfrm>
            <a:off x="6112013" y="308114"/>
            <a:ext cx="2870847" cy="62417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C0374A-05AB-40E4-9873-879CEC285C88}"/>
              </a:ext>
            </a:extLst>
          </p:cNvPr>
          <p:cNvSpPr/>
          <p:nvPr/>
        </p:nvSpPr>
        <p:spPr>
          <a:xfrm>
            <a:off x="6112013" y="2289398"/>
            <a:ext cx="2870847" cy="8452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12CA0C4-F2ED-4263-8574-EB2635C8F59A}"/>
              </a:ext>
            </a:extLst>
          </p:cNvPr>
          <p:cNvSpPr txBox="1"/>
          <p:nvPr/>
        </p:nvSpPr>
        <p:spPr>
          <a:xfrm>
            <a:off x="633277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C3CF40D-EF09-4B00-BABF-8C8E0F2D8507}"/>
              </a:ext>
            </a:extLst>
          </p:cNvPr>
          <p:cNvSpPr txBox="1"/>
          <p:nvPr/>
        </p:nvSpPr>
        <p:spPr>
          <a:xfrm>
            <a:off x="635071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A38447-9D9F-440E-9A29-50D42404EEAE}"/>
              </a:ext>
            </a:extLst>
          </p:cNvPr>
          <p:cNvSpPr/>
          <p:nvPr/>
        </p:nvSpPr>
        <p:spPr>
          <a:xfrm>
            <a:off x="633511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5DF98-71A9-46A9-9C1C-401A1CC2C496}"/>
              </a:ext>
            </a:extLst>
          </p:cNvPr>
          <p:cNvSpPr/>
          <p:nvPr/>
        </p:nvSpPr>
        <p:spPr>
          <a:xfrm>
            <a:off x="9016353" y="308114"/>
            <a:ext cx="2870847" cy="62417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E9D209-C5B0-4BBF-B644-6CD2B1FB3CC7}"/>
              </a:ext>
            </a:extLst>
          </p:cNvPr>
          <p:cNvSpPr/>
          <p:nvPr/>
        </p:nvSpPr>
        <p:spPr>
          <a:xfrm>
            <a:off x="9016353" y="2289398"/>
            <a:ext cx="2870847" cy="8452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AB374DA-17B7-478F-86DE-7ADA9BB7B834}"/>
              </a:ext>
            </a:extLst>
          </p:cNvPr>
          <p:cNvSpPr txBox="1"/>
          <p:nvPr/>
        </p:nvSpPr>
        <p:spPr>
          <a:xfrm>
            <a:off x="923711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0169BA-887E-4BFA-9198-6A93CAB45C24}"/>
              </a:ext>
            </a:extLst>
          </p:cNvPr>
          <p:cNvSpPr txBox="1"/>
          <p:nvPr/>
        </p:nvSpPr>
        <p:spPr>
          <a:xfrm>
            <a:off x="925505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9689F7-CC05-4A9B-A7AE-2193BF69ADA6}"/>
              </a:ext>
            </a:extLst>
          </p:cNvPr>
          <p:cNvSpPr/>
          <p:nvPr/>
        </p:nvSpPr>
        <p:spPr>
          <a:xfrm>
            <a:off x="923945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6B90A6-EF2C-450D-BAF9-2396E76DF6C9}"/>
              </a:ext>
            </a:extLst>
          </p:cNvPr>
          <p:cNvSpPr/>
          <p:nvPr/>
        </p:nvSpPr>
        <p:spPr>
          <a:xfrm>
            <a:off x="3207672" y="308114"/>
            <a:ext cx="2870847" cy="62417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29584D3-F1FA-42E7-BE33-E2AE012E1384}"/>
              </a:ext>
            </a:extLst>
          </p:cNvPr>
          <p:cNvSpPr/>
          <p:nvPr/>
        </p:nvSpPr>
        <p:spPr>
          <a:xfrm>
            <a:off x="3207672" y="2289398"/>
            <a:ext cx="2870847" cy="8452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B40364-E9AB-4B01-BB40-AEA4F2C90DEA}"/>
              </a:ext>
            </a:extLst>
          </p:cNvPr>
          <p:cNvSpPr txBox="1"/>
          <p:nvPr/>
        </p:nvSpPr>
        <p:spPr>
          <a:xfrm>
            <a:off x="3428429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62C155-6D02-40CF-AEAA-0116D0DDEEB4}"/>
              </a:ext>
            </a:extLst>
          </p:cNvPr>
          <p:cNvSpPr txBox="1"/>
          <p:nvPr/>
        </p:nvSpPr>
        <p:spPr>
          <a:xfrm>
            <a:off x="3446373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45C093-5B32-485B-B702-94C70F0AD2A7}"/>
              </a:ext>
            </a:extLst>
          </p:cNvPr>
          <p:cNvSpPr/>
          <p:nvPr/>
        </p:nvSpPr>
        <p:spPr>
          <a:xfrm>
            <a:off x="3430778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26" name="Graphic 18" descr="Cloud With Lightning And Rain outline">
            <a:extLst>
              <a:ext uri="{FF2B5EF4-FFF2-40B4-BE49-F238E27FC236}">
                <a16:creationId xmlns:a16="http://schemas.microsoft.com/office/drawing/2014/main" id="{DF58BB0D-0756-4CEB-96E6-B8C790EED610}"/>
              </a:ext>
            </a:extLst>
          </p:cNvPr>
          <p:cNvGrpSpPr/>
          <p:nvPr/>
        </p:nvGrpSpPr>
        <p:grpSpPr>
          <a:xfrm>
            <a:off x="1414977" y="3500589"/>
            <a:ext cx="647828" cy="636064"/>
            <a:chOff x="1414977" y="3500589"/>
            <a:chExt cx="647828" cy="636064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CDB7FD-2D34-4322-B82E-3B8D9B079FD7}"/>
                </a:ext>
              </a:extLst>
            </p:cNvPr>
            <p:cNvSpPr/>
            <p:nvPr/>
          </p:nvSpPr>
          <p:spPr>
            <a:xfrm>
              <a:off x="1414977" y="3500589"/>
              <a:ext cx="647828" cy="361227"/>
            </a:xfrm>
            <a:custGeom>
              <a:avLst/>
              <a:gdLst>
                <a:gd name="connsiteX0" fmla="*/ 647827 w 647828"/>
                <a:gd name="connsiteY0" fmla="*/ 271035 h 361227"/>
                <a:gd name="connsiteX1" fmla="*/ 558722 w 647828"/>
                <a:gd name="connsiteY1" fmla="*/ 180844 h 361227"/>
                <a:gd name="connsiteX2" fmla="*/ 543328 w 647828"/>
                <a:gd name="connsiteY2" fmla="*/ 182081 h 361227"/>
                <a:gd name="connsiteX3" fmla="*/ 543328 w 647828"/>
                <a:gd name="connsiteY3" fmla="*/ 180843 h 361227"/>
                <a:gd name="connsiteX4" fmla="*/ 429333 w 647828"/>
                <a:gd name="connsiteY4" fmla="*/ 66924 h 361227"/>
                <a:gd name="connsiteX5" fmla="*/ 393795 w 647828"/>
                <a:gd name="connsiteY5" fmla="*/ 72620 h 361227"/>
                <a:gd name="connsiteX6" fmla="*/ 207377 w 647828"/>
                <a:gd name="connsiteY6" fmla="*/ 16385 h 361227"/>
                <a:gd name="connsiteX7" fmla="*/ 134810 w 647828"/>
                <a:gd name="connsiteY7" fmla="*/ 135085 h 361227"/>
                <a:gd name="connsiteX8" fmla="*/ 1902 w 647828"/>
                <a:gd name="connsiteY8" fmla="*/ 226708 h 361227"/>
                <a:gd name="connsiteX9" fmla="*/ 93526 w 647828"/>
                <a:gd name="connsiteY9" fmla="*/ 359616 h 361227"/>
                <a:gd name="connsiteX10" fmla="*/ 106311 w 647828"/>
                <a:gd name="connsiteY10" fmla="*/ 361227 h 361227"/>
                <a:gd name="connsiteX11" fmla="*/ 562330 w 647828"/>
                <a:gd name="connsiteY11" fmla="*/ 361227 h 361227"/>
                <a:gd name="connsiteX12" fmla="*/ 647827 w 647828"/>
                <a:gd name="connsiteY12" fmla="*/ 271035 h 361227"/>
                <a:gd name="connsiteX13" fmla="*/ 113998 w 647828"/>
                <a:gd name="connsiteY13" fmla="*/ 342177 h 361227"/>
                <a:gd name="connsiteX14" fmla="*/ 107588 w 647828"/>
                <a:gd name="connsiteY14" fmla="*/ 341749 h 361227"/>
                <a:gd name="connsiteX15" fmla="*/ 19240 w 647828"/>
                <a:gd name="connsiteY15" fmla="*/ 240760 h 361227"/>
                <a:gd name="connsiteX16" fmla="*/ 120229 w 647828"/>
                <a:gd name="connsiteY16" fmla="*/ 152413 h 361227"/>
                <a:gd name="connsiteX17" fmla="*/ 131305 w 647828"/>
                <a:gd name="connsiteY17" fmla="*/ 153811 h 361227"/>
                <a:gd name="connsiteX18" fmla="*/ 153451 w 647828"/>
                <a:gd name="connsiteY18" fmla="*/ 157954 h 361227"/>
                <a:gd name="connsiteX19" fmla="*/ 153860 w 647828"/>
                <a:gd name="connsiteY19" fmla="*/ 135437 h 361227"/>
                <a:gd name="connsiteX20" fmla="*/ 274749 w 647828"/>
                <a:gd name="connsiteY20" fmla="*/ 19102 h 361227"/>
                <a:gd name="connsiteX21" fmla="*/ 377002 w 647828"/>
                <a:gd name="connsiteY21" fmla="*/ 81611 h 361227"/>
                <a:gd name="connsiteX22" fmla="*/ 384546 w 647828"/>
                <a:gd name="connsiteY22" fmla="*/ 95699 h 361227"/>
                <a:gd name="connsiteX23" fmla="*/ 399719 w 647828"/>
                <a:gd name="connsiteY23" fmla="*/ 90717 h 361227"/>
                <a:gd name="connsiteX24" fmla="*/ 429409 w 647828"/>
                <a:gd name="connsiteY24" fmla="*/ 85955 h 361227"/>
                <a:gd name="connsiteX25" fmla="*/ 485006 w 647828"/>
                <a:gd name="connsiteY25" fmla="*/ 103957 h 361227"/>
                <a:gd name="connsiteX26" fmla="*/ 524278 w 647828"/>
                <a:gd name="connsiteY26" fmla="*/ 180824 h 361227"/>
                <a:gd name="connsiteX27" fmla="*/ 524278 w 647828"/>
                <a:gd name="connsiteY27" fmla="*/ 204560 h 361227"/>
                <a:gd name="connsiteX28" fmla="*/ 546471 w 647828"/>
                <a:gd name="connsiteY28" fmla="*/ 200855 h 361227"/>
                <a:gd name="connsiteX29" fmla="*/ 558215 w 647828"/>
                <a:gd name="connsiteY29" fmla="*/ 199902 h 361227"/>
                <a:gd name="connsiteX30" fmla="*/ 628580 w 647828"/>
                <a:gd name="connsiteY30" fmla="*/ 271946 h 361227"/>
                <a:gd name="connsiteX31" fmla="*/ 561806 w 647828"/>
                <a:gd name="connsiteY31" fmla="*/ 342177 h 3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828" h="361227">
                  <a:moveTo>
                    <a:pt x="647827" y="271035"/>
                  </a:moveTo>
                  <a:cubicBezTo>
                    <a:pt x="648127" y="221524"/>
                    <a:pt x="608233" y="181144"/>
                    <a:pt x="558722" y="180844"/>
                  </a:cubicBezTo>
                  <a:cubicBezTo>
                    <a:pt x="553564" y="180812"/>
                    <a:pt x="548414" y="181227"/>
                    <a:pt x="543328" y="182081"/>
                  </a:cubicBezTo>
                  <a:lnTo>
                    <a:pt x="543328" y="180843"/>
                  </a:lnTo>
                  <a:cubicBezTo>
                    <a:pt x="543307" y="117906"/>
                    <a:pt x="492269" y="66903"/>
                    <a:pt x="429333" y="66924"/>
                  </a:cubicBezTo>
                  <a:cubicBezTo>
                    <a:pt x="417260" y="66928"/>
                    <a:pt x="405264" y="68851"/>
                    <a:pt x="393795" y="72620"/>
                  </a:cubicBezTo>
                  <a:cubicBezTo>
                    <a:pt x="357846" y="5613"/>
                    <a:pt x="274384" y="-19564"/>
                    <a:pt x="207377" y="16385"/>
                  </a:cubicBezTo>
                  <a:cubicBezTo>
                    <a:pt x="163507" y="39921"/>
                    <a:pt x="135760" y="85308"/>
                    <a:pt x="134810" y="135085"/>
                  </a:cubicBezTo>
                  <a:cubicBezTo>
                    <a:pt x="72807" y="123684"/>
                    <a:pt x="13303" y="164705"/>
                    <a:pt x="1902" y="226708"/>
                  </a:cubicBezTo>
                  <a:cubicBezTo>
                    <a:pt x="-9498" y="288710"/>
                    <a:pt x="31523" y="348216"/>
                    <a:pt x="93526" y="359616"/>
                  </a:cubicBezTo>
                  <a:cubicBezTo>
                    <a:pt x="97754" y="360394"/>
                    <a:pt x="102022" y="360931"/>
                    <a:pt x="106311" y="361227"/>
                  </a:cubicBezTo>
                  <a:lnTo>
                    <a:pt x="562330" y="361227"/>
                  </a:lnTo>
                  <a:cubicBezTo>
                    <a:pt x="610312" y="358754"/>
                    <a:pt x="647921" y="319081"/>
                    <a:pt x="647827" y="271035"/>
                  </a:cubicBezTo>
                  <a:close/>
                  <a:moveTo>
                    <a:pt x="113998" y="342177"/>
                  </a:moveTo>
                  <a:lnTo>
                    <a:pt x="107588" y="341749"/>
                  </a:lnTo>
                  <a:cubicBezTo>
                    <a:pt x="55304" y="338258"/>
                    <a:pt x="15749" y="293043"/>
                    <a:pt x="19240" y="240760"/>
                  </a:cubicBezTo>
                  <a:cubicBezTo>
                    <a:pt x="22731" y="188476"/>
                    <a:pt x="67946" y="148923"/>
                    <a:pt x="120229" y="152413"/>
                  </a:cubicBezTo>
                  <a:cubicBezTo>
                    <a:pt x="123945" y="152661"/>
                    <a:pt x="127643" y="153128"/>
                    <a:pt x="131305" y="153811"/>
                  </a:cubicBezTo>
                  <a:lnTo>
                    <a:pt x="153451" y="157954"/>
                  </a:lnTo>
                  <a:lnTo>
                    <a:pt x="153860" y="135437"/>
                  </a:lnTo>
                  <a:cubicBezTo>
                    <a:pt x="155117" y="69930"/>
                    <a:pt x="209241" y="17844"/>
                    <a:pt x="274749" y="19102"/>
                  </a:cubicBezTo>
                  <a:cubicBezTo>
                    <a:pt x="317626" y="19924"/>
                    <a:pt x="356722" y="43824"/>
                    <a:pt x="377002" y="81611"/>
                  </a:cubicBezTo>
                  <a:lnTo>
                    <a:pt x="384546" y="95699"/>
                  </a:lnTo>
                  <a:lnTo>
                    <a:pt x="399719" y="90717"/>
                  </a:lnTo>
                  <a:cubicBezTo>
                    <a:pt x="409302" y="87571"/>
                    <a:pt x="419323" y="85964"/>
                    <a:pt x="429409" y="85955"/>
                  </a:cubicBezTo>
                  <a:cubicBezTo>
                    <a:pt x="449380" y="85917"/>
                    <a:pt x="468848" y="92220"/>
                    <a:pt x="485006" y="103957"/>
                  </a:cubicBezTo>
                  <a:cubicBezTo>
                    <a:pt x="509612" y="121845"/>
                    <a:pt x="524203" y="150403"/>
                    <a:pt x="524278" y="180824"/>
                  </a:cubicBezTo>
                  <a:lnTo>
                    <a:pt x="524278" y="204560"/>
                  </a:lnTo>
                  <a:lnTo>
                    <a:pt x="546471" y="200855"/>
                  </a:lnTo>
                  <a:cubicBezTo>
                    <a:pt x="550353" y="200214"/>
                    <a:pt x="554281" y="199896"/>
                    <a:pt x="558215" y="199902"/>
                  </a:cubicBezTo>
                  <a:cubicBezTo>
                    <a:pt x="597540" y="200366"/>
                    <a:pt x="629043" y="232621"/>
                    <a:pt x="628580" y="271946"/>
                  </a:cubicBezTo>
                  <a:cubicBezTo>
                    <a:pt x="628141" y="309227"/>
                    <a:pt x="599019" y="339858"/>
                    <a:pt x="561806" y="3421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519EC84-3A4A-467A-9DD5-32A0C077940F}"/>
                </a:ext>
              </a:extLst>
            </p:cNvPr>
            <p:cNvSpPr/>
            <p:nvPr/>
          </p:nvSpPr>
          <p:spPr>
            <a:xfrm>
              <a:off x="1695739" y="3899323"/>
              <a:ext cx="93354" cy="237330"/>
            </a:xfrm>
            <a:custGeom>
              <a:avLst/>
              <a:gdLst>
                <a:gd name="connsiteX0" fmla="*/ 42929 w 93354"/>
                <a:gd name="connsiteY0" fmla="*/ 269 h 237330"/>
                <a:gd name="connsiteX1" fmla="*/ 31432 w 93354"/>
                <a:gd name="connsiteY1" fmla="*/ 7280 h 237330"/>
                <a:gd name="connsiteX2" fmla="*/ 0 w 93354"/>
                <a:gd name="connsiteY2" fmla="*/ 137229 h 237330"/>
                <a:gd name="connsiteX3" fmla="*/ 66361 w 93354"/>
                <a:gd name="connsiteY3" fmla="*/ 137229 h 237330"/>
                <a:gd name="connsiteX4" fmla="*/ 35395 w 93354"/>
                <a:gd name="connsiteY4" fmla="*/ 224516 h 237330"/>
                <a:gd name="connsiteX5" fmla="*/ 41048 w 93354"/>
                <a:gd name="connsiteY5" fmla="*/ 236743 h 237330"/>
                <a:gd name="connsiteX6" fmla="*/ 53275 w 93354"/>
                <a:gd name="connsiteY6" fmla="*/ 231090 h 237330"/>
                <a:gd name="connsiteX7" fmla="*/ 53350 w 93354"/>
                <a:gd name="connsiteY7" fmla="*/ 230879 h 237330"/>
                <a:gd name="connsiteX8" fmla="*/ 93355 w 93354"/>
                <a:gd name="connsiteY8" fmla="*/ 118179 h 237330"/>
                <a:gd name="connsiteX9" fmla="*/ 24222 w 93354"/>
                <a:gd name="connsiteY9" fmla="*/ 118179 h 237330"/>
                <a:gd name="connsiteX10" fmla="*/ 49940 w 93354"/>
                <a:gd name="connsiteY10" fmla="*/ 11766 h 237330"/>
                <a:gd name="connsiteX11" fmla="*/ 42929 w 93354"/>
                <a:gd name="connsiteY11" fmla="*/ 269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354" h="237330">
                  <a:moveTo>
                    <a:pt x="42929" y="269"/>
                  </a:moveTo>
                  <a:cubicBezTo>
                    <a:pt x="37819" y="-967"/>
                    <a:pt x="32673" y="2171"/>
                    <a:pt x="31432" y="7280"/>
                  </a:cubicBezTo>
                  <a:lnTo>
                    <a:pt x="0" y="137229"/>
                  </a:lnTo>
                  <a:lnTo>
                    <a:pt x="66361" y="137229"/>
                  </a:lnTo>
                  <a:lnTo>
                    <a:pt x="35395" y="224516"/>
                  </a:lnTo>
                  <a:cubicBezTo>
                    <a:pt x="33579" y="229454"/>
                    <a:pt x="36111" y="234928"/>
                    <a:pt x="41048" y="236743"/>
                  </a:cubicBezTo>
                  <a:cubicBezTo>
                    <a:pt x="45986" y="238558"/>
                    <a:pt x="51460" y="236027"/>
                    <a:pt x="53275" y="231090"/>
                  </a:cubicBezTo>
                  <a:cubicBezTo>
                    <a:pt x="53301" y="231020"/>
                    <a:pt x="53326" y="230950"/>
                    <a:pt x="53350" y="230879"/>
                  </a:cubicBezTo>
                  <a:lnTo>
                    <a:pt x="93355" y="118179"/>
                  </a:lnTo>
                  <a:lnTo>
                    <a:pt x="24222" y="118179"/>
                  </a:lnTo>
                  <a:lnTo>
                    <a:pt x="49940" y="11766"/>
                  </a:lnTo>
                  <a:cubicBezTo>
                    <a:pt x="51176" y="6656"/>
                    <a:pt x="48038" y="1509"/>
                    <a:pt x="42929" y="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08EC161-A8E3-434E-8DC6-E1D2C8CB41AD}"/>
                </a:ext>
              </a:extLst>
            </p:cNvPr>
            <p:cNvSpPr/>
            <p:nvPr/>
          </p:nvSpPr>
          <p:spPr>
            <a:xfrm>
              <a:off x="1861397" y="3898697"/>
              <a:ext cx="95002" cy="142408"/>
            </a:xfrm>
            <a:custGeom>
              <a:avLst/>
              <a:gdLst>
                <a:gd name="connsiteX0" fmla="*/ 47501 w 95002"/>
                <a:gd name="connsiteY0" fmla="*/ 142408 h 142408"/>
                <a:gd name="connsiteX1" fmla="*/ 95002 w 95002"/>
                <a:gd name="connsiteY1" fmla="*/ 94936 h 142408"/>
                <a:gd name="connsiteX2" fmla="*/ 47501 w 95002"/>
                <a:gd name="connsiteY2" fmla="*/ 0 h 142408"/>
                <a:gd name="connsiteX3" fmla="*/ 0 w 95002"/>
                <a:gd name="connsiteY3" fmla="*/ 94936 h 142408"/>
                <a:gd name="connsiteX4" fmla="*/ 47501 w 95002"/>
                <a:gd name="connsiteY4" fmla="*/ 142408 h 142408"/>
                <a:gd name="connsiteX5" fmla="*/ 47501 w 95002"/>
                <a:gd name="connsiteY5" fmla="*/ 34938 h 142408"/>
                <a:gd name="connsiteX6" fmla="*/ 75952 w 95002"/>
                <a:gd name="connsiteY6" fmla="*/ 94945 h 142408"/>
                <a:gd name="connsiteX7" fmla="*/ 47501 w 95002"/>
                <a:gd name="connsiteY7" fmla="*/ 123396 h 142408"/>
                <a:gd name="connsiteX8" fmla="*/ 19050 w 95002"/>
                <a:gd name="connsiteY8" fmla="*/ 94945 h 142408"/>
                <a:gd name="connsiteX9" fmla="*/ 47501 w 95002"/>
                <a:gd name="connsiteY9" fmla="*/ 34938 h 1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08">
                  <a:moveTo>
                    <a:pt x="47501" y="142408"/>
                  </a:moveTo>
                  <a:cubicBezTo>
                    <a:pt x="73724" y="142408"/>
                    <a:pt x="94986" y="121159"/>
                    <a:pt x="95002" y="94936"/>
                  </a:cubicBez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16" y="121159"/>
                    <a:pt x="21278" y="142408"/>
                    <a:pt x="47501" y="142408"/>
                  </a:cubicBezTo>
                  <a:close/>
                  <a:moveTo>
                    <a:pt x="47501" y="34938"/>
                  </a:moveTo>
                  <a:cubicBezTo>
                    <a:pt x="63008" y="60208"/>
                    <a:pt x="75952" y="85820"/>
                    <a:pt x="75952" y="94945"/>
                  </a:cubicBezTo>
                  <a:cubicBezTo>
                    <a:pt x="75952" y="110659"/>
                    <a:pt x="63215" y="123396"/>
                    <a:pt x="47501" y="123396"/>
                  </a:cubicBezTo>
                  <a:cubicBezTo>
                    <a:pt x="31788" y="123396"/>
                    <a:pt x="19050" y="110659"/>
                    <a:pt x="19050" y="94945"/>
                  </a:cubicBezTo>
                  <a:cubicBezTo>
                    <a:pt x="19050" y="85820"/>
                    <a:pt x="32004" y="60208"/>
                    <a:pt x="47501" y="349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CADDAF-C5C4-4700-84D1-8D884D2804AA}"/>
                </a:ext>
              </a:extLst>
            </p:cNvPr>
            <p:cNvSpPr/>
            <p:nvPr/>
          </p:nvSpPr>
          <p:spPr>
            <a:xfrm>
              <a:off x="1519393" y="3898697"/>
              <a:ext cx="95002" cy="142436"/>
            </a:xfrm>
            <a:custGeom>
              <a:avLst/>
              <a:gdLst>
                <a:gd name="connsiteX0" fmla="*/ 95002 w 95002"/>
                <a:gd name="connsiteY0" fmla="*/ 94936 h 142436"/>
                <a:gd name="connsiteX1" fmla="*/ 47501 w 95002"/>
                <a:gd name="connsiteY1" fmla="*/ 0 h 142436"/>
                <a:gd name="connsiteX2" fmla="*/ 0 w 95002"/>
                <a:gd name="connsiteY2" fmla="*/ 94936 h 142436"/>
                <a:gd name="connsiteX3" fmla="*/ 47501 w 95002"/>
                <a:gd name="connsiteY3" fmla="*/ 142437 h 142436"/>
                <a:gd name="connsiteX4" fmla="*/ 95002 w 95002"/>
                <a:gd name="connsiteY4" fmla="*/ 94936 h 142436"/>
                <a:gd name="connsiteX5" fmla="*/ 19050 w 95002"/>
                <a:gd name="connsiteY5" fmla="*/ 94936 h 142436"/>
                <a:gd name="connsiteX6" fmla="*/ 47501 w 95002"/>
                <a:gd name="connsiteY6" fmla="*/ 34928 h 142436"/>
                <a:gd name="connsiteX7" fmla="*/ 75952 w 95002"/>
                <a:gd name="connsiteY7" fmla="*/ 94936 h 142436"/>
                <a:gd name="connsiteX8" fmla="*/ 47501 w 95002"/>
                <a:gd name="connsiteY8" fmla="*/ 123387 h 142436"/>
                <a:gd name="connsiteX9" fmla="*/ 19050 w 95002"/>
                <a:gd name="connsiteY9" fmla="*/ 94936 h 1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36">
                  <a:moveTo>
                    <a:pt x="95002" y="94936"/>
                  </a:move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0" y="121169"/>
                    <a:pt x="21267" y="142437"/>
                    <a:pt x="47501" y="142437"/>
                  </a:cubicBezTo>
                  <a:cubicBezTo>
                    <a:pt x="73735" y="142437"/>
                    <a:pt x="95002" y="121169"/>
                    <a:pt x="95002" y="94936"/>
                  </a:cubicBezTo>
                  <a:close/>
                  <a:moveTo>
                    <a:pt x="19050" y="94936"/>
                  </a:moveTo>
                  <a:cubicBezTo>
                    <a:pt x="19050" y="85820"/>
                    <a:pt x="31994" y="60208"/>
                    <a:pt x="47501" y="34928"/>
                  </a:cubicBezTo>
                  <a:cubicBezTo>
                    <a:pt x="62998" y="60198"/>
                    <a:pt x="75952" y="85811"/>
                    <a:pt x="75952" y="94936"/>
                  </a:cubicBezTo>
                  <a:cubicBezTo>
                    <a:pt x="75952" y="110649"/>
                    <a:pt x="63215" y="123387"/>
                    <a:pt x="47501" y="123387"/>
                  </a:cubicBezTo>
                  <a:cubicBezTo>
                    <a:pt x="31788" y="123387"/>
                    <a:pt x="19050" y="110649"/>
                    <a:pt x="19050" y="94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36" name="Graphic 22" descr="Siren outline">
            <a:extLst>
              <a:ext uri="{FF2B5EF4-FFF2-40B4-BE49-F238E27FC236}">
                <a16:creationId xmlns:a16="http://schemas.microsoft.com/office/drawing/2014/main" id="{F8459E99-0E71-48B2-8164-C1392F6AD8A0}"/>
              </a:ext>
            </a:extLst>
          </p:cNvPr>
          <p:cNvGrpSpPr/>
          <p:nvPr/>
        </p:nvGrpSpPr>
        <p:grpSpPr>
          <a:xfrm>
            <a:off x="7223586" y="3490342"/>
            <a:ext cx="647700" cy="647700"/>
            <a:chOff x="7223586" y="3490342"/>
            <a:chExt cx="647700" cy="647700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E3E3283-9D73-4D78-A9E9-01290C153C71}"/>
                </a:ext>
              </a:extLst>
            </p:cNvPr>
            <p:cNvSpPr/>
            <p:nvPr/>
          </p:nvSpPr>
          <p:spPr>
            <a:xfrm rot="-351420">
              <a:off x="7642282" y="3727895"/>
              <a:ext cx="19050" cy="220227"/>
            </a:xfrm>
            <a:custGeom>
              <a:avLst/>
              <a:gdLst>
                <a:gd name="connsiteX0" fmla="*/ 0 w 19050"/>
                <a:gd name="connsiteY0" fmla="*/ 0 h 220227"/>
                <a:gd name="connsiteX1" fmla="*/ 19050 w 19050"/>
                <a:gd name="connsiteY1" fmla="*/ 0 h 220227"/>
                <a:gd name="connsiteX2" fmla="*/ 19050 w 19050"/>
                <a:gd name="connsiteY2" fmla="*/ 220228 h 220227"/>
                <a:gd name="connsiteX3" fmla="*/ 0 w 19050"/>
                <a:gd name="connsiteY3" fmla="*/ 220228 h 2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20227">
                  <a:moveTo>
                    <a:pt x="0" y="0"/>
                  </a:moveTo>
                  <a:lnTo>
                    <a:pt x="19050" y="0"/>
                  </a:lnTo>
                  <a:lnTo>
                    <a:pt x="19050" y="220228"/>
                  </a:lnTo>
                  <a:lnTo>
                    <a:pt x="0" y="2202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525594D-283E-4D74-9699-24F4BF394544}"/>
                </a:ext>
              </a:extLst>
            </p:cNvPr>
            <p:cNvSpPr/>
            <p:nvPr/>
          </p:nvSpPr>
          <p:spPr>
            <a:xfrm>
              <a:off x="7223586" y="3652266"/>
              <a:ext cx="647700" cy="485775"/>
            </a:xfrm>
            <a:custGeom>
              <a:avLst/>
              <a:gdLst>
                <a:gd name="connsiteX0" fmla="*/ 647700 w 647700"/>
                <a:gd name="connsiteY0" fmla="*/ 419100 h 485775"/>
                <a:gd name="connsiteX1" fmla="*/ 590550 w 647700"/>
                <a:gd name="connsiteY1" fmla="*/ 419100 h 485775"/>
                <a:gd name="connsiteX2" fmla="*/ 590550 w 647700"/>
                <a:gd name="connsiteY2" fmla="*/ 371475 h 485775"/>
                <a:gd name="connsiteX3" fmla="*/ 513464 w 647700"/>
                <a:gd name="connsiteY3" fmla="*/ 371475 h 485775"/>
                <a:gd name="connsiteX4" fmla="*/ 479831 w 647700"/>
                <a:gd name="connsiteY4" fmla="*/ 25803 h 485775"/>
                <a:gd name="connsiteX5" fmla="*/ 451390 w 647700"/>
                <a:gd name="connsiteY5" fmla="*/ 0 h 485775"/>
                <a:gd name="connsiteX6" fmla="*/ 197472 w 647700"/>
                <a:gd name="connsiteY6" fmla="*/ 0 h 485775"/>
                <a:gd name="connsiteX7" fmla="*/ 169040 w 647700"/>
                <a:gd name="connsiteY7" fmla="*/ 25718 h 485775"/>
                <a:gd name="connsiteX8" fmla="*/ 134303 w 647700"/>
                <a:gd name="connsiteY8" fmla="*/ 371475 h 485775"/>
                <a:gd name="connsiteX9" fmla="*/ 57150 w 647700"/>
                <a:gd name="connsiteY9" fmla="*/ 371475 h 485775"/>
                <a:gd name="connsiteX10" fmla="*/ 57150 w 647700"/>
                <a:gd name="connsiteY10" fmla="*/ 419100 h 485775"/>
                <a:gd name="connsiteX11" fmla="*/ 0 w 647700"/>
                <a:gd name="connsiteY11" fmla="*/ 419100 h 485775"/>
                <a:gd name="connsiteX12" fmla="*/ 0 w 647700"/>
                <a:gd name="connsiteY12" fmla="*/ 485775 h 485775"/>
                <a:gd name="connsiteX13" fmla="*/ 647700 w 647700"/>
                <a:gd name="connsiteY13" fmla="*/ 485775 h 485775"/>
                <a:gd name="connsiteX14" fmla="*/ 187995 w 647700"/>
                <a:gd name="connsiteY14" fmla="*/ 27623 h 485775"/>
                <a:gd name="connsiteX15" fmla="*/ 197472 w 647700"/>
                <a:gd name="connsiteY15" fmla="*/ 19050 h 485775"/>
                <a:gd name="connsiteX16" fmla="*/ 451390 w 647700"/>
                <a:gd name="connsiteY16" fmla="*/ 19050 h 485775"/>
                <a:gd name="connsiteX17" fmla="*/ 460915 w 647700"/>
                <a:gd name="connsiteY17" fmla="*/ 27623 h 485775"/>
                <a:gd name="connsiteX18" fmla="*/ 494348 w 647700"/>
                <a:gd name="connsiteY18" fmla="*/ 371475 h 485775"/>
                <a:gd name="connsiteX19" fmla="*/ 153400 w 647700"/>
                <a:gd name="connsiteY19" fmla="*/ 371475 h 485775"/>
                <a:gd name="connsiteX20" fmla="*/ 628650 w 647700"/>
                <a:gd name="connsiteY20" fmla="*/ 466725 h 485775"/>
                <a:gd name="connsiteX21" fmla="*/ 19050 w 647700"/>
                <a:gd name="connsiteY21" fmla="*/ 466725 h 485775"/>
                <a:gd name="connsiteX22" fmla="*/ 19050 w 647700"/>
                <a:gd name="connsiteY22" fmla="*/ 438150 h 485775"/>
                <a:gd name="connsiteX23" fmla="*/ 76200 w 647700"/>
                <a:gd name="connsiteY23" fmla="*/ 438150 h 485775"/>
                <a:gd name="connsiteX24" fmla="*/ 76200 w 647700"/>
                <a:gd name="connsiteY24" fmla="*/ 390525 h 485775"/>
                <a:gd name="connsiteX25" fmla="*/ 571500 w 647700"/>
                <a:gd name="connsiteY25" fmla="*/ 390525 h 485775"/>
                <a:gd name="connsiteX26" fmla="*/ 571500 w 647700"/>
                <a:gd name="connsiteY26" fmla="*/ 438150 h 485775"/>
                <a:gd name="connsiteX27" fmla="*/ 628650 w 647700"/>
                <a:gd name="connsiteY27" fmla="*/ 43815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7700" h="485775">
                  <a:moveTo>
                    <a:pt x="647700" y="419100"/>
                  </a:moveTo>
                  <a:lnTo>
                    <a:pt x="590550" y="419100"/>
                  </a:lnTo>
                  <a:lnTo>
                    <a:pt x="590550" y="371475"/>
                  </a:lnTo>
                  <a:lnTo>
                    <a:pt x="513464" y="371475"/>
                  </a:lnTo>
                  <a:lnTo>
                    <a:pt x="479831" y="25803"/>
                  </a:lnTo>
                  <a:cubicBezTo>
                    <a:pt x="478452" y="11141"/>
                    <a:pt x="466117" y="-49"/>
                    <a:pt x="451390" y="0"/>
                  </a:cubicBezTo>
                  <a:lnTo>
                    <a:pt x="197472" y="0"/>
                  </a:lnTo>
                  <a:cubicBezTo>
                    <a:pt x="182782" y="-40"/>
                    <a:pt x="170469" y="11097"/>
                    <a:pt x="169040" y="25718"/>
                  </a:cubicBezTo>
                  <a:lnTo>
                    <a:pt x="134303" y="371475"/>
                  </a:lnTo>
                  <a:lnTo>
                    <a:pt x="57150" y="371475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0" y="485775"/>
                  </a:lnTo>
                  <a:lnTo>
                    <a:pt x="647700" y="485775"/>
                  </a:lnTo>
                  <a:close/>
                  <a:moveTo>
                    <a:pt x="187995" y="27623"/>
                  </a:moveTo>
                  <a:cubicBezTo>
                    <a:pt x="188485" y="22755"/>
                    <a:pt x="192580" y="19050"/>
                    <a:pt x="197472" y="19050"/>
                  </a:cubicBezTo>
                  <a:lnTo>
                    <a:pt x="451390" y="19050"/>
                  </a:lnTo>
                  <a:cubicBezTo>
                    <a:pt x="456300" y="19025"/>
                    <a:pt x="460424" y="22737"/>
                    <a:pt x="460915" y="27623"/>
                  </a:cubicBezTo>
                  <a:lnTo>
                    <a:pt x="494348" y="371475"/>
                  </a:lnTo>
                  <a:lnTo>
                    <a:pt x="153400" y="371475"/>
                  </a:lnTo>
                  <a:close/>
                  <a:moveTo>
                    <a:pt x="628650" y="466725"/>
                  </a:moveTo>
                  <a:lnTo>
                    <a:pt x="19050" y="466725"/>
                  </a:lnTo>
                  <a:lnTo>
                    <a:pt x="19050" y="438150"/>
                  </a:lnTo>
                  <a:lnTo>
                    <a:pt x="76200" y="438150"/>
                  </a:lnTo>
                  <a:lnTo>
                    <a:pt x="76200" y="390525"/>
                  </a:lnTo>
                  <a:lnTo>
                    <a:pt x="571500" y="390525"/>
                  </a:lnTo>
                  <a:lnTo>
                    <a:pt x="571500" y="438150"/>
                  </a:lnTo>
                  <a:lnTo>
                    <a:pt x="62865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ED62029-699B-4FCC-ADBE-1CAD523748C5}"/>
                </a:ext>
              </a:extLst>
            </p:cNvPr>
            <p:cNvSpPr/>
            <p:nvPr/>
          </p:nvSpPr>
          <p:spPr>
            <a:xfrm>
              <a:off x="7537911" y="3490342"/>
              <a:ext cx="19050" cy="114300"/>
            </a:xfrm>
            <a:custGeom>
              <a:avLst/>
              <a:gdLst>
                <a:gd name="connsiteX0" fmla="*/ 0 w 19050"/>
                <a:gd name="connsiteY0" fmla="*/ 0 h 114300"/>
                <a:gd name="connsiteX1" fmla="*/ 19050 w 19050"/>
                <a:gd name="connsiteY1" fmla="*/ 0 h 114300"/>
                <a:gd name="connsiteX2" fmla="*/ 19050 w 19050"/>
                <a:gd name="connsiteY2" fmla="*/ 114300 h 114300"/>
                <a:gd name="connsiteX3" fmla="*/ 0 w 190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14300">
                  <a:moveTo>
                    <a:pt x="0" y="0"/>
                  </a:moveTo>
                  <a:lnTo>
                    <a:pt x="19050" y="0"/>
                  </a:lnTo>
                  <a:lnTo>
                    <a:pt x="1905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2DDB8E8-751A-407C-8B93-5BB8E21711A2}"/>
                </a:ext>
              </a:extLst>
            </p:cNvPr>
            <p:cNvSpPr/>
            <p:nvPr/>
          </p:nvSpPr>
          <p:spPr>
            <a:xfrm>
              <a:off x="722358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A2F8BC5-3917-4246-A8ED-761993269593}"/>
                </a:ext>
              </a:extLst>
            </p:cNvPr>
            <p:cNvSpPr/>
            <p:nvPr/>
          </p:nvSpPr>
          <p:spPr>
            <a:xfrm>
              <a:off x="777603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051A95B-98D0-4365-856B-D1E3851EDBBE}"/>
                </a:ext>
              </a:extLst>
            </p:cNvPr>
            <p:cNvSpPr/>
            <p:nvPr/>
          </p:nvSpPr>
          <p:spPr>
            <a:xfrm rot="-2700000">
              <a:off x="7309312" y="3531709"/>
              <a:ext cx="19050" cy="107765"/>
            </a:xfrm>
            <a:custGeom>
              <a:avLst/>
              <a:gdLst>
                <a:gd name="connsiteX0" fmla="*/ 0 w 19050"/>
                <a:gd name="connsiteY0" fmla="*/ 0 h 107765"/>
                <a:gd name="connsiteX1" fmla="*/ 19050 w 19050"/>
                <a:gd name="connsiteY1" fmla="*/ 0 h 107765"/>
                <a:gd name="connsiteX2" fmla="*/ 19050 w 19050"/>
                <a:gd name="connsiteY2" fmla="*/ 107766 h 107765"/>
                <a:gd name="connsiteX3" fmla="*/ 0 w 19050"/>
                <a:gd name="connsiteY3" fmla="*/ 107766 h 10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07765">
                  <a:moveTo>
                    <a:pt x="0" y="0"/>
                  </a:moveTo>
                  <a:lnTo>
                    <a:pt x="19050" y="0"/>
                  </a:lnTo>
                  <a:lnTo>
                    <a:pt x="19050" y="107766"/>
                  </a:lnTo>
                  <a:lnTo>
                    <a:pt x="0" y="1077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26A99FA-D7D5-489A-AC63-41CEFCC0D799}"/>
                </a:ext>
              </a:extLst>
            </p:cNvPr>
            <p:cNvSpPr/>
            <p:nvPr/>
          </p:nvSpPr>
          <p:spPr>
            <a:xfrm rot="-2700000">
              <a:off x="7722155" y="3576065"/>
              <a:ext cx="107765" cy="19050"/>
            </a:xfrm>
            <a:custGeom>
              <a:avLst/>
              <a:gdLst>
                <a:gd name="connsiteX0" fmla="*/ 0 w 107765"/>
                <a:gd name="connsiteY0" fmla="*/ 0 h 19050"/>
                <a:gd name="connsiteX1" fmla="*/ 107766 w 107765"/>
                <a:gd name="connsiteY1" fmla="*/ 0 h 19050"/>
                <a:gd name="connsiteX2" fmla="*/ 107766 w 107765"/>
                <a:gd name="connsiteY2" fmla="*/ 19050 h 19050"/>
                <a:gd name="connsiteX3" fmla="*/ 0 w 10776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65" h="19050">
                  <a:moveTo>
                    <a:pt x="0" y="0"/>
                  </a:moveTo>
                  <a:lnTo>
                    <a:pt x="107766" y="0"/>
                  </a:lnTo>
                  <a:lnTo>
                    <a:pt x="107766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45" name="Graphic 24" descr="Brainstorm outline">
            <a:extLst>
              <a:ext uri="{FF2B5EF4-FFF2-40B4-BE49-F238E27FC236}">
                <a16:creationId xmlns:a16="http://schemas.microsoft.com/office/drawing/2014/main" id="{C1EB04ED-0BE2-4364-A5F5-CF3ECC7D0ED1}"/>
              </a:ext>
            </a:extLst>
          </p:cNvPr>
          <p:cNvGrpSpPr/>
          <p:nvPr/>
        </p:nvGrpSpPr>
        <p:grpSpPr>
          <a:xfrm>
            <a:off x="10127926" y="3410331"/>
            <a:ext cx="647794" cy="768667"/>
            <a:chOff x="10127926" y="3410331"/>
            <a:chExt cx="647794" cy="768667"/>
          </a:xfrm>
          <a:solidFill>
            <a:schemeClr val="bg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CF54115-514D-4D51-B868-002CBA7F7B46}"/>
                </a:ext>
              </a:extLst>
            </p:cNvPr>
            <p:cNvSpPr/>
            <p:nvPr/>
          </p:nvSpPr>
          <p:spPr>
            <a:xfrm>
              <a:off x="10127926" y="3410331"/>
              <a:ext cx="647794" cy="768667"/>
            </a:xfrm>
            <a:custGeom>
              <a:avLst/>
              <a:gdLst>
                <a:gd name="connsiteX0" fmla="*/ 572453 w 647794"/>
                <a:gd name="connsiteY0" fmla="*/ 301943 h 768667"/>
                <a:gd name="connsiteX1" fmla="*/ 572453 w 647794"/>
                <a:gd name="connsiteY1" fmla="*/ 297180 h 768667"/>
                <a:gd name="connsiteX2" fmla="*/ 296228 w 647794"/>
                <a:gd name="connsiteY2" fmla="*/ 0 h 768667"/>
                <a:gd name="connsiteX3" fmla="*/ 285750 w 647794"/>
                <a:gd name="connsiteY3" fmla="*/ 0 h 768667"/>
                <a:gd name="connsiteX4" fmla="*/ 0 w 647794"/>
                <a:gd name="connsiteY4" fmla="*/ 276225 h 768667"/>
                <a:gd name="connsiteX5" fmla="*/ 0 w 647794"/>
                <a:gd name="connsiteY5" fmla="*/ 297180 h 768667"/>
                <a:gd name="connsiteX6" fmla="*/ 112395 w 647794"/>
                <a:gd name="connsiteY6" fmla="*/ 527685 h 768667"/>
                <a:gd name="connsiteX7" fmla="*/ 112395 w 647794"/>
                <a:gd name="connsiteY7" fmla="*/ 527685 h 768667"/>
                <a:gd name="connsiteX8" fmla="*/ 112395 w 647794"/>
                <a:gd name="connsiteY8" fmla="*/ 768668 h 768667"/>
                <a:gd name="connsiteX9" fmla="*/ 413385 w 647794"/>
                <a:gd name="connsiteY9" fmla="*/ 768668 h 768667"/>
                <a:gd name="connsiteX10" fmla="*/ 413385 w 647794"/>
                <a:gd name="connsiteY10" fmla="*/ 654368 h 768667"/>
                <a:gd name="connsiteX11" fmla="*/ 413385 w 647794"/>
                <a:gd name="connsiteY11" fmla="*/ 654368 h 768667"/>
                <a:gd name="connsiteX12" fmla="*/ 460058 w 647794"/>
                <a:gd name="connsiteY12" fmla="*/ 654368 h 768667"/>
                <a:gd name="connsiteX13" fmla="*/ 568643 w 647794"/>
                <a:gd name="connsiteY13" fmla="*/ 573405 h 768667"/>
                <a:gd name="connsiteX14" fmla="*/ 572453 w 647794"/>
                <a:gd name="connsiteY14" fmla="*/ 540068 h 768667"/>
                <a:gd name="connsiteX15" fmla="*/ 572453 w 647794"/>
                <a:gd name="connsiteY15" fmla="*/ 482918 h 768667"/>
                <a:gd name="connsiteX16" fmla="*/ 572453 w 647794"/>
                <a:gd name="connsiteY16" fmla="*/ 482918 h 768667"/>
                <a:gd name="connsiteX17" fmla="*/ 614363 w 647794"/>
                <a:gd name="connsiteY17" fmla="*/ 482918 h 768667"/>
                <a:gd name="connsiteX18" fmla="*/ 638175 w 647794"/>
                <a:gd name="connsiteY18" fmla="*/ 416243 h 768667"/>
                <a:gd name="connsiteX19" fmla="*/ 572453 w 647794"/>
                <a:gd name="connsiteY19" fmla="*/ 301943 h 768667"/>
                <a:gd name="connsiteX20" fmla="*/ 626745 w 647794"/>
                <a:gd name="connsiteY20" fmla="*/ 453390 h 768667"/>
                <a:gd name="connsiteX21" fmla="*/ 613410 w 647794"/>
                <a:gd name="connsiteY21" fmla="*/ 463868 h 768667"/>
                <a:gd name="connsiteX22" fmla="*/ 553403 w 647794"/>
                <a:gd name="connsiteY22" fmla="*/ 463868 h 768667"/>
                <a:gd name="connsiteX23" fmla="*/ 553403 w 647794"/>
                <a:gd name="connsiteY23" fmla="*/ 482918 h 768667"/>
                <a:gd name="connsiteX24" fmla="*/ 553403 w 647794"/>
                <a:gd name="connsiteY24" fmla="*/ 540068 h 768667"/>
                <a:gd name="connsiteX25" fmla="*/ 553403 w 647794"/>
                <a:gd name="connsiteY25" fmla="*/ 541973 h 768667"/>
                <a:gd name="connsiteX26" fmla="*/ 461010 w 647794"/>
                <a:gd name="connsiteY26" fmla="*/ 635318 h 768667"/>
                <a:gd name="connsiteX27" fmla="*/ 460058 w 647794"/>
                <a:gd name="connsiteY27" fmla="*/ 635318 h 768667"/>
                <a:gd name="connsiteX28" fmla="*/ 393383 w 647794"/>
                <a:gd name="connsiteY28" fmla="*/ 635318 h 768667"/>
                <a:gd name="connsiteX29" fmla="*/ 393383 w 647794"/>
                <a:gd name="connsiteY29" fmla="*/ 749618 h 768667"/>
                <a:gd name="connsiteX30" fmla="*/ 130493 w 647794"/>
                <a:gd name="connsiteY30" fmla="*/ 749618 h 768667"/>
                <a:gd name="connsiteX31" fmla="*/ 130493 w 647794"/>
                <a:gd name="connsiteY31" fmla="*/ 518160 h 768667"/>
                <a:gd name="connsiteX32" fmla="*/ 123825 w 647794"/>
                <a:gd name="connsiteY32" fmla="*/ 512445 h 768667"/>
                <a:gd name="connsiteX33" fmla="*/ 19050 w 647794"/>
                <a:gd name="connsiteY33" fmla="*/ 297180 h 768667"/>
                <a:gd name="connsiteX34" fmla="*/ 19050 w 647794"/>
                <a:gd name="connsiteY34" fmla="*/ 296228 h 768667"/>
                <a:gd name="connsiteX35" fmla="*/ 19050 w 647794"/>
                <a:gd name="connsiteY35" fmla="*/ 277178 h 768667"/>
                <a:gd name="connsiteX36" fmla="*/ 285750 w 647794"/>
                <a:gd name="connsiteY36" fmla="*/ 19050 h 768667"/>
                <a:gd name="connsiteX37" fmla="*/ 295275 w 647794"/>
                <a:gd name="connsiteY37" fmla="*/ 19050 h 768667"/>
                <a:gd name="connsiteX38" fmla="*/ 552450 w 647794"/>
                <a:gd name="connsiteY38" fmla="*/ 296228 h 768667"/>
                <a:gd name="connsiteX39" fmla="*/ 552450 w 647794"/>
                <a:gd name="connsiteY39" fmla="*/ 296228 h 768667"/>
                <a:gd name="connsiteX40" fmla="*/ 552450 w 647794"/>
                <a:gd name="connsiteY40" fmla="*/ 306705 h 768667"/>
                <a:gd name="connsiteX41" fmla="*/ 555308 w 647794"/>
                <a:gd name="connsiteY41" fmla="*/ 311468 h 768667"/>
                <a:gd name="connsiteX42" fmla="*/ 621030 w 647794"/>
                <a:gd name="connsiteY42" fmla="*/ 425768 h 768667"/>
                <a:gd name="connsiteX43" fmla="*/ 621030 w 647794"/>
                <a:gd name="connsiteY43" fmla="*/ 425768 h 768667"/>
                <a:gd name="connsiteX44" fmla="*/ 621030 w 647794"/>
                <a:gd name="connsiteY44" fmla="*/ 425768 h 768667"/>
                <a:gd name="connsiteX45" fmla="*/ 626745 w 647794"/>
                <a:gd name="connsiteY45" fmla="*/ 453390 h 768667"/>
                <a:gd name="connsiteX46" fmla="*/ 626745 w 647794"/>
                <a:gd name="connsiteY46" fmla="*/ 453390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47794" h="768667">
                  <a:moveTo>
                    <a:pt x="572453" y="301943"/>
                  </a:moveTo>
                  <a:lnTo>
                    <a:pt x="572453" y="297180"/>
                  </a:lnTo>
                  <a:cubicBezTo>
                    <a:pt x="578168" y="139065"/>
                    <a:pt x="454343" y="6668"/>
                    <a:pt x="296228" y="0"/>
                  </a:cubicBezTo>
                  <a:cubicBezTo>
                    <a:pt x="292418" y="0"/>
                    <a:pt x="289560" y="0"/>
                    <a:pt x="285750" y="0"/>
                  </a:cubicBezTo>
                  <a:cubicBezTo>
                    <a:pt x="131445" y="0"/>
                    <a:pt x="5715" y="121920"/>
                    <a:pt x="0" y="276225"/>
                  </a:cubicBezTo>
                  <a:cubicBezTo>
                    <a:pt x="0" y="282893"/>
                    <a:pt x="0" y="290513"/>
                    <a:pt x="0" y="297180"/>
                  </a:cubicBezTo>
                  <a:cubicBezTo>
                    <a:pt x="0" y="387668"/>
                    <a:pt x="40957" y="472440"/>
                    <a:pt x="112395" y="527685"/>
                  </a:cubicBezTo>
                  <a:lnTo>
                    <a:pt x="112395" y="527685"/>
                  </a:lnTo>
                  <a:lnTo>
                    <a:pt x="112395" y="768668"/>
                  </a:lnTo>
                  <a:lnTo>
                    <a:pt x="413385" y="768668"/>
                  </a:lnTo>
                  <a:lnTo>
                    <a:pt x="413385" y="654368"/>
                  </a:lnTo>
                  <a:lnTo>
                    <a:pt x="413385" y="654368"/>
                  </a:lnTo>
                  <a:lnTo>
                    <a:pt x="460058" y="654368"/>
                  </a:lnTo>
                  <a:cubicBezTo>
                    <a:pt x="506730" y="654368"/>
                    <a:pt x="556260" y="618173"/>
                    <a:pt x="568643" y="573405"/>
                  </a:cubicBezTo>
                  <a:cubicBezTo>
                    <a:pt x="571500" y="562928"/>
                    <a:pt x="573405" y="551498"/>
                    <a:pt x="572453" y="540068"/>
                  </a:cubicBezTo>
                  <a:lnTo>
                    <a:pt x="572453" y="482918"/>
                  </a:lnTo>
                  <a:lnTo>
                    <a:pt x="572453" y="482918"/>
                  </a:lnTo>
                  <a:lnTo>
                    <a:pt x="614363" y="482918"/>
                  </a:lnTo>
                  <a:cubicBezTo>
                    <a:pt x="639128" y="480060"/>
                    <a:pt x="661035" y="451485"/>
                    <a:pt x="638175" y="416243"/>
                  </a:cubicBezTo>
                  <a:lnTo>
                    <a:pt x="572453" y="301943"/>
                  </a:lnTo>
                  <a:close/>
                  <a:moveTo>
                    <a:pt x="626745" y="453390"/>
                  </a:moveTo>
                  <a:cubicBezTo>
                    <a:pt x="623888" y="459105"/>
                    <a:pt x="619125" y="462915"/>
                    <a:pt x="613410" y="463868"/>
                  </a:cubicBezTo>
                  <a:lnTo>
                    <a:pt x="553403" y="463868"/>
                  </a:lnTo>
                  <a:lnTo>
                    <a:pt x="553403" y="482918"/>
                  </a:lnTo>
                  <a:lnTo>
                    <a:pt x="553403" y="540068"/>
                  </a:lnTo>
                  <a:lnTo>
                    <a:pt x="553403" y="541973"/>
                  </a:lnTo>
                  <a:cubicBezTo>
                    <a:pt x="553403" y="593408"/>
                    <a:pt x="512445" y="635318"/>
                    <a:pt x="461010" y="635318"/>
                  </a:cubicBezTo>
                  <a:cubicBezTo>
                    <a:pt x="461010" y="635318"/>
                    <a:pt x="461010" y="635318"/>
                    <a:pt x="460058" y="635318"/>
                  </a:cubicBezTo>
                  <a:lnTo>
                    <a:pt x="393383" y="635318"/>
                  </a:lnTo>
                  <a:lnTo>
                    <a:pt x="393383" y="749618"/>
                  </a:lnTo>
                  <a:lnTo>
                    <a:pt x="130493" y="749618"/>
                  </a:lnTo>
                  <a:lnTo>
                    <a:pt x="130493" y="518160"/>
                  </a:lnTo>
                  <a:lnTo>
                    <a:pt x="123825" y="512445"/>
                  </a:lnTo>
                  <a:cubicBezTo>
                    <a:pt x="57150" y="461010"/>
                    <a:pt x="19050" y="381953"/>
                    <a:pt x="19050" y="297180"/>
                  </a:cubicBezTo>
                  <a:lnTo>
                    <a:pt x="19050" y="296228"/>
                  </a:lnTo>
                  <a:cubicBezTo>
                    <a:pt x="19050" y="289560"/>
                    <a:pt x="19050" y="283845"/>
                    <a:pt x="19050" y="277178"/>
                  </a:cubicBezTo>
                  <a:cubicBezTo>
                    <a:pt x="23813" y="133350"/>
                    <a:pt x="141923" y="19050"/>
                    <a:pt x="285750" y="19050"/>
                  </a:cubicBezTo>
                  <a:cubicBezTo>
                    <a:pt x="288608" y="19050"/>
                    <a:pt x="292418" y="19050"/>
                    <a:pt x="295275" y="19050"/>
                  </a:cubicBezTo>
                  <a:cubicBezTo>
                    <a:pt x="442913" y="24765"/>
                    <a:pt x="558165" y="148590"/>
                    <a:pt x="552450" y="296228"/>
                  </a:cubicBezTo>
                  <a:lnTo>
                    <a:pt x="552450" y="296228"/>
                  </a:lnTo>
                  <a:lnTo>
                    <a:pt x="552450" y="306705"/>
                  </a:lnTo>
                  <a:lnTo>
                    <a:pt x="555308" y="311468"/>
                  </a:lnTo>
                  <a:lnTo>
                    <a:pt x="621030" y="425768"/>
                  </a:lnTo>
                  <a:lnTo>
                    <a:pt x="621030" y="425768"/>
                  </a:lnTo>
                  <a:lnTo>
                    <a:pt x="621030" y="425768"/>
                  </a:lnTo>
                  <a:cubicBezTo>
                    <a:pt x="628650" y="434340"/>
                    <a:pt x="630555" y="444818"/>
                    <a:pt x="626745" y="453390"/>
                  </a:cubicBezTo>
                  <a:cubicBezTo>
                    <a:pt x="626745" y="453390"/>
                    <a:pt x="626745" y="453390"/>
                    <a:pt x="626745" y="453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193161-2B39-4B7B-BD6F-53FCD8C0D175}"/>
                </a:ext>
              </a:extLst>
            </p:cNvPr>
            <p:cNvSpPr/>
            <p:nvPr/>
          </p:nvSpPr>
          <p:spPr>
            <a:xfrm>
              <a:off x="10371765" y="3858006"/>
              <a:ext cx="60960" cy="28575"/>
            </a:xfrm>
            <a:custGeom>
              <a:avLst/>
              <a:gdLst>
                <a:gd name="connsiteX0" fmla="*/ 30480 w 60960"/>
                <a:gd name="connsiteY0" fmla="*/ 28575 h 28575"/>
                <a:gd name="connsiteX1" fmla="*/ 30480 w 60960"/>
                <a:gd name="connsiteY1" fmla="*/ 28575 h 28575"/>
                <a:gd name="connsiteX2" fmla="*/ 60960 w 60960"/>
                <a:gd name="connsiteY2" fmla="*/ 0 h 28575"/>
                <a:gd name="connsiteX3" fmla="*/ 60960 w 60960"/>
                <a:gd name="connsiteY3" fmla="*/ 0 h 28575"/>
                <a:gd name="connsiteX4" fmla="*/ 0 w 60960"/>
                <a:gd name="connsiteY4" fmla="*/ 0 h 28575"/>
                <a:gd name="connsiteX5" fmla="*/ 0 w 60960"/>
                <a:gd name="connsiteY5" fmla="*/ 0 h 28575"/>
                <a:gd name="connsiteX6" fmla="*/ 30480 w 60960"/>
                <a:gd name="connsiteY6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60" h="28575">
                  <a:moveTo>
                    <a:pt x="30480" y="28575"/>
                  </a:moveTo>
                  <a:lnTo>
                    <a:pt x="30480" y="28575"/>
                  </a:lnTo>
                  <a:cubicBezTo>
                    <a:pt x="46673" y="28575"/>
                    <a:pt x="60008" y="16193"/>
                    <a:pt x="60960" y="0"/>
                  </a:cubicBezTo>
                  <a:lnTo>
                    <a:pt x="609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953" y="16193"/>
                    <a:pt x="14288" y="28575"/>
                    <a:pt x="30480" y="285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A9A4BDF-3AC6-443F-BAF5-3C127D3F64CE}"/>
                </a:ext>
              </a:extLst>
            </p:cNvPr>
            <p:cNvSpPr/>
            <p:nvPr/>
          </p:nvSpPr>
          <p:spPr>
            <a:xfrm>
              <a:off x="10280326" y="3537967"/>
              <a:ext cx="243839" cy="252412"/>
            </a:xfrm>
            <a:custGeom>
              <a:avLst/>
              <a:gdLst>
                <a:gd name="connsiteX0" fmla="*/ 121920 w 243839"/>
                <a:gd name="connsiteY0" fmla="*/ 0 h 252412"/>
                <a:gd name="connsiteX1" fmla="*/ 0 w 243839"/>
                <a:gd name="connsiteY1" fmla="*/ 120968 h 252412"/>
                <a:gd name="connsiteX2" fmla="*/ 0 w 243839"/>
                <a:gd name="connsiteY2" fmla="*/ 124777 h 252412"/>
                <a:gd name="connsiteX3" fmla="*/ 8572 w 243839"/>
                <a:gd name="connsiteY3" fmla="*/ 166688 h 252412"/>
                <a:gd name="connsiteX4" fmla="*/ 29527 w 243839"/>
                <a:gd name="connsiteY4" fmla="*/ 200977 h 252412"/>
                <a:gd name="connsiteX5" fmla="*/ 58102 w 243839"/>
                <a:gd name="connsiteY5" fmla="*/ 247650 h 252412"/>
                <a:gd name="connsiteX6" fmla="*/ 66675 w 243839"/>
                <a:gd name="connsiteY6" fmla="*/ 252413 h 252412"/>
                <a:gd name="connsiteX7" fmla="*/ 177165 w 243839"/>
                <a:gd name="connsiteY7" fmla="*/ 252413 h 252412"/>
                <a:gd name="connsiteX8" fmla="*/ 185738 w 243839"/>
                <a:gd name="connsiteY8" fmla="*/ 247650 h 252412"/>
                <a:gd name="connsiteX9" fmla="*/ 214313 w 243839"/>
                <a:gd name="connsiteY9" fmla="*/ 200977 h 252412"/>
                <a:gd name="connsiteX10" fmla="*/ 235268 w 243839"/>
                <a:gd name="connsiteY10" fmla="*/ 166688 h 252412"/>
                <a:gd name="connsiteX11" fmla="*/ 243840 w 243839"/>
                <a:gd name="connsiteY11" fmla="*/ 124777 h 252412"/>
                <a:gd name="connsiteX12" fmla="*/ 243840 w 243839"/>
                <a:gd name="connsiteY12" fmla="*/ 120968 h 252412"/>
                <a:gd name="connsiteX13" fmla="*/ 121920 w 243839"/>
                <a:gd name="connsiteY13" fmla="*/ 0 h 252412"/>
                <a:gd name="connsiteX14" fmla="*/ 224790 w 243839"/>
                <a:gd name="connsiteY14" fmla="*/ 123825 h 252412"/>
                <a:gd name="connsiteX15" fmla="*/ 214313 w 243839"/>
                <a:gd name="connsiteY15" fmla="*/ 167640 h 252412"/>
                <a:gd name="connsiteX16" fmla="*/ 200025 w 243839"/>
                <a:gd name="connsiteY16" fmla="*/ 188595 h 252412"/>
                <a:gd name="connsiteX17" fmla="*/ 200025 w 243839"/>
                <a:gd name="connsiteY17" fmla="*/ 188595 h 252412"/>
                <a:gd name="connsiteX18" fmla="*/ 200025 w 243839"/>
                <a:gd name="connsiteY18" fmla="*/ 188595 h 252412"/>
                <a:gd name="connsiteX19" fmla="*/ 171450 w 243839"/>
                <a:gd name="connsiteY19" fmla="*/ 233363 h 252412"/>
                <a:gd name="connsiteX20" fmla="*/ 171450 w 243839"/>
                <a:gd name="connsiteY20" fmla="*/ 233363 h 252412"/>
                <a:gd name="connsiteX21" fmla="*/ 72390 w 243839"/>
                <a:gd name="connsiteY21" fmla="*/ 233363 h 252412"/>
                <a:gd name="connsiteX22" fmla="*/ 72390 w 243839"/>
                <a:gd name="connsiteY22" fmla="*/ 233363 h 252412"/>
                <a:gd name="connsiteX23" fmla="*/ 43815 w 243839"/>
                <a:gd name="connsiteY23" fmla="*/ 188595 h 252412"/>
                <a:gd name="connsiteX24" fmla="*/ 43815 w 243839"/>
                <a:gd name="connsiteY24" fmla="*/ 188595 h 252412"/>
                <a:gd name="connsiteX25" fmla="*/ 43815 w 243839"/>
                <a:gd name="connsiteY25" fmla="*/ 188595 h 252412"/>
                <a:gd name="connsiteX26" fmla="*/ 29527 w 243839"/>
                <a:gd name="connsiteY26" fmla="*/ 166688 h 252412"/>
                <a:gd name="connsiteX27" fmla="*/ 19050 w 243839"/>
                <a:gd name="connsiteY27" fmla="*/ 123825 h 252412"/>
                <a:gd name="connsiteX28" fmla="*/ 19050 w 243839"/>
                <a:gd name="connsiteY28" fmla="*/ 120015 h 252412"/>
                <a:gd name="connsiteX29" fmla="*/ 122873 w 243839"/>
                <a:gd name="connsiteY29" fmla="*/ 18097 h 252412"/>
                <a:gd name="connsiteX30" fmla="*/ 224790 w 243839"/>
                <a:gd name="connsiteY30" fmla="*/ 120015 h 252412"/>
                <a:gd name="connsiteX31" fmla="*/ 224790 w 243839"/>
                <a:gd name="connsiteY31" fmla="*/ 123825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3839" h="252412">
                  <a:moveTo>
                    <a:pt x="121920" y="0"/>
                  </a:moveTo>
                  <a:cubicBezTo>
                    <a:pt x="55245" y="0"/>
                    <a:pt x="953" y="54293"/>
                    <a:pt x="0" y="120968"/>
                  </a:cubicBezTo>
                  <a:lnTo>
                    <a:pt x="0" y="124777"/>
                  </a:lnTo>
                  <a:cubicBezTo>
                    <a:pt x="0" y="139065"/>
                    <a:pt x="2857" y="153352"/>
                    <a:pt x="8572" y="166688"/>
                  </a:cubicBezTo>
                  <a:cubicBezTo>
                    <a:pt x="13335" y="179070"/>
                    <a:pt x="20955" y="191452"/>
                    <a:pt x="29527" y="200977"/>
                  </a:cubicBezTo>
                  <a:cubicBezTo>
                    <a:pt x="40957" y="215265"/>
                    <a:pt x="50482" y="230505"/>
                    <a:pt x="58102" y="247650"/>
                  </a:cubicBezTo>
                  <a:cubicBezTo>
                    <a:pt x="60007" y="250508"/>
                    <a:pt x="62865" y="252413"/>
                    <a:pt x="66675" y="252413"/>
                  </a:cubicBezTo>
                  <a:lnTo>
                    <a:pt x="177165" y="252413"/>
                  </a:lnTo>
                  <a:cubicBezTo>
                    <a:pt x="180975" y="252413"/>
                    <a:pt x="183833" y="250508"/>
                    <a:pt x="185738" y="247650"/>
                  </a:cubicBezTo>
                  <a:cubicBezTo>
                    <a:pt x="193358" y="231458"/>
                    <a:pt x="202883" y="215265"/>
                    <a:pt x="214313" y="200977"/>
                  </a:cubicBezTo>
                  <a:cubicBezTo>
                    <a:pt x="223838" y="190500"/>
                    <a:pt x="230505" y="179070"/>
                    <a:pt x="235268" y="166688"/>
                  </a:cubicBezTo>
                  <a:cubicBezTo>
                    <a:pt x="240030" y="153352"/>
                    <a:pt x="242888" y="139065"/>
                    <a:pt x="243840" y="124777"/>
                  </a:cubicBezTo>
                  <a:lnTo>
                    <a:pt x="243840" y="120968"/>
                  </a:lnTo>
                  <a:cubicBezTo>
                    <a:pt x="241935" y="53340"/>
                    <a:pt x="188595" y="0"/>
                    <a:pt x="121920" y="0"/>
                  </a:cubicBezTo>
                  <a:close/>
                  <a:moveTo>
                    <a:pt x="224790" y="123825"/>
                  </a:moveTo>
                  <a:cubicBezTo>
                    <a:pt x="223838" y="139065"/>
                    <a:pt x="220980" y="154305"/>
                    <a:pt x="214313" y="167640"/>
                  </a:cubicBezTo>
                  <a:cubicBezTo>
                    <a:pt x="210502" y="175260"/>
                    <a:pt x="205740" y="181927"/>
                    <a:pt x="200025" y="188595"/>
                  </a:cubicBezTo>
                  <a:lnTo>
                    <a:pt x="200025" y="188595"/>
                  </a:lnTo>
                  <a:lnTo>
                    <a:pt x="200025" y="188595"/>
                  </a:lnTo>
                  <a:cubicBezTo>
                    <a:pt x="189548" y="201930"/>
                    <a:pt x="180023" y="217170"/>
                    <a:pt x="171450" y="233363"/>
                  </a:cubicBezTo>
                  <a:lnTo>
                    <a:pt x="171450" y="233363"/>
                  </a:lnTo>
                  <a:lnTo>
                    <a:pt x="72390" y="233363"/>
                  </a:lnTo>
                  <a:lnTo>
                    <a:pt x="72390" y="233363"/>
                  </a:lnTo>
                  <a:cubicBezTo>
                    <a:pt x="64770" y="218123"/>
                    <a:pt x="55245" y="202883"/>
                    <a:pt x="43815" y="188595"/>
                  </a:cubicBezTo>
                  <a:lnTo>
                    <a:pt x="43815" y="188595"/>
                  </a:lnTo>
                  <a:lnTo>
                    <a:pt x="43815" y="188595"/>
                  </a:lnTo>
                  <a:cubicBezTo>
                    <a:pt x="38100" y="181927"/>
                    <a:pt x="33338" y="175260"/>
                    <a:pt x="29527" y="166688"/>
                  </a:cubicBezTo>
                  <a:cubicBezTo>
                    <a:pt x="22860" y="153352"/>
                    <a:pt x="20002" y="138113"/>
                    <a:pt x="19050" y="123825"/>
                  </a:cubicBezTo>
                  <a:lnTo>
                    <a:pt x="19050" y="120015"/>
                  </a:lnTo>
                  <a:cubicBezTo>
                    <a:pt x="20002" y="62865"/>
                    <a:pt x="65723" y="17145"/>
                    <a:pt x="122873" y="18097"/>
                  </a:cubicBezTo>
                  <a:cubicBezTo>
                    <a:pt x="179070" y="19050"/>
                    <a:pt x="223838" y="63818"/>
                    <a:pt x="224790" y="120015"/>
                  </a:cubicBezTo>
                  <a:lnTo>
                    <a:pt x="22479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556D0E7-04A1-4D78-86B7-92413BCC6BAC}"/>
                </a:ext>
              </a:extLst>
            </p:cNvPr>
            <p:cNvSpPr/>
            <p:nvPr/>
          </p:nvSpPr>
          <p:spPr>
            <a:xfrm>
              <a:off x="10347953" y="3815144"/>
              <a:ext cx="110490" cy="19050"/>
            </a:xfrm>
            <a:custGeom>
              <a:avLst/>
              <a:gdLst>
                <a:gd name="connsiteX0" fmla="*/ 100965 w 110490"/>
                <a:gd name="connsiteY0" fmla="*/ 0 h 19050"/>
                <a:gd name="connsiteX1" fmla="*/ 9525 w 110490"/>
                <a:gd name="connsiteY1" fmla="*/ 0 h 19050"/>
                <a:gd name="connsiteX2" fmla="*/ 0 w 110490"/>
                <a:gd name="connsiteY2" fmla="*/ 9525 h 19050"/>
                <a:gd name="connsiteX3" fmla="*/ 9525 w 110490"/>
                <a:gd name="connsiteY3" fmla="*/ 19050 h 19050"/>
                <a:gd name="connsiteX4" fmla="*/ 100965 w 110490"/>
                <a:gd name="connsiteY4" fmla="*/ 19050 h 19050"/>
                <a:gd name="connsiteX5" fmla="*/ 110490 w 110490"/>
                <a:gd name="connsiteY5" fmla="*/ 9525 h 19050"/>
                <a:gd name="connsiteX6" fmla="*/ 100965 w 11049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90" h="19050">
                  <a:moveTo>
                    <a:pt x="10096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100965" y="19050"/>
                  </a:lnTo>
                  <a:cubicBezTo>
                    <a:pt x="106680" y="19050"/>
                    <a:pt x="110490" y="15240"/>
                    <a:pt x="110490" y="9525"/>
                  </a:cubicBezTo>
                  <a:cubicBezTo>
                    <a:pt x="110490" y="3810"/>
                    <a:pt x="105728" y="0"/>
                    <a:pt x="10096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DB45A4B-6689-4B99-B60B-2763B3705A72}"/>
                </a:ext>
              </a:extLst>
            </p:cNvPr>
            <p:cNvSpPr/>
            <p:nvPr/>
          </p:nvSpPr>
          <p:spPr>
            <a:xfrm>
              <a:off x="10352715" y="3591307"/>
              <a:ext cx="102870" cy="141922"/>
            </a:xfrm>
            <a:custGeom>
              <a:avLst/>
              <a:gdLst>
                <a:gd name="connsiteX0" fmla="*/ 50483 w 102870"/>
                <a:gd name="connsiteY0" fmla="*/ 0 h 141922"/>
                <a:gd name="connsiteX1" fmla="*/ 0 w 102870"/>
                <a:gd name="connsiteY1" fmla="*/ 98108 h 141922"/>
                <a:gd name="connsiteX2" fmla="*/ 0 w 102870"/>
                <a:gd name="connsiteY2" fmla="*/ 98108 h 141922"/>
                <a:gd name="connsiteX3" fmla="*/ 50483 w 102870"/>
                <a:gd name="connsiteY3" fmla="*/ 86678 h 141922"/>
                <a:gd name="connsiteX4" fmla="*/ 50483 w 102870"/>
                <a:gd name="connsiteY4" fmla="*/ 86678 h 141922"/>
                <a:gd name="connsiteX5" fmla="*/ 50483 w 102870"/>
                <a:gd name="connsiteY5" fmla="*/ 141923 h 141922"/>
                <a:gd name="connsiteX6" fmla="*/ 50483 w 102870"/>
                <a:gd name="connsiteY6" fmla="*/ 141923 h 141922"/>
                <a:gd name="connsiteX7" fmla="*/ 102870 w 102870"/>
                <a:gd name="connsiteY7" fmla="*/ 45720 h 141922"/>
                <a:gd name="connsiteX8" fmla="*/ 102870 w 102870"/>
                <a:gd name="connsiteY8" fmla="*/ 45720 h 141922"/>
                <a:gd name="connsiteX9" fmla="*/ 50483 w 102870"/>
                <a:gd name="connsiteY9" fmla="*/ 56197 h 141922"/>
                <a:gd name="connsiteX10" fmla="*/ 50483 w 102870"/>
                <a:gd name="connsiteY10" fmla="*/ 56197 h 141922"/>
                <a:gd name="connsiteX11" fmla="*/ 50483 w 102870"/>
                <a:gd name="connsiteY11" fmla="*/ 0 h 141922"/>
                <a:gd name="connsiteX12" fmla="*/ 50483 w 102870"/>
                <a:gd name="connsiteY12" fmla="*/ 0 h 14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870" h="141922">
                  <a:moveTo>
                    <a:pt x="50483" y="0"/>
                  </a:moveTo>
                  <a:lnTo>
                    <a:pt x="0" y="98108"/>
                  </a:lnTo>
                  <a:cubicBezTo>
                    <a:pt x="0" y="98108"/>
                    <a:pt x="0" y="98108"/>
                    <a:pt x="0" y="98108"/>
                  </a:cubicBezTo>
                  <a:lnTo>
                    <a:pt x="50483" y="86678"/>
                  </a:lnTo>
                  <a:lnTo>
                    <a:pt x="50483" y="86678"/>
                  </a:lnTo>
                  <a:lnTo>
                    <a:pt x="50483" y="141923"/>
                  </a:lnTo>
                  <a:cubicBezTo>
                    <a:pt x="50483" y="141923"/>
                    <a:pt x="50483" y="141923"/>
                    <a:pt x="50483" y="141923"/>
                  </a:cubicBezTo>
                  <a:lnTo>
                    <a:pt x="102870" y="45720"/>
                  </a:lnTo>
                  <a:cubicBezTo>
                    <a:pt x="102870" y="45720"/>
                    <a:pt x="102870" y="45720"/>
                    <a:pt x="102870" y="45720"/>
                  </a:cubicBezTo>
                  <a:lnTo>
                    <a:pt x="50483" y="56197"/>
                  </a:lnTo>
                  <a:lnTo>
                    <a:pt x="50483" y="56197"/>
                  </a:lnTo>
                  <a:lnTo>
                    <a:pt x="50483" y="0"/>
                  </a:lnTo>
                  <a:cubicBezTo>
                    <a:pt x="50483" y="0"/>
                    <a:pt x="50483" y="0"/>
                    <a:pt x="5048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35" name="Graphic 20" descr="Rope Knot outline">
            <a:extLst>
              <a:ext uri="{FF2B5EF4-FFF2-40B4-BE49-F238E27FC236}">
                <a16:creationId xmlns:a16="http://schemas.microsoft.com/office/drawing/2014/main" id="{6A249253-04D8-4AFC-8610-13F8F8C14ED2}"/>
              </a:ext>
            </a:extLst>
          </p:cNvPr>
          <p:cNvSpPr/>
          <p:nvPr/>
        </p:nvSpPr>
        <p:spPr>
          <a:xfrm>
            <a:off x="4223995" y="3490341"/>
            <a:ext cx="838200" cy="647700"/>
          </a:xfrm>
          <a:custGeom>
            <a:avLst/>
            <a:gdLst>
              <a:gd name="connsiteX0" fmla="*/ 777516 w 838200"/>
              <a:gd name="connsiteY0" fmla="*/ 19050 h 647700"/>
              <a:gd name="connsiteX1" fmla="*/ 838200 w 838200"/>
              <a:gd name="connsiteY1" fmla="*/ 19050 h 647700"/>
              <a:gd name="connsiteX2" fmla="*/ 838200 w 838200"/>
              <a:gd name="connsiteY2" fmla="*/ 0 h 647700"/>
              <a:gd name="connsiteX3" fmla="*/ 777516 w 838200"/>
              <a:gd name="connsiteY3" fmla="*/ 0 h 647700"/>
              <a:gd name="connsiteX4" fmla="*/ 580158 w 838200"/>
              <a:gd name="connsiteY4" fmla="*/ 77343 h 647700"/>
              <a:gd name="connsiteX5" fmla="*/ 546268 w 838200"/>
              <a:gd name="connsiteY5" fmla="*/ 106871 h 647700"/>
              <a:gd name="connsiteX6" fmla="*/ 541030 w 838200"/>
              <a:gd name="connsiteY6" fmla="*/ 111433 h 647700"/>
              <a:gd name="connsiteX7" fmla="*/ 520875 w 838200"/>
              <a:gd name="connsiteY7" fmla="*/ 104032 h 647700"/>
              <a:gd name="connsiteX8" fmla="*/ 302121 w 838200"/>
              <a:gd name="connsiteY8" fmla="*/ 223399 h 647700"/>
              <a:gd name="connsiteX9" fmla="*/ 302028 w 838200"/>
              <a:gd name="connsiteY9" fmla="*/ 223714 h 647700"/>
              <a:gd name="connsiteX10" fmla="*/ 300323 w 838200"/>
              <a:gd name="connsiteY10" fmla="*/ 229562 h 647700"/>
              <a:gd name="connsiteX11" fmla="*/ 298123 w 838200"/>
              <a:gd name="connsiteY11" fmla="*/ 237078 h 647700"/>
              <a:gd name="connsiteX12" fmla="*/ 162826 w 838200"/>
              <a:gd name="connsiteY12" fmla="*/ 445760 h 647700"/>
              <a:gd name="connsiteX13" fmla="*/ 167973 w 838200"/>
              <a:gd name="connsiteY13" fmla="*/ 464658 h 647700"/>
              <a:gd name="connsiteX14" fmla="*/ 172202 w 838200"/>
              <a:gd name="connsiteY14" fmla="*/ 477546 h 647700"/>
              <a:gd name="connsiteX15" fmla="*/ 64456 w 838200"/>
              <a:gd name="connsiteY15" fmla="*/ 517322 h 647700"/>
              <a:gd name="connsiteX16" fmla="*/ 0 w 838200"/>
              <a:gd name="connsiteY16" fmla="*/ 516913 h 647700"/>
              <a:gd name="connsiteX17" fmla="*/ 0 w 838200"/>
              <a:gd name="connsiteY17" fmla="*/ 535963 h 647700"/>
              <a:gd name="connsiteX18" fmla="*/ 64456 w 838200"/>
              <a:gd name="connsiteY18" fmla="*/ 536372 h 647700"/>
              <a:gd name="connsiteX19" fmla="*/ 192291 w 838200"/>
              <a:gd name="connsiteY19" fmla="*/ 485347 h 647700"/>
              <a:gd name="connsiteX20" fmla="*/ 237801 w 838200"/>
              <a:gd name="connsiteY20" fmla="*/ 441817 h 647700"/>
              <a:gd name="connsiteX21" fmla="*/ 305019 w 838200"/>
              <a:gd name="connsiteY21" fmla="*/ 374333 h 647700"/>
              <a:gd name="connsiteX22" fmla="*/ 307334 w 838200"/>
              <a:gd name="connsiteY22" fmla="*/ 372504 h 647700"/>
              <a:gd name="connsiteX23" fmla="*/ 309467 w 838200"/>
              <a:gd name="connsiteY23" fmla="*/ 370942 h 647700"/>
              <a:gd name="connsiteX24" fmla="*/ 373768 w 838200"/>
              <a:gd name="connsiteY24" fmla="*/ 382801 h 647700"/>
              <a:gd name="connsiteX25" fmla="*/ 373780 w 838200"/>
              <a:gd name="connsiteY25" fmla="*/ 382820 h 647700"/>
              <a:gd name="connsiteX26" fmla="*/ 381772 w 838200"/>
              <a:gd name="connsiteY26" fmla="*/ 408061 h 647700"/>
              <a:gd name="connsiteX27" fmla="*/ 381914 w 838200"/>
              <a:gd name="connsiteY27" fmla="*/ 411337 h 647700"/>
              <a:gd name="connsiteX28" fmla="*/ 370999 w 838200"/>
              <a:gd name="connsiteY28" fmla="*/ 438912 h 647700"/>
              <a:gd name="connsiteX29" fmla="*/ 302324 w 838200"/>
              <a:gd name="connsiteY29" fmla="*/ 507778 h 647700"/>
              <a:gd name="connsiteX30" fmla="*/ 255651 w 838200"/>
              <a:gd name="connsiteY30" fmla="*/ 552374 h 647700"/>
              <a:gd name="connsiteX31" fmla="*/ 64618 w 838200"/>
              <a:gd name="connsiteY31" fmla="*/ 628650 h 647700"/>
              <a:gd name="connsiteX32" fmla="*/ 0 w 838200"/>
              <a:gd name="connsiteY32" fmla="*/ 628222 h 647700"/>
              <a:gd name="connsiteX33" fmla="*/ 0 w 838200"/>
              <a:gd name="connsiteY33" fmla="*/ 647272 h 647700"/>
              <a:gd name="connsiteX34" fmla="*/ 64484 w 838200"/>
              <a:gd name="connsiteY34" fmla="*/ 647700 h 647700"/>
              <a:gd name="connsiteX35" fmla="*/ 263328 w 838200"/>
              <a:gd name="connsiteY35" fmla="*/ 571148 h 647700"/>
              <a:gd name="connsiteX36" fmla="*/ 273253 w 838200"/>
              <a:gd name="connsiteY36" fmla="*/ 574434 h 647700"/>
              <a:gd name="connsiteX37" fmla="*/ 279845 w 838200"/>
              <a:gd name="connsiteY37" fmla="*/ 576615 h 647700"/>
              <a:gd name="connsiteX38" fmla="*/ 335461 w 838200"/>
              <a:gd name="connsiteY38" fmla="*/ 585559 h 647700"/>
              <a:gd name="connsiteX39" fmla="*/ 335975 w 838200"/>
              <a:gd name="connsiteY39" fmla="*/ 585559 h 647700"/>
              <a:gd name="connsiteX40" fmla="*/ 460058 w 838200"/>
              <a:gd name="connsiteY40" fmla="*/ 534000 h 647700"/>
              <a:gd name="connsiteX41" fmla="*/ 463286 w 838200"/>
              <a:gd name="connsiteY41" fmla="*/ 530629 h 647700"/>
              <a:gd name="connsiteX42" fmla="*/ 465363 w 838200"/>
              <a:gd name="connsiteY42" fmla="*/ 528647 h 647700"/>
              <a:gd name="connsiteX43" fmla="*/ 496024 w 838200"/>
              <a:gd name="connsiteY43" fmla="*/ 481803 h 647700"/>
              <a:gd name="connsiteX44" fmla="*/ 497205 w 838200"/>
              <a:gd name="connsiteY44" fmla="*/ 479108 h 647700"/>
              <a:gd name="connsiteX45" fmla="*/ 507521 w 838200"/>
              <a:gd name="connsiteY45" fmla="*/ 446570 h 647700"/>
              <a:gd name="connsiteX46" fmla="*/ 515464 w 838200"/>
              <a:gd name="connsiteY46" fmla="*/ 444218 h 647700"/>
              <a:gd name="connsiteX47" fmla="*/ 521503 w 838200"/>
              <a:gd name="connsiteY47" fmla="*/ 442427 h 647700"/>
              <a:gd name="connsiteX48" fmla="*/ 640393 w 838200"/>
              <a:gd name="connsiteY48" fmla="*/ 223659 h 647700"/>
              <a:gd name="connsiteX49" fmla="*/ 632403 w 838200"/>
              <a:gd name="connsiteY49" fmla="*/ 201987 h 647700"/>
              <a:gd name="connsiteX50" fmla="*/ 635260 w 838200"/>
              <a:gd name="connsiteY50" fmla="*/ 199520 h 647700"/>
              <a:gd name="connsiteX51" fmla="*/ 663531 w 838200"/>
              <a:gd name="connsiteY51" fmla="*/ 175203 h 647700"/>
              <a:gd name="connsiteX52" fmla="*/ 663969 w 838200"/>
              <a:gd name="connsiteY52" fmla="*/ 174822 h 647700"/>
              <a:gd name="connsiteX53" fmla="*/ 664378 w 838200"/>
              <a:gd name="connsiteY53" fmla="*/ 174432 h 647700"/>
              <a:gd name="connsiteX54" fmla="*/ 777945 w 838200"/>
              <a:gd name="connsiteY54" fmla="*/ 128531 h 647700"/>
              <a:gd name="connsiteX55" fmla="*/ 838200 w 838200"/>
              <a:gd name="connsiteY55" fmla="*/ 128531 h 647700"/>
              <a:gd name="connsiteX56" fmla="*/ 838200 w 838200"/>
              <a:gd name="connsiteY56" fmla="*/ 109481 h 647700"/>
              <a:gd name="connsiteX57" fmla="*/ 777954 w 838200"/>
              <a:gd name="connsiteY57" fmla="*/ 109481 h 647700"/>
              <a:gd name="connsiteX58" fmla="*/ 651120 w 838200"/>
              <a:gd name="connsiteY58" fmla="*/ 160754 h 647700"/>
              <a:gd name="connsiteX59" fmla="*/ 623430 w 838200"/>
              <a:gd name="connsiteY59" fmla="*/ 184566 h 647700"/>
              <a:gd name="connsiteX60" fmla="*/ 559403 w 838200"/>
              <a:gd name="connsiteY60" fmla="*/ 120692 h 647700"/>
              <a:gd name="connsiteX61" fmla="*/ 592893 w 838200"/>
              <a:gd name="connsiteY61" fmla="*/ 91497 h 647700"/>
              <a:gd name="connsiteX62" fmla="*/ 777516 w 838200"/>
              <a:gd name="connsiteY62" fmla="*/ 19050 h 647700"/>
              <a:gd name="connsiteX63" fmla="*/ 335642 w 838200"/>
              <a:gd name="connsiteY63" fmla="*/ 343758 h 647700"/>
              <a:gd name="connsiteX64" fmla="*/ 298675 w 838200"/>
              <a:gd name="connsiteY64" fmla="*/ 355283 h 647700"/>
              <a:gd name="connsiteX65" fmla="*/ 295618 w 838200"/>
              <a:gd name="connsiteY65" fmla="*/ 357531 h 647700"/>
              <a:gd name="connsiteX66" fmla="*/ 293199 w 838200"/>
              <a:gd name="connsiteY66" fmla="*/ 359436 h 647700"/>
              <a:gd name="connsiteX67" fmla="*/ 291522 w 838200"/>
              <a:gd name="connsiteY67" fmla="*/ 360922 h 647700"/>
              <a:gd name="connsiteX68" fmla="*/ 224304 w 838200"/>
              <a:gd name="connsiteY68" fmla="*/ 428387 h 647700"/>
              <a:gd name="connsiteX69" fmla="*/ 187643 w 838200"/>
              <a:gd name="connsiteY69" fmla="*/ 463449 h 647700"/>
              <a:gd name="connsiteX70" fmla="*/ 186090 w 838200"/>
              <a:gd name="connsiteY70" fmla="*/ 458686 h 647700"/>
              <a:gd name="connsiteX71" fmla="*/ 285786 w 838200"/>
              <a:gd name="connsiteY71" fmla="*/ 260114 h 647700"/>
              <a:gd name="connsiteX72" fmla="*/ 396592 w 838200"/>
              <a:gd name="connsiteY72" fmla="*/ 264614 h 647700"/>
              <a:gd name="connsiteX73" fmla="*/ 400250 w 838200"/>
              <a:gd name="connsiteY73" fmla="*/ 266157 h 647700"/>
              <a:gd name="connsiteX74" fmla="*/ 385477 w 838200"/>
              <a:gd name="connsiteY74" fmla="*/ 315297 h 647700"/>
              <a:gd name="connsiteX75" fmla="*/ 385477 w 838200"/>
              <a:gd name="connsiteY75" fmla="*/ 315602 h 647700"/>
              <a:gd name="connsiteX76" fmla="*/ 385477 w 838200"/>
              <a:gd name="connsiteY76" fmla="*/ 315906 h 647700"/>
              <a:gd name="connsiteX77" fmla="*/ 382543 w 838200"/>
              <a:gd name="connsiteY77" fmla="*/ 363684 h 647700"/>
              <a:gd name="connsiteX78" fmla="*/ 335642 w 838200"/>
              <a:gd name="connsiteY78" fmla="*/ 343758 h 647700"/>
              <a:gd name="connsiteX79" fmla="*/ 506520 w 838200"/>
              <a:gd name="connsiteY79" fmla="*/ 303553 h 647700"/>
              <a:gd name="connsiteX80" fmla="*/ 496043 w 838200"/>
              <a:gd name="connsiteY80" fmla="*/ 333309 h 647700"/>
              <a:gd name="connsiteX81" fmla="*/ 494500 w 838200"/>
              <a:gd name="connsiteY81" fmla="*/ 365694 h 647700"/>
              <a:gd name="connsiteX82" fmla="*/ 492300 w 838200"/>
              <a:gd name="connsiteY82" fmla="*/ 414033 h 647700"/>
              <a:gd name="connsiteX83" fmla="*/ 479689 w 838200"/>
              <a:gd name="connsiteY83" fmla="*/ 471545 h 647700"/>
              <a:gd name="connsiteX84" fmla="*/ 478326 w 838200"/>
              <a:gd name="connsiteY84" fmla="*/ 474707 h 647700"/>
              <a:gd name="connsiteX85" fmla="*/ 451752 w 838200"/>
              <a:gd name="connsiteY85" fmla="*/ 515293 h 647700"/>
              <a:gd name="connsiteX86" fmla="*/ 446551 w 838200"/>
              <a:gd name="connsiteY86" fmla="*/ 520542 h 647700"/>
              <a:gd name="connsiteX87" fmla="*/ 336004 w 838200"/>
              <a:gd name="connsiteY87" fmla="*/ 566490 h 647700"/>
              <a:gd name="connsiteX88" fmla="*/ 335490 w 838200"/>
              <a:gd name="connsiteY88" fmla="*/ 566490 h 647700"/>
              <a:gd name="connsiteX89" fmla="*/ 285864 w 838200"/>
              <a:gd name="connsiteY89" fmla="*/ 558508 h 647700"/>
              <a:gd name="connsiteX90" fmla="*/ 279263 w 838200"/>
              <a:gd name="connsiteY90" fmla="*/ 556327 h 647700"/>
              <a:gd name="connsiteX91" fmla="*/ 282207 w 838200"/>
              <a:gd name="connsiteY91" fmla="*/ 553384 h 647700"/>
              <a:gd name="connsiteX92" fmla="*/ 315544 w 838200"/>
              <a:gd name="connsiteY92" fmla="*/ 521532 h 647700"/>
              <a:gd name="connsiteX93" fmla="*/ 384543 w 838200"/>
              <a:gd name="connsiteY93" fmla="*/ 452343 h 647700"/>
              <a:gd name="connsiteX94" fmla="*/ 400964 w 838200"/>
              <a:gd name="connsiteY94" fmla="*/ 413157 h 647700"/>
              <a:gd name="connsiteX95" fmla="*/ 401241 w 838200"/>
              <a:gd name="connsiteY95" fmla="*/ 404584 h 647700"/>
              <a:gd name="connsiteX96" fmla="*/ 402136 w 838200"/>
              <a:gd name="connsiteY96" fmla="*/ 365427 h 647700"/>
              <a:gd name="connsiteX97" fmla="*/ 402136 w 838200"/>
              <a:gd name="connsiteY97" fmla="*/ 356359 h 647700"/>
              <a:gd name="connsiteX98" fmla="*/ 404813 w 838200"/>
              <a:gd name="connsiteY98" fmla="*/ 318192 h 647700"/>
              <a:gd name="connsiteX99" fmla="*/ 416538 w 838200"/>
              <a:gd name="connsiteY99" fmla="*/ 277530 h 647700"/>
              <a:gd name="connsiteX100" fmla="*/ 418167 w 838200"/>
              <a:gd name="connsiteY100" fmla="*/ 273606 h 647700"/>
              <a:gd name="connsiteX101" fmla="*/ 420862 w 838200"/>
              <a:gd name="connsiteY101" fmla="*/ 267129 h 647700"/>
              <a:gd name="connsiteX102" fmla="*/ 438264 w 838200"/>
              <a:gd name="connsiteY102" fmla="*/ 240668 h 647700"/>
              <a:gd name="connsiteX103" fmla="*/ 503973 w 838200"/>
              <a:gd name="connsiteY103" fmla="*/ 240788 h 647700"/>
              <a:gd name="connsiteX104" fmla="*/ 503987 w 838200"/>
              <a:gd name="connsiteY104" fmla="*/ 240802 h 647700"/>
              <a:gd name="connsiteX105" fmla="*/ 506520 w 838200"/>
              <a:gd name="connsiteY105" fmla="*/ 303553 h 647700"/>
              <a:gd name="connsiteX106" fmla="*/ 622259 w 838200"/>
              <a:gd name="connsiteY106" fmla="*/ 317526 h 647700"/>
              <a:gd name="connsiteX107" fmla="*/ 516055 w 838200"/>
              <a:gd name="connsiteY107" fmla="*/ 424110 h 647700"/>
              <a:gd name="connsiteX108" fmla="*/ 510540 w 838200"/>
              <a:gd name="connsiteY108" fmla="*/ 425768 h 647700"/>
              <a:gd name="connsiteX109" fmla="*/ 511331 w 838200"/>
              <a:gd name="connsiteY109" fmla="*/ 415224 h 647700"/>
              <a:gd name="connsiteX110" fmla="*/ 513559 w 838200"/>
              <a:gd name="connsiteY110" fmla="*/ 366056 h 647700"/>
              <a:gd name="connsiteX111" fmla="*/ 513559 w 838200"/>
              <a:gd name="connsiteY111" fmla="*/ 365541 h 647700"/>
              <a:gd name="connsiteX112" fmla="*/ 514931 w 838200"/>
              <a:gd name="connsiteY112" fmla="*/ 336014 h 647700"/>
              <a:gd name="connsiteX113" fmla="*/ 522475 w 838200"/>
              <a:gd name="connsiteY113" fmla="*/ 314182 h 647700"/>
              <a:gd name="connsiteX114" fmla="*/ 517484 w 838200"/>
              <a:gd name="connsiteY114" fmla="*/ 227353 h 647700"/>
              <a:gd name="connsiteX115" fmla="*/ 424796 w 838200"/>
              <a:gd name="connsiteY115" fmla="*/ 227172 h 647700"/>
              <a:gd name="connsiteX116" fmla="*/ 408889 w 838200"/>
              <a:gd name="connsiteY116" fmla="*/ 249155 h 647700"/>
              <a:gd name="connsiteX117" fmla="*/ 407984 w 838200"/>
              <a:gd name="connsiteY117" fmla="*/ 248765 h 647700"/>
              <a:gd name="connsiteX118" fmla="*/ 404079 w 838200"/>
              <a:gd name="connsiteY118" fmla="*/ 247117 h 647700"/>
              <a:gd name="connsiteX119" fmla="*/ 335232 w 838200"/>
              <a:gd name="connsiteY119" fmla="*/ 233106 h 647700"/>
              <a:gd name="connsiteX120" fmla="*/ 318945 w 838200"/>
              <a:gd name="connsiteY120" fmla="*/ 233896 h 647700"/>
              <a:gd name="connsiteX121" fmla="*/ 320354 w 838200"/>
              <a:gd name="connsiteY121" fmla="*/ 229077 h 647700"/>
              <a:gd name="connsiteX122" fmla="*/ 515555 w 838200"/>
              <a:gd name="connsiteY122" fmla="*/ 122335 h 647700"/>
              <a:gd name="connsiteX123" fmla="*/ 622297 w 838200"/>
              <a:gd name="connsiteY123" fmla="*/ 31753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38200" h="647700">
                <a:moveTo>
                  <a:pt x="777516" y="19050"/>
                </a:moveTo>
                <a:lnTo>
                  <a:pt x="838200" y="19050"/>
                </a:lnTo>
                <a:lnTo>
                  <a:pt x="838200" y="0"/>
                </a:lnTo>
                <a:lnTo>
                  <a:pt x="777516" y="0"/>
                </a:lnTo>
                <a:cubicBezTo>
                  <a:pt x="704317" y="-103"/>
                  <a:pt x="633797" y="27533"/>
                  <a:pt x="580158" y="77343"/>
                </a:cubicBezTo>
                <a:lnTo>
                  <a:pt x="546268" y="106871"/>
                </a:lnTo>
                <a:lnTo>
                  <a:pt x="541030" y="111433"/>
                </a:lnTo>
                <a:cubicBezTo>
                  <a:pt x="534464" y="108569"/>
                  <a:pt x="527734" y="106098"/>
                  <a:pt x="520875" y="104032"/>
                </a:cubicBezTo>
                <a:cubicBezTo>
                  <a:pt x="427505" y="76587"/>
                  <a:pt x="329566" y="130029"/>
                  <a:pt x="302121" y="223399"/>
                </a:cubicBezTo>
                <a:cubicBezTo>
                  <a:pt x="302089" y="223503"/>
                  <a:pt x="302059" y="223609"/>
                  <a:pt x="302028" y="223714"/>
                </a:cubicBezTo>
                <a:lnTo>
                  <a:pt x="300323" y="229562"/>
                </a:lnTo>
                <a:lnTo>
                  <a:pt x="298123" y="237078"/>
                </a:lnTo>
                <a:cubicBezTo>
                  <a:pt x="203136" y="257342"/>
                  <a:pt x="142562" y="350773"/>
                  <a:pt x="162826" y="445760"/>
                </a:cubicBezTo>
                <a:cubicBezTo>
                  <a:pt x="164189" y="452150"/>
                  <a:pt x="165908" y="458459"/>
                  <a:pt x="167973" y="464658"/>
                </a:cubicBezTo>
                <a:lnTo>
                  <a:pt x="172202" y="477546"/>
                </a:lnTo>
                <a:cubicBezTo>
                  <a:pt x="142179" y="503228"/>
                  <a:pt x="103965" y="517334"/>
                  <a:pt x="64456" y="517322"/>
                </a:cubicBezTo>
                <a:lnTo>
                  <a:pt x="0" y="516913"/>
                </a:lnTo>
                <a:lnTo>
                  <a:pt x="0" y="535963"/>
                </a:lnTo>
                <a:lnTo>
                  <a:pt x="64456" y="536372"/>
                </a:lnTo>
                <a:cubicBezTo>
                  <a:pt x="112045" y="536444"/>
                  <a:pt x="157831" y="518169"/>
                  <a:pt x="192291" y="485347"/>
                </a:cubicBezTo>
                <a:lnTo>
                  <a:pt x="237801" y="441817"/>
                </a:lnTo>
                <a:lnTo>
                  <a:pt x="305019" y="374333"/>
                </a:lnTo>
                <a:lnTo>
                  <a:pt x="307334" y="372504"/>
                </a:lnTo>
                <a:cubicBezTo>
                  <a:pt x="308010" y="371971"/>
                  <a:pt x="308734" y="371447"/>
                  <a:pt x="309467" y="370942"/>
                </a:cubicBezTo>
                <a:cubicBezTo>
                  <a:pt x="330498" y="356461"/>
                  <a:pt x="359287" y="361770"/>
                  <a:pt x="373768" y="382801"/>
                </a:cubicBezTo>
                <a:cubicBezTo>
                  <a:pt x="373771" y="382808"/>
                  <a:pt x="373776" y="382814"/>
                  <a:pt x="373780" y="382820"/>
                </a:cubicBezTo>
                <a:cubicBezTo>
                  <a:pt x="378785" y="390304"/>
                  <a:pt x="381557" y="399059"/>
                  <a:pt x="381772" y="408061"/>
                </a:cubicBezTo>
                <a:lnTo>
                  <a:pt x="381914" y="411337"/>
                </a:lnTo>
                <a:cubicBezTo>
                  <a:pt x="382345" y="421660"/>
                  <a:pt x="378378" y="431681"/>
                  <a:pt x="370999" y="438912"/>
                </a:cubicBezTo>
                <a:lnTo>
                  <a:pt x="302324" y="507778"/>
                </a:lnTo>
                <a:lnTo>
                  <a:pt x="255651" y="552374"/>
                </a:lnTo>
                <a:cubicBezTo>
                  <a:pt x="204159" y="601431"/>
                  <a:pt x="135737" y="628750"/>
                  <a:pt x="64618" y="628650"/>
                </a:cubicBezTo>
                <a:lnTo>
                  <a:pt x="0" y="628222"/>
                </a:lnTo>
                <a:lnTo>
                  <a:pt x="0" y="647272"/>
                </a:lnTo>
                <a:lnTo>
                  <a:pt x="64484" y="647700"/>
                </a:lnTo>
                <a:cubicBezTo>
                  <a:pt x="137983" y="647820"/>
                  <a:pt x="208884" y="620524"/>
                  <a:pt x="263328" y="571148"/>
                </a:cubicBezTo>
                <a:lnTo>
                  <a:pt x="273253" y="574434"/>
                </a:lnTo>
                <a:lnTo>
                  <a:pt x="279845" y="576615"/>
                </a:lnTo>
                <a:cubicBezTo>
                  <a:pt x="297786" y="582549"/>
                  <a:pt x="316563" y="585570"/>
                  <a:pt x="335461" y="585559"/>
                </a:cubicBezTo>
                <a:lnTo>
                  <a:pt x="335975" y="585559"/>
                </a:lnTo>
                <a:cubicBezTo>
                  <a:pt x="382522" y="585436"/>
                  <a:pt x="427130" y="566901"/>
                  <a:pt x="460058" y="534000"/>
                </a:cubicBezTo>
                <a:lnTo>
                  <a:pt x="463286" y="530629"/>
                </a:lnTo>
                <a:cubicBezTo>
                  <a:pt x="464058" y="529924"/>
                  <a:pt x="464715" y="529314"/>
                  <a:pt x="465363" y="528647"/>
                </a:cubicBezTo>
                <a:cubicBezTo>
                  <a:pt x="478608" y="515236"/>
                  <a:pt x="489034" y="499308"/>
                  <a:pt x="496024" y="481803"/>
                </a:cubicBezTo>
                <a:lnTo>
                  <a:pt x="497205" y="479108"/>
                </a:lnTo>
                <a:cubicBezTo>
                  <a:pt x="501698" y="468625"/>
                  <a:pt x="505153" y="457727"/>
                  <a:pt x="507521" y="446570"/>
                </a:cubicBezTo>
                <a:lnTo>
                  <a:pt x="515464" y="444218"/>
                </a:lnTo>
                <a:lnTo>
                  <a:pt x="521503" y="442427"/>
                </a:lnTo>
                <a:cubicBezTo>
                  <a:pt x="614745" y="414846"/>
                  <a:pt x="667974" y="316901"/>
                  <a:pt x="640393" y="223659"/>
                </a:cubicBezTo>
                <a:cubicBezTo>
                  <a:pt x="638207" y="216268"/>
                  <a:pt x="635538" y="209028"/>
                  <a:pt x="632403" y="201987"/>
                </a:cubicBezTo>
                <a:lnTo>
                  <a:pt x="635260" y="199520"/>
                </a:lnTo>
                <a:lnTo>
                  <a:pt x="663531" y="175203"/>
                </a:lnTo>
                <a:lnTo>
                  <a:pt x="663969" y="174822"/>
                </a:lnTo>
                <a:lnTo>
                  <a:pt x="664378" y="174432"/>
                </a:lnTo>
                <a:cubicBezTo>
                  <a:pt x="694774" y="144867"/>
                  <a:pt x="735543" y="128390"/>
                  <a:pt x="777945" y="128531"/>
                </a:cubicBezTo>
                <a:lnTo>
                  <a:pt x="838200" y="128531"/>
                </a:lnTo>
                <a:lnTo>
                  <a:pt x="838200" y="109481"/>
                </a:lnTo>
                <a:lnTo>
                  <a:pt x="777954" y="109481"/>
                </a:lnTo>
                <a:cubicBezTo>
                  <a:pt x="730593" y="109304"/>
                  <a:pt x="685053" y="127714"/>
                  <a:pt x="651120" y="160754"/>
                </a:cubicBezTo>
                <a:lnTo>
                  <a:pt x="623430" y="184566"/>
                </a:lnTo>
                <a:cubicBezTo>
                  <a:pt x="608056" y="158031"/>
                  <a:pt x="585976" y="136002"/>
                  <a:pt x="559403" y="120692"/>
                </a:cubicBezTo>
                <a:lnTo>
                  <a:pt x="592893" y="91497"/>
                </a:lnTo>
                <a:cubicBezTo>
                  <a:pt x="643043" y="44846"/>
                  <a:pt x="709023" y="18955"/>
                  <a:pt x="777516" y="19050"/>
                </a:cubicBezTo>
                <a:close/>
                <a:moveTo>
                  <a:pt x="335642" y="343758"/>
                </a:moveTo>
                <a:cubicBezTo>
                  <a:pt x="322435" y="343754"/>
                  <a:pt x="309540" y="347773"/>
                  <a:pt x="298675" y="355283"/>
                </a:cubicBezTo>
                <a:cubicBezTo>
                  <a:pt x="297561" y="356064"/>
                  <a:pt x="296551" y="356797"/>
                  <a:pt x="295618" y="357531"/>
                </a:cubicBezTo>
                <a:lnTo>
                  <a:pt x="293199" y="359436"/>
                </a:lnTo>
                <a:lnTo>
                  <a:pt x="291522" y="360922"/>
                </a:lnTo>
                <a:lnTo>
                  <a:pt x="224304" y="428387"/>
                </a:lnTo>
                <a:lnTo>
                  <a:pt x="187643" y="463449"/>
                </a:lnTo>
                <a:lnTo>
                  <a:pt x="186090" y="458686"/>
                </a:lnTo>
                <a:cubicBezTo>
                  <a:pt x="158787" y="376322"/>
                  <a:pt x="203422" y="287418"/>
                  <a:pt x="285786" y="260114"/>
                </a:cubicBezTo>
                <a:cubicBezTo>
                  <a:pt x="322041" y="248096"/>
                  <a:pt x="361432" y="249695"/>
                  <a:pt x="396592" y="264614"/>
                </a:cubicBezTo>
                <a:lnTo>
                  <a:pt x="400250" y="266157"/>
                </a:lnTo>
                <a:cubicBezTo>
                  <a:pt x="393333" y="281871"/>
                  <a:pt x="388371" y="298374"/>
                  <a:pt x="385477" y="315297"/>
                </a:cubicBezTo>
                <a:lnTo>
                  <a:pt x="385477" y="315602"/>
                </a:lnTo>
                <a:lnTo>
                  <a:pt x="385477" y="315906"/>
                </a:lnTo>
                <a:cubicBezTo>
                  <a:pt x="383433" y="331748"/>
                  <a:pt x="382453" y="347710"/>
                  <a:pt x="382543" y="363684"/>
                </a:cubicBezTo>
                <a:cubicBezTo>
                  <a:pt x="370262" y="350952"/>
                  <a:pt x="353332" y="343758"/>
                  <a:pt x="335642" y="343758"/>
                </a:cubicBezTo>
                <a:close/>
                <a:moveTo>
                  <a:pt x="506520" y="303553"/>
                </a:moveTo>
                <a:cubicBezTo>
                  <a:pt x="500687" y="312485"/>
                  <a:pt x="497094" y="322692"/>
                  <a:pt x="496043" y="333309"/>
                </a:cubicBezTo>
                <a:cubicBezTo>
                  <a:pt x="494912" y="344065"/>
                  <a:pt x="494397" y="354878"/>
                  <a:pt x="494500" y="365694"/>
                </a:cubicBezTo>
                <a:cubicBezTo>
                  <a:pt x="494262" y="379638"/>
                  <a:pt x="493967" y="396745"/>
                  <a:pt x="492300" y="414033"/>
                </a:cubicBezTo>
                <a:cubicBezTo>
                  <a:pt x="491797" y="433832"/>
                  <a:pt x="487517" y="453352"/>
                  <a:pt x="479689" y="471545"/>
                </a:cubicBezTo>
                <a:lnTo>
                  <a:pt x="478326" y="474707"/>
                </a:lnTo>
                <a:cubicBezTo>
                  <a:pt x="472272" y="489877"/>
                  <a:pt x="463235" y="503678"/>
                  <a:pt x="451752" y="515293"/>
                </a:cubicBezTo>
                <a:cubicBezTo>
                  <a:pt x="451180" y="515893"/>
                  <a:pt x="447132" y="519941"/>
                  <a:pt x="446551" y="520542"/>
                </a:cubicBezTo>
                <a:cubicBezTo>
                  <a:pt x="417214" y="549853"/>
                  <a:pt x="377474" y="566370"/>
                  <a:pt x="336004" y="566490"/>
                </a:cubicBezTo>
                <a:lnTo>
                  <a:pt x="335490" y="566490"/>
                </a:lnTo>
                <a:cubicBezTo>
                  <a:pt x="318627" y="566502"/>
                  <a:pt x="301872" y="563807"/>
                  <a:pt x="285864" y="558508"/>
                </a:cubicBezTo>
                <a:lnTo>
                  <a:pt x="279263" y="556327"/>
                </a:lnTo>
                <a:lnTo>
                  <a:pt x="282207" y="553384"/>
                </a:lnTo>
                <a:lnTo>
                  <a:pt x="315544" y="521532"/>
                </a:lnTo>
                <a:lnTo>
                  <a:pt x="384543" y="452343"/>
                </a:lnTo>
                <a:cubicBezTo>
                  <a:pt x="395007" y="441982"/>
                  <a:pt x="400917" y="427882"/>
                  <a:pt x="400964" y="413157"/>
                </a:cubicBezTo>
                <a:lnTo>
                  <a:pt x="401241" y="404584"/>
                </a:lnTo>
                <a:lnTo>
                  <a:pt x="402136" y="365427"/>
                </a:lnTo>
                <a:lnTo>
                  <a:pt x="402136" y="356359"/>
                </a:lnTo>
                <a:cubicBezTo>
                  <a:pt x="402127" y="343590"/>
                  <a:pt x="403022" y="330836"/>
                  <a:pt x="404813" y="318192"/>
                </a:cubicBezTo>
                <a:cubicBezTo>
                  <a:pt x="407186" y="304242"/>
                  <a:pt x="411119" y="290602"/>
                  <a:pt x="416538" y="277530"/>
                </a:cubicBezTo>
                <a:lnTo>
                  <a:pt x="418167" y="273606"/>
                </a:lnTo>
                <a:lnTo>
                  <a:pt x="420862" y="267129"/>
                </a:lnTo>
                <a:cubicBezTo>
                  <a:pt x="425242" y="257452"/>
                  <a:pt x="431114" y="248524"/>
                  <a:pt x="438264" y="240668"/>
                </a:cubicBezTo>
                <a:cubicBezTo>
                  <a:pt x="456442" y="222557"/>
                  <a:pt x="485861" y="222610"/>
                  <a:pt x="503973" y="240788"/>
                </a:cubicBezTo>
                <a:cubicBezTo>
                  <a:pt x="503977" y="240792"/>
                  <a:pt x="503982" y="240797"/>
                  <a:pt x="503987" y="240802"/>
                </a:cubicBezTo>
                <a:cubicBezTo>
                  <a:pt x="520882" y="257937"/>
                  <a:pt x="521980" y="285110"/>
                  <a:pt x="506520" y="303553"/>
                </a:cubicBezTo>
                <a:close/>
                <a:moveTo>
                  <a:pt x="622259" y="317526"/>
                </a:moveTo>
                <a:cubicBezTo>
                  <a:pt x="607344" y="368837"/>
                  <a:pt x="567312" y="409011"/>
                  <a:pt x="516055" y="424110"/>
                </a:cubicBezTo>
                <a:lnTo>
                  <a:pt x="510540" y="425768"/>
                </a:lnTo>
                <a:cubicBezTo>
                  <a:pt x="510845" y="422263"/>
                  <a:pt x="511235" y="418757"/>
                  <a:pt x="511331" y="415224"/>
                </a:cubicBezTo>
                <a:cubicBezTo>
                  <a:pt x="513017" y="397421"/>
                  <a:pt x="513312" y="380048"/>
                  <a:pt x="513559" y="366056"/>
                </a:cubicBezTo>
                <a:lnTo>
                  <a:pt x="513559" y="365541"/>
                </a:lnTo>
                <a:cubicBezTo>
                  <a:pt x="513460" y="355681"/>
                  <a:pt x="513919" y="345823"/>
                  <a:pt x="514931" y="336014"/>
                </a:cubicBezTo>
                <a:cubicBezTo>
                  <a:pt x="514972" y="328104"/>
                  <a:pt x="517624" y="320430"/>
                  <a:pt x="522475" y="314182"/>
                </a:cubicBezTo>
                <a:cubicBezTo>
                  <a:pt x="542818" y="288082"/>
                  <a:pt x="540684" y="250950"/>
                  <a:pt x="517484" y="227353"/>
                </a:cubicBezTo>
                <a:cubicBezTo>
                  <a:pt x="491939" y="201708"/>
                  <a:pt x="450441" y="201627"/>
                  <a:pt x="424796" y="227172"/>
                </a:cubicBezTo>
                <a:cubicBezTo>
                  <a:pt x="418574" y="233788"/>
                  <a:pt x="413228" y="241176"/>
                  <a:pt x="408889" y="249155"/>
                </a:cubicBezTo>
                <a:lnTo>
                  <a:pt x="407984" y="248765"/>
                </a:lnTo>
                <a:lnTo>
                  <a:pt x="404079" y="247117"/>
                </a:lnTo>
                <a:cubicBezTo>
                  <a:pt x="382312" y="237847"/>
                  <a:pt x="358892" y="233081"/>
                  <a:pt x="335232" y="233106"/>
                </a:cubicBezTo>
                <a:cubicBezTo>
                  <a:pt x="329756" y="233106"/>
                  <a:pt x="324326" y="233401"/>
                  <a:pt x="318945" y="233896"/>
                </a:cubicBezTo>
                <a:lnTo>
                  <a:pt x="320354" y="229077"/>
                </a:lnTo>
                <a:cubicBezTo>
                  <a:pt x="344781" y="145698"/>
                  <a:pt x="432176" y="97908"/>
                  <a:pt x="515555" y="122335"/>
                </a:cubicBezTo>
                <a:cubicBezTo>
                  <a:pt x="598934" y="146762"/>
                  <a:pt x="646724" y="234156"/>
                  <a:pt x="622297" y="31753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85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BF87F1D2-0DAE-4E78-A9C0-5227A76BD8FE}"/>
              </a:ext>
            </a:extLst>
          </p:cNvPr>
          <p:cNvSpPr/>
          <p:nvPr/>
        </p:nvSpPr>
        <p:spPr>
          <a:xfrm>
            <a:off x="611201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ACEB8BD-25AE-4DA7-A70A-E43932378638}"/>
              </a:ext>
            </a:extLst>
          </p:cNvPr>
          <p:cNvSpPr/>
          <p:nvPr/>
        </p:nvSpPr>
        <p:spPr>
          <a:xfrm>
            <a:off x="611201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EB7715-DB81-40D1-A17E-355C5F84AFE5}"/>
              </a:ext>
            </a:extLst>
          </p:cNvPr>
          <p:cNvSpPr txBox="1"/>
          <p:nvPr/>
        </p:nvSpPr>
        <p:spPr>
          <a:xfrm>
            <a:off x="633277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3160899-D077-4104-B185-AC1E07EC5AC0}"/>
              </a:ext>
            </a:extLst>
          </p:cNvPr>
          <p:cNvSpPr txBox="1"/>
          <p:nvPr/>
        </p:nvSpPr>
        <p:spPr>
          <a:xfrm>
            <a:off x="635071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9D7B1C-6C18-46C0-8280-EB789FABFAA1}"/>
              </a:ext>
            </a:extLst>
          </p:cNvPr>
          <p:cNvSpPr/>
          <p:nvPr/>
        </p:nvSpPr>
        <p:spPr>
          <a:xfrm>
            <a:off x="633511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390B854-96DE-4E78-AB23-D4635B5ED36C}"/>
              </a:ext>
            </a:extLst>
          </p:cNvPr>
          <p:cNvSpPr/>
          <p:nvPr/>
        </p:nvSpPr>
        <p:spPr>
          <a:xfrm>
            <a:off x="901635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E0C8259-2DDE-4F2F-A8D6-02C368F02C8C}"/>
              </a:ext>
            </a:extLst>
          </p:cNvPr>
          <p:cNvSpPr/>
          <p:nvPr/>
        </p:nvSpPr>
        <p:spPr>
          <a:xfrm>
            <a:off x="901635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76C83F3-AA84-48D1-BE17-A4EEDB9476EC}"/>
              </a:ext>
            </a:extLst>
          </p:cNvPr>
          <p:cNvSpPr txBox="1"/>
          <p:nvPr/>
        </p:nvSpPr>
        <p:spPr>
          <a:xfrm>
            <a:off x="923711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A8503C8-3F63-4D28-8A9C-BF25CA946A7C}"/>
              </a:ext>
            </a:extLst>
          </p:cNvPr>
          <p:cNvSpPr txBox="1"/>
          <p:nvPr/>
        </p:nvSpPr>
        <p:spPr>
          <a:xfrm>
            <a:off x="925505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8CDDCA6-41C5-4BBD-8677-5BE4540CF1DD}"/>
              </a:ext>
            </a:extLst>
          </p:cNvPr>
          <p:cNvSpPr/>
          <p:nvPr/>
        </p:nvSpPr>
        <p:spPr>
          <a:xfrm>
            <a:off x="923945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2A4BA87-23FE-41EF-B0BF-548D0F1C6503}"/>
              </a:ext>
            </a:extLst>
          </p:cNvPr>
          <p:cNvSpPr/>
          <p:nvPr/>
        </p:nvSpPr>
        <p:spPr>
          <a:xfrm>
            <a:off x="3207672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61C0926-9816-4772-AD2C-D60A9EF333B5}"/>
              </a:ext>
            </a:extLst>
          </p:cNvPr>
          <p:cNvSpPr/>
          <p:nvPr/>
        </p:nvSpPr>
        <p:spPr>
          <a:xfrm>
            <a:off x="3207672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CC2A6EE-14F6-49F2-B803-38E4EAFC0EA2}"/>
              </a:ext>
            </a:extLst>
          </p:cNvPr>
          <p:cNvSpPr txBox="1"/>
          <p:nvPr/>
        </p:nvSpPr>
        <p:spPr>
          <a:xfrm>
            <a:off x="3428429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86F7D6-BED6-42B2-A107-6A266AA746BD}"/>
              </a:ext>
            </a:extLst>
          </p:cNvPr>
          <p:cNvSpPr txBox="1"/>
          <p:nvPr/>
        </p:nvSpPr>
        <p:spPr>
          <a:xfrm>
            <a:off x="3428429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AC3C663-B48D-49DE-A9AF-0CFE210E45CB}"/>
              </a:ext>
            </a:extLst>
          </p:cNvPr>
          <p:cNvSpPr/>
          <p:nvPr/>
        </p:nvSpPr>
        <p:spPr>
          <a:xfrm>
            <a:off x="3430778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100" name="Graphic 22" descr="Siren outline">
            <a:extLst>
              <a:ext uri="{FF2B5EF4-FFF2-40B4-BE49-F238E27FC236}">
                <a16:creationId xmlns:a16="http://schemas.microsoft.com/office/drawing/2014/main" id="{6663F154-822D-4475-97DE-EEBD9814AB5D}"/>
              </a:ext>
            </a:extLst>
          </p:cNvPr>
          <p:cNvGrpSpPr/>
          <p:nvPr/>
        </p:nvGrpSpPr>
        <p:grpSpPr>
          <a:xfrm>
            <a:off x="7223586" y="3490342"/>
            <a:ext cx="647700" cy="647700"/>
            <a:chOff x="7223586" y="3490342"/>
            <a:chExt cx="647700" cy="647700"/>
          </a:xfrm>
          <a:solidFill>
            <a:schemeClr val="bg1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6C2FE00-D5AC-4884-9F2D-27D21FAB79D8}"/>
                </a:ext>
              </a:extLst>
            </p:cNvPr>
            <p:cNvSpPr/>
            <p:nvPr/>
          </p:nvSpPr>
          <p:spPr>
            <a:xfrm rot="-351420">
              <a:off x="7642282" y="3727895"/>
              <a:ext cx="19050" cy="220227"/>
            </a:xfrm>
            <a:custGeom>
              <a:avLst/>
              <a:gdLst>
                <a:gd name="connsiteX0" fmla="*/ 0 w 19050"/>
                <a:gd name="connsiteY0" fmla="*/ 0 h 220227"/>
                <a:gd name="connsiteX1" fmla="*/ 19050 w 19050"/>
                <a:gd name="connsiteY1" fmla="*/ 0 h 220227"/>
                <a:gd name="connsiteX2" fmla="*/ 19050 w 19050"/>
                <a:gd name="connsiteY2" fmla="*/ 220228 h 220227"/>
                <a:gd name="connsiteX3" fmla="*/ 0 w 19050"/>
                <a:gd name="connsiteY3" fmla="*/ 220228 h 2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20227">
                  <a:moveTo>
                    <a:pt x="0" y="0"/>
                  </a:moveTo>
                  <a:lnTo>
                    <a:pt x="19050" y="0"/>
                  </a:lnTo>
                  <a:lnTo>
                    <a:pt x="19050" y="220228"/>
                  </a:lnTo>
                  <a:lnTo>
                    <a:pt x="0" y="2202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ED4A614-8123-4A55-93F0-836FC7202107}"/>
                </a:ext>
              </a:extLst>
            </p:cNvPr>
            <p:cNvSpPr/>
            <p:nvPr/>
          </p:nvSpPr>
          <p:spPr>
            <a:xfrm>
              <a:off x="7223586" y="3652266"/>
              <a:ext cx="647700" cy="485775"/>
            </a:xfrm>
            <a:custGeom>
              <a:avLst/>
              <a:gdLst>
                <a:gd name="connsiteX0" fmla="*/ 647700 w 647700"/>
                <a:gd name="connsiteY0" fmla="*/ 419100 h 485775"/>
                <a:gd name="connsiteX1" fmla="*/ 590550 w 647700"/>
                <a:gd name="connsiteY1" fmla="*/ 419100 h 485775"/>
                <a:gd name="connsiteX2" fmla="*/ 590550 w 647700"/>
                <a:gd name="connsiteY2" fmla="*/ 371475 h 485775"/>
                <a:gd name="connsiteX3" fmla="*/ 513464 w 647700"/>
                <a:gd name="connsiteY3" fmla="*/ 371475 h 485775"/>
                <a:gd name="connsiteX4" fmla="*/ 479831 w 647700"/>
                <a:gd name="connsiteY4" fmla="*/ 25803 h 485775"/>
                <a:gd name="connsiteX5" fmla="*/ 451390 w 647700"/>
                <a:gd name="connsiteY5" fmla="*/ 0 h 485775"/>
                <a:gd name="connsiteX6" fmla="*/ 197472 w 647700"/>
                <a:gd name="connsiteY6" fmla="*/ 0 h 485775"/>
                <a:gd name="connsiteX7" fmla="*/ 169040 w 647700"/>
                <a:gd name="connsiteY7" fmla="*/ 25718 h 485775"/>
                <a:gd name="connsiteX8" fmla="*/ 134303 w 647700"/>
                <a:gd name="connsiteY8" fmla="*/ 371475 h 485775"/>
                <a:gd name="connsiteX9" fmla="*/ 57150 w 647700"/>
                <a:gd name="connsiteY9" fmla="*/ 371475 h 485775"/>
                <a:gd name="connsiteX10" fmla="*/ 57150 w 647700"/>
                <a:gd name="connsiteY10" fmla="*/ 419100 h 485775"/>
                <a:gd name="connsiteX11" fmla="*/ 0 w 647700"/>
                <a:gd name="connsiteY11" fmla="*/ 419100 h 485775"/>
                <a:gd name="connsiteX12" fmla="*/ 0 w 647700"/>
                <a:gd name="connsiteY12" fmla="*/ 485775 h 485775"/>
                <a:gd name="connsiteX13" fmla="*/ 647700 w 647700"/>
                <a:gd name="connsiteY13" fmla="*/ 485775 h 485775"/>
                <a:gd name="connsiteX14" fmla="*/ 187995 w 647700"/>
                <a:gd name="connsiteY14" fmla="*/ 27623 h 485775"/>
                <a:gd name="connsiteX15" fmla="*/ 197472 w 647700"/>
                <a:gd name="connsiteY15" fmla="*/ 19050 h 485775"/>
                <a:gd name="connsiteX16" fmla="*/ 451390 w 647700"/>
                <a:gd name="connsiteY16" fmla="*/ 19050 h 485775"/>
                <a:gd name="connsiteX17" fmla="*/ 460915 w 647700"/>
                <a:gd name="connsiteY17" fmla="*/ 27623 h 485775"/>
                <a:gd name="connsiteX18" fmla="*/ 494348 w 647700"/>
                <a:gd name="connsiteY18" fmla="*/ 371475 h 485775"/>
                <a:gd name="connsiteX19" fmla="*/ 153400 w 647700"/>
                <a:gd name="connsiteY19" fmla="*/ 371475 h 485775"/>
                <a:gd name="connsiteX20" fmla="*/ 628650 w 647700"/>
                <a:gd name="connsiteY20" fmla="*/ 466725 h 485775"/>
                <a:gd name="connsiteX21" fmla="*/ 19050 w 647700"/>
                <a:gd name="connsiteY21" fmla="*/ 466725 h 485775"/>
                <a:gd name="connsiteX22" fmla="*/ 19050 w 647700"/>
                <a:gd name="connsiteY22" fmla="*/ 438150 h 485775"/>
                <a:gd name="connsiteX23" fmla="*/ 76200 w 647700"/>
                <a:gd name="connsiteY23" fmla="*/ 438150 h 485775"/>
                <a:gd name="connsiteX24" fmla="*/ 76200 w 647700"/>
                <a:gd name="connsiteY24" fmla="*/ 390525 h 485775"/>
                <a:gd name="connsiteX25" fmla="*/ 571500 w 647700"/>
                <a:gd name="connsiteY25" fmla="*/ 390525 h 485775"/>
                <a:gd name="connsiteX26" fmla="*/ 571500 w 647700"/>
                <a:gd name="connsiteY26" fmla="*/ 438150 h 485775"/>
                <a:gd name="connsiteX27" fmla="*/ 628650 w 647700"/>
                <a:gd name="connsiteY27" fmla="*/ 43815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7700" h="485775">
                  <a:moveTo>
                    <a:pt x="647700" y="419100"/>
                  </a:moveTo>
                  <a:lnTo>
                    <a:pt x="590550" y="419100"/>
                  </a:lnTo>
                  <a:lnTo>
                    <a:pt x="590550" y="371475"/>
                  </a:lnTo>
                  <a:lnTo>
                    <a:pt x="513464" y="371475"/>
                  </a:lnTo>
                  <a:lnTo>
                    <a:pt x="479831" y="25803"/>
                  </a:lnTo>
                  <a:cubicBezTo>
                    <a:pt x="478452" y="11141"/>
                    <a:pt x="466117" y="-49"/>
                    <a:pt x="451390" y="0"/>
                  </a:cubicBezTo>
                  <a:lnTo>
                    <a:pt x="197472" y="0"/>
                  </a:lnTo>
                  <a:cubicBezTo>
                    <a:pt x="182782" y="-40"/>
                    <a:pt x="170469" y="11097"/>
                    <a:pt x="169040" y="25718"/>
                  </a:cubicBezTo>
                  <a:lnTo>
                    <a:pt x="134303" y="371475"/>
                  </a:lnTo>
                  <a:lnTo>
                    <a:pt x="57150" y="371475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0" y="485775"/>
                  </a:lnTo>
                  <a:lnTo>
                    <a:pt x="647700" y="485775"/>
                  </a:lnTo>
                  <a:close/>
                  <a:moveTo>
                    <a:pt x="187995" y="27623"/>
                  </a:moveTo>
                  <a:cubicBezTo>
                    <a:pt x="188485" y="22755"/>
                    <a:pt x="192580" y="19050"/>
                    <a:pt x="197472" y="19050"/>
                  </a:cubicBezTo>
                  <a:lnTo>
                    <a:pt x="451390" y="19050"/>
                  </a:lnTo>
                  <a:cubicBezTo>
                    <a:pt x="456300" y="19025"/>
                    <a:pt x="460424" y="22737"/>
                    <a:pt x="460915" y="27623"/>
                  </a:cubicBezTo>
                  <a:lnTo>
                    <a:pt x="494348" y="371475"/>
                  </a:lnTo>
                  <a:lnTo>
                    <a:pt x="153400" y="371475"/>
                  </a:lnTo>
                  <a:close/>
                  <a:moveTo>
                    <a:pt x="628650" y="466725"/>
                  </a:moveTo>
                  <a:lnTo>
                    <a:pt x="19050" y="466725"/>
                  </a:lnTo>
                  <a:lnTo>
                    <a:pt x="19050" y="438150"/>
                  </a:lnTo>
                  <a:lnTo>
                    <a:pt x="76200" y="438150"/>
                  </a:lnTo>
                  <a:lnTo>
                    <a:pt x="76200" y="390525"/>
                  </a:lnTo>
                  <a:lnTo>
                    <a:pt x="571500" y="390525"/>
                  </a:lnTo>
                  <a:lnTo>
                    <a:pt x="571500" y="438150"/>
                  </a:lnTo>
                  <a:lnTo>
                    <a:pt x="62865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9BB8D31-7DF8-4E14-B007-CC2853F36533}"/>
                </a:ext>
              </a:extLst>
            </p:cNvPr>
            <p:cNvSpPr/>
            <p:nvPr/>
          </p:nvSpPr>
          <p:spPr>
            <a:xfrm>
              <a:off x="7537911" y="3490342"/>
              <a:ext cx="19050" cy="114300"/>
            </a:xfrm>
            <a:custGeom>
              <a:avLst/>
              <a:gdLst>
                <a:gd name="connsiteX0" fmla="*/ 0 w 19050"/>
                <a:gd name="connsiteY0" fmla="*/ 0 h 114300"/>
                <a:gd name="connsiteX1" fmla="*/ 19050 w 19050"/>
                <a:gd name="connsiteY1" fmla="*/ 0 h 114300"/>
                <a:gd name="connsiteX2" fmla="*/ 19050 w 19050"/>
                <a:gd name="connsiteY2" fmla="*/ 114300 h 114300"/>
                <a:gd name="connsiteX3" fmla="*/ 0 w 190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14300">
                  <a:moveTo>
                    <a:pt x="0" y="0"/>
                  </a:moveTo>
                  <a:lnTo>
                    <a:pt x="19050" y="0"/>
                  </a:lnTo>
                  <a:lnTo>
                    <a:pt x="1905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59FF144-4079-49CF-AB17-4079CFACBEB2}"/>
                </a:ext>
              </a:extLst>
            </p:cNvPr>
            <p:cNvSpPr/>
            <p:nvPr/>
          </p:nvSpPr>
          <p:spPr>
            <a:xfrm>
              <a:off x="722358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2F207F7-9859-4E88-B2F7-0B1AE08C51D0}"/>
                </a:ext>
              </a:extLst>
            </p:cNvPr>
            <p:cNvSpPr/>
            <p:nvPr/>
          </p:nvSpPr>
          <p:spPr>
            <a:xfrm>
              <a:off x="777603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35AA897-8289-4DDB-86EE-BAF74614316F}"/>
                </a:ext>
              </a:extLst>
            </p:cNvPr>
            <p:cNvSpPr/>
            <p:nvPr/>
          </p:nvSpPr>
          <p:spPr>
            <a:xfrm rot="-2700000">
              <a:off x="7309312" y="3531709"/>
              <a:ext cx="19050" cy="107765"/>
            </a:xfrm>
            <a:custGeom>
              <a:avLst/>
              <a:gdLst>
                <a:gd name="connsiteX0" fmla="*/ 0 w 19050"/>
                <a:gd name="connsiteY0" fmla="*/ 0 h 107765"/>
                <a:gd name="connsiteX1" fmla="*/ 19050 w 19050"/>
                <a:gd name="connsiteY1" fmla="*/ 0 h 107765"/>
                <a:gd name="connsiteX2" fmla="*/ 19050 w 19050"/>
                <a:gd name="connsiteY2" fmla="*/ 107766 h 107765"/>
                <a:gd name="connsiteX3" fmla="*/ 0 w 19050"/>
                <a:gd name="connsiteY3" fmla="*/ 107766 h 10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07765">
                  <a:moveTo>
                    <a:pt x="0" y="0"/>
                  </a:moveTo>
                  <a:lnTo>
                    <a:pt x="19050" y="0"/>
                  </a:lnTo>
                  <a:lnTo>
                    <a:pt x="19050" y="107766"/>
                  </a:lnTo>
                  <a:lnTo>
                    <a:pt x="0" y="1077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4E74FAF-201B-4EE2-821E-2940424AF46E}"/>
                </a:ext>
              </a:extLst>
            </p:cNvPr>
            <p:cNvSpPr/>
            <p:nvPr/>
          </p:nvSpPr>
          <p:spPr>
            <a:xfrm rot="-2700000">
              <a:off x="7722155" y="3576065"/>
              <a:ext cx="107765" cy="19050"/>
            </a:xfrm>
            <a:custGeom>
              <a:avLst/>
              <a:gdLst>
                <a:gd name="connsiteX0" fmla="*/ 0 w 107765"/>
                <a:gd name="connsiteY0" fmla="*/ 0 h 19050"/>
                <a:gd name="connsiteX1" fmla="*/ 107766 w 107765"/>
                <a:gd name="connsiteY1" fmla="*/ 0 h 19050"/>
                <a:gd name="connsiteX2" fmla="*/ 107766 w 107765"/>
                <a:gd name="connsiteY2" fmla="*/ 19050 h 19050"/>
                <a:gd name="connsiteX3" fmla="*/ 0 w 10776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65" h="19050">
                  <a:moveTo>
                    <a:pt x="0" y="0"/>
                  </a:moveTo>
                  <a:lnTo>
                    <a:pt x="107766" y="0"/>
                  </a:lnTo>
                  <a:lnTo>
                    <a:pt x="107766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8" name="Graphic 24" descr="Brainstorm outline">
            <a:extLst>
              <a:ext uri="{FF2B5EF4-FFF2-40B4-BE49-F238E27FC236}">
                <a16:creationId xmlns:a16="http://schemas.microsoft.com/office/drawing/2014/main" id="{A21DB6D6-1CE0-4011-BAC2-0B2CF0BD0EE5}"/>
              </a:ext>
            </a:extLst>
          </p:cNvPr>
          <p:cNvGrpSpPr/>
          <p:nvPr/>
        </p:nvGrpSpPr>
        <p:grpSpPr>
          <a:xfrm>
            <a:off x="10127926" y="3410331"/>
            <a:ext cx="647794" cy="768667"/>
            <a:chOff x="10127926" y="3410331"/>
            <a:chExt cx="647794" cy="768667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8EEE358-D1AA-4C81-8423-0839E097F9C1}"/>
                </a:ext>
              </a:extLst>
            </p:cNvPr>
            <p:cNvSpPr/>
            <p:nvPr/>
          </p:nvSpPr>
          <p:spPr>
            <a:xfrm>
              <a:off x="10127926" y="3410331"/>
              <a:ext cx="647794" cy="768667"/>
            </a:xfrm>
            <a:custGeom>
              <a:avLst/>
              <a:gdLst>
                <a:gd name="connsiteX0" fmla="*/ 572453 w 647794"/>
                <a:gd name="connsiteY0" fmla="*/ 301943 h 768667"/>
                <a:gd name="connsiteX1" fmla="*/ 572453 w 647794"/>
                <a:gd name="connsiteY1" fmla="*/ 297180 h 768667"/>
                <a:gd name="connsiteX2" fmla="*/ 296228 w 647794"/>
                <a:gd name="connsiteY2" fmla="*/ 0 h 768667"/>
                <a:gd name="connsiteX3" fmla="*/ 285750 w 647794"/>
                <a:gd name="connsiteY3" fmla="*/ 0 h 768667"/>
                <a:gd name="connsiteX4" fmla="*/ 0 w 647794"/>
                <a:gd name="connsiteY4" fmla="*/ 276225 h 768667"/>
                <a:gd name="connsiteX5" fmla="*/ 0 w 647794"/>
                <a:gd name="connsiteY5" fmla="*/ 297180 h 768667"/>
                <a:gd name="connsiteX6" fmla="*/ 112395 w 647794"/>
                <a:gd name="connsiteY6" fmla="*/ 527685 h 768667"/>
                <a:gd name="connsiteX7" fmla="*/ 112395 w 647794"/>
                <a:gd name="connsiteY7" fmla="*/ 527685 h 768667"/>
                <a:gd name="connsiteX8" fmla="*/ 112395 w 647794"/>
                <a:gd name="connsiteY8" fmla="*/ 768668 h 768667"/>
                <a:gd name="connsiteX9" fmla="*/ 413385 w 647794"/>
                <a:gd name="connsiteY9" fmla="*/ 768668 h 768667"/>
                <a:gd name="connsiteX10" fmla="*/ 413385 w 647794"/>
                <a:gd name="connsiteY10" fmla="*/ 654368 h 768667"/>
                <a:gd name="connsiteX11" fmla="*/ 413385 w 647794"/>
                <a:gd name="connsiteY11" fmla="*/ 654368 h 768667"/>
                <a:gd name="connsiteX12" fmla="*/ 460058 w 647794"/>
                <a:gd name="connsiteY12" fmla="*/ 654368 h 768667"/>
                <a:gd name="connsiteX13" fmla="*/ 568643 w 647794"/>
                <a:gd name="connsiteY13" fmla="*/ 573405 h 768667"/>
                <a:gd name="connsiteX14" fmla="*/ 572453 w 647794"/>
                <a:gd name="connsiteY14" fmla="*/ 540068 h 768667"/>
                <a:gd name="connsiteX15" fmla="*/ 572453 w 647794"/>
                <a:gd name="connsiteY15" fmla="*/ 482918 h 768667"/>
                <a:gd name="connsiteX16" fmla="*/ 572453 w 647794"/>
                <a:gd name="connsiteY16" fmla="*/ 482918 h 768667"/>
                <a:gd name="connsiteX17" fmla="*/ 614363 w 647794"/>
                <a:gd name="connsiteY17" fmla="*/ 482918 h 768667"/>
                <a:gd name="connsiteX18" fmla="*/ 638175 w 647794"/>
                <a:gd name="connsiteY18" fmla="*/ 416243 h 768667"/>
                <a:gd name="connsiteX19" fmla="*/ 572453 w 647794"/>
                <a:gd name="connsiteY19" fmla="*/ 301943 h 768667"/>
                <a:gd name="connsiteX20" fmla="*/ 626745 w 647794"/>
                <a:gd name="connsiteY20" fmla="*/ 453390 h 768667"/>
                <a:gd name="connsiteX21" fmla="*/ 613410 w 647794"/>
                <a:gd name="connsiteY21" fmla="*/ 463868 h 768667"/>
                <a:gd name="connsiteX22" fmla="*/ 553403 w 647794"/>
                <a:gd name="connsiteY22" fmla="*/ 463868 h 768667"/>
                <a:gd name="connsiteX23" fmla="*/ 553403 w 647794"/>
                <a:gd name="connsiteY23" fmla="*/ 482918 h 768667"/>
                <a:gd name="connsiteX24" fmla="*/ 553403 w 647794"/>
                <a:gd name="connsiteY24" fmla="*/ 540068 h 768667"/>
                <a:gd name="connsiteX25" fmla="*/ 553403 w 647794"/>
                <a:gd name="connsiteY25" fmla="*/ 541973 h 768667"/>
                <a:gd name="connsiteX26" fmla="*/ 461010 w 647794"/>
                <a:gd name="connsiteY26" fmla="*/ 635318 h 768667"/>
                <a:gd name="connsiteX27" fmla="*/ 460058 w 647794"/>
                <a:gd name="connsiteY27" fmla="*/ 635318 h 768667"/>
                <a:gd name="connsiteX28" fmla="*/ 393383 w 647794"/>
                <a:gd name="connsiteY28" fmla="*/ 635318 h 768667"/>
                <a:gd name="connsiteX29" fmla="*/ 393383 w 647794"/>
                <a:gd name="connsiteY29" fmla="*/ 749618 h 768667"/>
                <a:gd name="connsiteX30" fmla="*/ 130493 w 647794"/>
                <a:gd name="connsiteY30" fmla="*/ 749618 h 768667"/>
                <a:gd name="connsiteX31" fmla="*/ 130493 w 647794"/>
                <a:gd name="connsiteY31" fmla="*/ 518160 h 768667"/>
                <a:gd name="connsiteX32" fmla="*/ 123825 w 647794"/>
                <a:gd name="connsiteY32" fmla="*/ 512445 h 768667"/>
                <a:gd name="connsiteX33" fmla="*/ 19050 w 647794"/>
                <a:gd name="connsiteY33" fmla="*/ 297180 h 768667"/>
                <a:gd name="connsiteX34" fmla="*/ 19050 w 647794"/>
                <a:gd name="connsiteY34" fmla="*/ 296228 h 768667"/>
                <a:gd name="connsiteX35" fmla="*/ 19050 w 647794"/>
                <a:gd name="connsiteY35" fmla="*/ 277178 h 768667"/>
                <a:gd name="connsiteX36" fmla="*/ 285750 w 647794"/>
                <a:gd name="connsiteY36" fmla="*/ 19050 h 768667"/>
                <a:gd name="connsiteX37" fmla="*/ 295275 w 647794"/>
                <a:gd name="connsiteY37" fmla="*/ 19050 h 768667"/>
                <a:gd name="connsiteX38" fmla="*/ 552450 w 647794"/>
                <a:gd name="connsiteY38" fmla="*/ 296228 h 768667"/>
                <a:gd name="connsiteX39" fmla="*/ 552450 w 647794"/>
                <a:gd name="connsiteY39" fmla="*/ 296228 h 768667"/>
                <a:gd name="connsiteX40" fmla="*/ 552450 w 647794"/>
                <a:gd name="connsiteY40" fmla="*/ 306705 h 768667"/>
                <a:gd name="connsiteX41" fmla="*/ 555308 w 647794"/>
                <a:gd name="connsiteY41" fmla="*/ 311468 h 768667"/>
                <a:gd name="connsiteX42" fmla="*/ 621030 w 647794"/>
                <a:gd name="connsiteY42" fmla="*/ 425768 h 768667"/>
                <a:gd name="connsiteX43" fmla="*/ 621030 w 647794"/>
                <a:gd name="connsiteY43" fmla="*/ 425768 h 768667"/>
                <a:gd name="connsiteX44" fmla="*/ 621030 w 647794"/>
                <a:gd name="connsiteY44" fmla="*/ 425768 h 768667"/>
                <a:gd name="connsiteX45" fmla="*/ 626745 w 647794"/>
                <a:gd name="connsiteY45" fmla="*/ 453390 h 768667"/>
                <a:gd name="connsiteX46" fmla="*/ 626745 w 647794"/>
                <a:gd name="connsiteY46" fmla="*/ 453390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47794" h="768667">
                  <a:moveTo>
                    <a:pt x="572453" y="301943"/>
                  </a:moveTo>
                  <a:lnTo>
                    <a:pt x="572453" y="297180"/>
                  </a:lnTo>
                  <a:cubicBezTo>
                    <a:pt x="578168" y="139065"/>
                    <a:pt x="454343" y="6668"/>
                    <a:pt x="296228" y="0"/>
                  </a:cubicBezTo>
                  <a:cubicBezTo>
                    <a:pt x="292418" y="0"/>
                    <a:pt x="289560" y="0"/>
                    <a:pt x="285750" y="0"/>
                  </a:cubicBezTo>
                  <a:cubicBezTo>
                    <a:pt x="131445" y="0"/>
                    <a:pt x="5715" y="121920"/>
                    <a:pt x="0" y="276225"/>
                  </a:cubicBezTo>
                  <a:cubicBezTo>
                    <a:pt x="0" y="282893"/>
                    <a:pt x="0" y="290513"/>
                    <a:pt x="0" y="297180"/>
                  </a:cubicBezTo>
                  <a:cubicBezTo>
                    <a:pt x="0" y="387668"/>
                    <a:pt x="40957" y="472440"/>
                    <a:pt x="112395" y="527685"/>
                  </a:cubicBezTo>
                  <a:lnTo>
                    <a:pt x="112395" y="527685"/>
                  </a:lnTo>
                  <a:lnTo>
                    <a:pt x="112395" y="768668"/>
                  </a:lnTo>
                  <a:lnTo>
                    <a:pt x="413385" y="768668"/>
                  </a:lnTo>
                  <a:lnTo>
                    <a:pt x="413385" y="654368"/>
                  </a:lnTo>
                  <a:lnTo>
                    <a:pt x="413385" y="654368"/>
                  </a:lnTo>
                  <a:lnTo>
                    <a:pt x="460058" y="654368"/>
                  </a:lnTo>
                  <a:cubicBezTo>
                    <a:pt x="506730" y="654368"/>
                    <a:pt x="556260" y="618173"/>
                    <a:pt x="568643" y="573405"/>
                  </a:cubicBezTo>
                  <a:cubicBezTo>
                    <a:pt x="571500" y="562928"/>
                    <a:pt x="573405" y="551498"/>
                    <a:pt x="572453" y="540068"/>
                  </a:cubicBezTo>
                  <a:lnTo>
                    <a:pt x="572453" y="482918"/>
                  </a:lnTo>
                  <a:lnTo>
                    <a:pt x="572453" y="482918"/>
                  </a:lnTo>
                  <a:lnTo>
                    <a:pt x="614363" y="482918"/>
                  </a:lnTo>
                  <a:cubicBezTo>
                    <a:pt x="639128" y="480060"/>
                    <a:pt x="661035" y="451485"/>
                    <a:pt x="638175" y="416243"/>
                  </a:cubicBezTo>
                  <a:lnTo>
                    <a:pt x="572453" y="301943"/>
                  </a:lnTo>
                  <a:close/>
                  <a:moveTo>
                    <a:pt x="626745" y="453390"/>
                  </a:moveTo>
                  <a:cubicBezTo>
                    <a:pt x="623888" y="459105"/>
                    <a:pt x="619125" y="462915"/>
                    <a:pt x="613410" y="463868"/>
                  </a:cubicBezTo>
                  <a:lnTo>
                    <a:pt x="553403" y="463868"/>
                  </a:lnTo>
                  <a:lnTo>
                    <a:pt x="553403" y="482918"/>
                  </a:lnTo>
                  <a:lnTo>
                    <a:pt x="553403" y="540068"/>
                  </a:lnTo>
                  <a:lnTo>
                    <a:pt x="553403" y="541973"/>
                  </a:lnTo>
                  <a:cubicBezTo>
                    <a:pt x="553403" y="593408"/>
                    <a:pt x="512445" y="635318"/>
                    <a:pt x="461010" y="635318"/>
                  </a:cubicBezTo>
                  <a:cubicBezTo>
                    <a:pt x="461010" y="635318"/>
                    <a:pt x="461010" y="635318"/>
                    <a:pt x="460058" y="635318"/>
                  </a:cubicBezTo>
                  <a:lnTo>
                    <a:pt x="393383" y="635318"/>
                  </a:lnTo>
                  <a:lnTo>
                    <a:pt x="393383" y="749618"/>
                  </a:lnTo>
                  <a:lnTo>
                    <a:pt x="130493" y="749618"/>
                  </a:lnTo>
                  <a:lnTo>
                    <a:pt x="130493" y="518160"/>
                  </a:lnTo>
                  <a:lnTo>
                    <a:pt x="123825" y="512445"/>
                  </a:lnTo>
                  <a:cubicBezTo>
                    <a:pt x="57150" y="461010"/>
                    <a:pt x="19050" y="381953"/>
                    <a:pt x="19050" y="297180"/>
                  </a:cubicBezTo>
                  <a:lnTo>
                    <a:pt x="19050" y="296228"/>
                  </a:lnTo>
                  <a:cubicBezTo>
                    <a:pt x="19050" y="289560"/>
                    <a:pt x="19050" y="283845"/>
                    <a:pt x="19050" y="277178"/>
                  </a:cubicBezTo>
                  <a:cubicBezTo>
                    <a:pt x="23813" y="133350"/>
                    <a:pt x="141923" y="19050"/>
                    <a:pt x="285750" y="19050"/>
                  </a:cubicBezTo>
                  <a:cubicBezTo>
                    <a:pt x="288608" y="19050"/>
                    <a:pt x="292418" y="19050"/>
                    <a:pt x="295275" y="19050"/>
                  </a:cubicBezTo>
                  <a:cubicBezTo>
                    <a:pt x="442913" y="24765"/>
                    <a:pt x="558165" y="148590"/>
                    <a:pt x="552450" y="296228"/>
                  </a:cubicBezTo>
                  <a:lnTo>
                    <a:pt x="552450" y="296228"/>
                  </a:lnTo>
                  <a:lnTo>
                    <a:pt x="552450" y="306705"/>
                  </a:lnTo>
                  <a:lnTo>
                    <a:pt x="555308" y="311468"/>
                  </a:lnTo>
                  <a:lnTo>
                    <a:pt x="621030" y="425768"/>
                  </a:lnTo>
                  <a:lnTo>
                    <a:pt x="621030" y="425768"/>
                  </a:lnTo>
                  <a:lnTo>
                    <a:pt x="621030" y="425768"/>
                  </a:lnTo>
                  <a:cubicBezTo>
                    <a:pt x="628650" y="434340"/>
                    <a:pt x="630555" y="444818"/>
                    <a:pt x="626745" y="453390"/>
                  </a:cubicBezTo>
                  <a:cubicBezTo>
                    <a:pt x="626745" y="453390"/>
                    <a:pt x="626745" y="453390"/>
                    <a:pt x="626745" y="453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7251077-4084-44EF-AF45-60528BFBDBDE}"/>
                </a:ext>
              </a:extLst>
            </p:cNvPr>
            <p:cNvSpPr/>
            <p:nvPr/>
          </p:nvSpPr>
          <p:spPr>
            <a:xfrm>
              <a:off x="10371765" y="3858006"/>
              <a:ext cx="60960" cy="28575"/>
            </a:xfrm>
            <a:custGeom>
              <a:avLst/>
              <a:gdLst>
                <a:gd name="connsiteX0" fmla="*/ 30480 w 60960"/>
                <a:gd name="connsiteY0" fmla="*/ 28575 h 28575"/>
                <a:gd name="connsiteX1" fmla="*/ 30480 w 60960"/>
                <a:gd name="connsiteY1" fmla="*/ 28575 h 28575"/>
                <a:gd name="connsiteX2" fmla="*/ 60960 w 60960"/>
                <a:gd name="connsiteY2" fmla="*/ 0 h 28575"/>
                <a:gd name="connsiteX3" fmla="*/ 60960 w 60960"/>
                <a:gd name="connsiteY3" fmla="*/ 0 h 28575"/>
                <a:gd name="connsiteX4" fmla="*/ 0 w 60960"/>
                <a:gd name="connsiteY4" fmla="*/ 0 h 28575"/>
                <a:gd name="connsiteX5" fmla="*/ 0 w 60960"/>
                <a:gd name="connsiteY5" fmla="*/ 0 h 28575"/>
                <a:gd name="connsiteX6" fmla="*/ 30480 w 60960"/>
                <a:gd name="connsiteY6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60" h="28575">
                  <a:moveTo>
                    <a:pt x="30480" y="28575"/>
                  </a:moveTo>
                  <a:lnTo>
                    <a:pt x="30480" y="28575"/>
                  </a:lnTo>
                  <a:cubicBezTo>
                    <a:pt x="46673" y="28575"/>
                    <a:pt x="60008" y="16193"/>
                    <a:pt x="60960" y="0"/>
                  </a:cubicBezTo>
                  <a:lnTo>
                    <a:pt x="609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953" y="16193"/>
                    <a:pt x="14288" y="28575"/>
                    <a:pt x="30480" y="285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7BCC5C4-A222-40F4-9CE4-3D75568D6E2A}"/>
                </a:ext>
              </a:extLst>
            </p:cNvPr>
            <p:cNvSpPr/>
            <p:nvPr/>
          </p:nvSpPr>
          <p:spPr>
            <a:xfrm>
              <a:off x="10280326" y="3537967"/>
              <a:ext cx="243839" cy="252412"/>
            </a:xfrm>
            <a:custGeom>
              <a:avLst/>
              <a:gdLst>
                <a:gd name="connsiteX0" fmla="*/ 121920 w 243839"/>
                <a:gd name="connsiteY0" fmla="*/ 0 h 252412"/>
                <a:gd name="connsiteX1" fmla="*/ 0 w 243839"/>
                <a:gd name="connsiteY1" fmla="*/ 120968 h 252412"/>
                <a:gd name="connsiteX2" fmla="*/ 0 w 243839"/>
                <a:gd name="connsiteY2" fmla="*/ 124777 h 252412"/>
                <a:gd name="connsiteX3" fmla="*/ 8572 w 243839"/>
                <a:gd name="connsiteY3" fmla="*/ 166688 h 252412"/>
                <a:gd name="connsiteX4" fmla="*/ 29527 w 243839"/>
                <a:gd name="connsiteY4" fmla="*/ 200977 h 252412"/>
                <a:gd name="connsiteX5" fmla="*/ 58102 w 243839"/>
                <a:gd name="connsiteY5" fmla="*/ 247650 h 252412"/>
                <a:gd name="connsiteX6" fmla="*/ 66675 w 243839"/>
                <a:gd name="connsiteY6" fmla="*/ 252413 h 252412"/>
                <a:gd name="connsiteX7" fmla="*/ 177165 w 243839"/>
                <a:gd name="connsiteY7" fmla="*/ 252413 h 252412"/>
                <a:gd name="connsiteX8" fmla="*/ 185738 w 243839"/>
                <a:gd name="connsiteY8" fmla="*/ 247650 h 252412"/>
                <a:gd name="connsiteX9" fmla="*/ 214313 w 243839"/>
                <a:gd name="connsiteY9" fmla="*/ 200977 h 252412"/>
                <a:gd name="connsiteX10" fmla="*/ 235268 w 243839"/>
                <a:gd name="connsiteY10" fmla="*/ 166688 h 252412"/>
                <a:gd name="connsiteX11" fmla="*/ 243840 w 243839"/>
                <a:gd name="connsiteY11" fmla="*/ 124777 h 252412"/>
                <a:gd name="connsiteX12" fmla="*/ 243840 w 243839"/>
                <a:gd name="connsiteY12" fmla="*/ 120968 h 252412"/>
                <a:gd name="connsiteX13" fmla="*/ 121920 w 243839"/>
                <a:gd name="connsiteY13" fmla="*/ 0 h 252412"/>
                <a:gd name="connsiteX14" fmla="*/ 224790 w 243839"/>
                <a:gd name="connsiteY14" fmla="*/ 123825 h 252412"/>
                <a:gd name="connsiteX15" fmla="*/ 214313 w 243839"/>
                <a:gd name="connsiteY15" fmla="*/ 167640 h 252412"/>
                <a:gd name="connsiteX16" fmla="*/ 200025 w 243839"/>
                <a:gd name="connsiteY16" fmla="*/ 188595 h 252412"/>
                <a:gd name="connsiteX17" fmla="*/ 200025 w 243839"/>
                <a:gd name="connsiteY17" fmla="*/ 188595 h 252412"/>
                <a:gd name="connsiteX18" fmla="*/ 200025 w 243839"/>
                <a:gd name="connsiteY18" fmla="*/ 188595 h 252412"/>
                <a:gd name="connsiteX19" fmla="*/ 171450 w 243839"/>
                <a:gd name="connsiteY19" fmla="*/ 233363 h 252412"/>
                <a:gd name="connsiteX20" fmla="*/ 171450 w 243839"/>
                <a:gd name="connsiteY20" fmla="*/ 233363 h 252412"/>
                <a:gd name="connsiteX21" fmla="*/ 72390 w 243839"/>
                <a:gd name="connsiteY21" fmla="*/ 233363 h 252412"/>
                <a:gd name="connsiteX22" fmla="*/ 72390 w 243839"/>
                <a:gd name="connsiteY22" fmla="*/ 233363 h 252412"/>
                <a:gd name="connsiteX23" fmla="*/ 43815 w 243839"/>
                <a:gd name="connsiteY23" fmla="*/ 188595 h 252412"/>
                <a:gd name="connsiteX24" fmla="*/ 43815 w 243839"/>
                <a:gd name="connsiteY24" fmla="*/ 188595 h 252412"/>
                <a:gd name="connsiteX25" fmla="*/ 43815 w 243839"/>
                <a:gd name="connsiteY25" fmla="*/ 188595 h 252412"/>
                <a:gd name="connsiteX26" fmla="*/ 29527 w 243839"/>
                <a:gd name="connsiteY26" fmla="*/ 166688 h 252412"/>
                <a:gd name="connsiteX27" fmla="*/ 19050 w 243839"/>
                <a:gd name="connsiteY27" fmla="*/ 123825 h 252412"/>
                <a:gd name="connsiteX28" fmla="*/ 19050 w 243839"/>
                <a:gd name="connsiteY28" fmla="*/ 120015 h 252412"/>
                <a:gd name="connsiteX29" fmla="*/ 122873 w 243839"/>
                <a:gd name="connsiteY29" fmla="*/ 18097 h 252412"/>
                <a:gd name="connsiteX30" fmla="*/ 224790 w 243839"/>
                <a:gd name="connsiteY30" fmla="*/ 120015 h 252412"/>
                <a:gd name="connsiteX31" fmla="*/ 224790 w 243839"/>
                <a:gd name="connsiteY31" fmla="*/ 123825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3839" h="252412">
                  <a:moveTo>
                    <a:pt x="121920" y="0"/>
                  </a:moveTo>
                  <a:cubicBezTo>
                    <a:pt x="55245" y="0"/>
                    <a:pt x="953" y="54293"/>
                    <a:pt x="0" y="120968"/>
                  </a:cubicBezTo>
                  <a:lnTo>
                    <a:pt x="0" y="124777"/>
                  </a:lnTo>
                  <a:cubicBezTo>
                    <a:pt x="0" y="139065"/>
                    <a:pt x="2857" y="153352"/>
                    <a:pt x="8572" y="166688"/>
                  </a:cubicBezTo>
                  <a:cubicBezTo>
                    <a:pt x="13335" y="179070"/>
                    <a:pt x="20955" y="191452"/>
                    <a:pt x="29527" y="200977"/>
                  </a:cubicBezTo>
                  <a:cubicBezTo>
                    <a:pt x="40957" y="215265"/>
                    <a:pt x="50482" y="230505"/>
                    <a:pt x="58102" y="247650"/>
                  </a:cubicBezTo>
                  <a:cubicBezTo>
                    <a:pt x="60007" y="250508"/>
                    <a:pt x="62865" y="252413"/>
                    <a:pt x="66675" y="252413"/>
                  </a:cubicBezTo>
                  <a:lnTo>
                    <a:pt x="177165" y="252413"/>
                  </a:lnTo>
                  <a:cubicBezTo>
                    <a:pt x="180975" y="252413"/>
                    <a:pt x="183833" y="250508"/>
                    <a:pt x="185738" y="247650"/>
                  </a:cubicBezTo>
                  <a:cubicBezTo>
                    <a:pt x="193358" y="231458"/>
                    <a:pt x="202883" y="215265"/>
                    <a:pt x="214313" y="200977"/>
                  </a:cubicBezTo>
                  <a:cubicBezTo>
                    <a:pt x="223838" y="190500"/>
                    <a:pt x="230505" y="179070"/>
                    <a:pt x="235268" y="166688"/>
                  </a:cubicBezTo>
                  <a:cubicBezTo>
                    <a:pt x="240030" y="153352"/>
                    <a:pt x="242888" y="139065"/>
                    <a:pt x="243840" y="124777"/>
                  </a:cubicBezTo>
                  <a:lnTo>
                    <a:pt x="243840" y="120968"/>
                  </a:lnTo>
                  <a:cubicBezTo>
                    <a:pt x="241935" y="53340"/>
                    <a:pt x="188595" y="0"/>
                    <a:pt x="121920" y="0"/>
                  </a:cubicBezTo>
                  <a:close/>
                  <a:moveTo>
                    <a:pt x="224790" y="123825"/>
                  </a:moveTo>
                  <a:cubicBezTo>
                    <a:pt x="223838" y="139065"/>
                    <a:pt x="220980" y="154305"/>
                    <a:pt x="214313" y="167640"/>
                  </a:cubicBezTo>
                  <a:cubicBezTo>
                    <a:pt x="210502" y="175260"/>
                    <a:pt x="205740" y="181927"/>
                    <a:pt x="200025" y="188595"/>
                  </a:cubicBezTo>
                  <a:lnTo>
                    <a:pt x="200025" y="188595"/>
                  </a:lnTo>
                  <a:lnTo>
                    <a:pt x="200025" y="188595"/>
                  </a:lnTo>
                  <a:cubicBezTo>
                    <a:pt x="189548" y="201930"/>
                    <a:pt x="180023" y="217170"/>
                    <a:pt x="171450" y="233363"/>
                  </a:cubicBezTo>
                  <a:lnTo>
                    <a:pt x="171450" y="233363"/>
                  </a:lnTo>
                  <a:lnTo>
                    <a:pt x="72390" y="233363"/>
                  </a:lnTo>
                  <a:lnTo>
                    <a:pt x="72390" y="233363"/>
                  </a:lnTo>
                  <a:cubicBezTo>
                    <a:pt x="64770" y="218123"/>
                    <a:pt x="55245" y="202883"/>
                    <a:pt x="43815" y="188595"/>
                  </a:cubicBezTo>
                  <a:lnTo>
                    <a:pt x="43815" y="188595"/>
                  </a:lnTo>
                  <a:lnTo>
                    <a:pt x="43815" y="188595"/>
                  </a:lnTo>
                  <a:cubicBezTo>
                    <a:pt x="38100" y="181927"/>
                    <a:pt x="33338" y="175260"/>
                    <a:pt x="29527" y="166688"/>
                  </a:cubicBezTo>
                  <a:cubicBezTo>
                    <a:pt x="22860" y="153352"/>
                    <a:pt x="20002" y="138113"/>
                    <a:pt x="19050" y="123825"/>
                  </a:cubicBezTo>
                  <a:lnTo>
                    <a:pt x="19050" y="120015"/>
                  </a:lnTo>
                  <a:cubicBezTo>
                    <a:pt x="20002" y="62865"/>
                    <a:pt x="65723" y="17145"/>
                    <a:pt x="122873" y="18097"/>
                  </a:cubicBezTo>
                  <a:cubicBezTo>
                    <a:pt x="179070" y="19050"/>
                    <a:pt x="223838" y="63818"/>
                    <a:pt x="224790" y="120015"/>
                  </a:cubicBezTo>
                  <a:lnTo>
                    <a:pt x="22479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C91972E-C811-4DC7-A39C-06F922134D1D}"/>
                </a:ext>
              </a:extLst>
            </p:cNvPr>
            <p:cNvSpPr/>
            <p:nvPr/>
          </p:nvSpPr>
          <p:spPr>
            <a:xfrm>
              <a:off x="10347953" y="3815144"/>
              <a:ext cx="110490" cy="19050"/>
            </a:xfrm>
            <a:custGeom>
              <a:avLst/>
              <a:gdLst>
                <a:gd name="connsiteX0" fmla="*/ 100965 w 110490"/>
                <a:gd name="connsiteY0" fmla="*/ 0 h 19050"/>
                <a:gd name="connsiteX1" fmla="*/ 9525 w 110490"/>
                <a:gd name="connsiteY1" fmla="*/ 0 h 19050"/>
                <a:gd name="connsiteX2" fmla="*/ 0 w 110490"/>
                <a:gd name="connsiteY2" fmla="*/ 9525 h 19050"/>
                <a:gd name="connsiteX3" fmla="*/ 9525 w 110490"/>
                <a:gd name="connsiteY3" fmla="*/ 19050 h 19050"/>
                <a:gd name="connsiteX4" fmla="*/ 100965 w 110490"/>
                <a:gd name="connsiteY4" fmla="*/ 19050 h 19050"/>
                <a:gd name="connsiteX5" fmla="*/ 110490 w 110490"/>
                <a:gd name="connsiteY5" fmla="*/ 9525 h 19050"/>
                <a:gd name="connsiteX6" fmla="*/ 100965 w 11049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90" h="19050">
                  <a:moveTo>
                    <a:pt x="10096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100965" y="19050"/>
                  </a:lnTo>
                  <a:cubicBezTo>
                    <a:pt x="106680" y="19050"/>
                    <a:pt x="110490" y="15240"/>
                    <a:pt x="110490" y="9525"/>
                  </a:cubicBezTo>
                  <a:cubicBezTo>
                    <a:pt x="110490" y="3810"/>
                    <a:pt x="105728" y="0"/>
                    <a:pt x="10096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9966362-335F-4AA7-AF40-B5B02D9A1744}"/>
                </a:ext>
              </a:extLst>
            </p:cNvPr>
            <p:cNvSpPr/>
            <p:nvPr/>
          </p:nvSpPr>
          <p:spPr>
            <a:xfrm>
              <a:off x="10352715" y="3591307"/>
              <a:ext cx="102870" cy="141922"/>
            </a:xfrm>
            <a:custGeom>
              <a:avLst/>
              <a:gdLst>
                <a:gd name="connsiteX0" fmla="*/ 50483 w 102870"/>
                <a:gd name="connsiteY0" fmla="*/ 0 h 141922"/>
                <a:gd name="connsiteX1" fmla="*/ 0 w 102870"/>
                <a:gd name="connsiteY1" fmla="*/ 98108 h 141922"/>
                <a:gd name="connsiteX2" fmla="*/ 0 w 102870"/>
                <a:gd name="connsiteY2" fmla="*/ 98108 h 141922"/>
                <a:gd name="connsiteX3" fmla="*/ 50483 w 102870"/>
                <a:gd name="connsiteY3" fmla="*/ 86678 h 141922"/>
                <a:gd name="connsiteX4" fmla="*/ 50483 w 102870"/>
                <a:gd name="connsiteY4" fmla="*/ 86678 h 141922"/>
                <a:gd name="connsiteX5" fmla="*/ 50483 w 102870"/>
                <a:gd name="connsiteY5" fmla="*/ 141923 h 141922"/>
                <a:gd name="connsiteX6" fmla="*/ 50483 w 102870"/>
                <a:gd name="connsiteY6" fmla="*/ 141923 h 141922"/>
                <a:gd name="connsiteX7" fmla="*/ 102870 w 102870"/>
                <a:gd name="connsiteY7" fmla="*/ 45720 h 141922"/>
                <a:gd name="connsiteX8" fmla="*/ 102870 w 102870"/>
                <a:gd name="connsiteY8" fmla="*/ 45720 h 141922"/>
                <a:gd name="connsiteX9" fmla="*/ 50483 w 102870"/>
                <a:gd name="connsiteY9" fmla="*/ 56197 h 141922"/>
                <a:gd name="connsiteX10" fmla="*/ 50483 w 102870"/>
                <a:gd name="connsiteY10" fmla="*/ 56197 h 141922"/>
                <a:gd name="connsiteX11" fmla="*/ 50483 w 102870"/>
                <a:gd name="connsiteY11" fmla="*/ 0 h 141922"/>
                <a:gd name="connsiteX12" fmla="*/ 50483 w 102870"/>
                <a:gd name="connsiteY12" fmla="*/ 0 h 14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870" h="141922">
                  <a:moveTo>
                    <a:pt x="50483" y="0"/>
                  </a:moveTo>
                  <a:lnTo>
                    <a:pt x="0" y="98108"/>
                  </a:lnTo>
                  <a:cubicBezTo>
                    <a:pt x="0" y="98108"/>
                    <a:pt x="0" y="98108"/>
                    <a:pt x="0" y="98108"/>
                  </a:cubicBezTo>
                  <a:lnTo>
                    <a:pt x="50483" y="86678"/>
                  </a:lnTo>
                  <a:lnTo>
                    <a:pt x="50483" y="86678"/>
                  </a:lnTo>
                  <a:lnTo>
                    <a:pt x="50483" y="141923"/>
                  </a:lnTo>
                  <a:cubicBezTo>
                    <a:pt x="50483" y="141923"/>
                    <a:pt x="50483" y="141923"/>
                    <a:pt x="50483" y="141923"/>
                  </a:cubicBezTo>
                  <a:lnTo>
                    <a:pt x="102870" y="45720"/>
                  </a:lnTo>
                  <a:cubicBezTo>
                    <a:pt x="102870" y="45720"/>
                    <a:pt x="102870" y="45720"/>
                    <a:pt x="102870" y="45720"/>
                  </a:cubicBezTo>
                  <a:lnTo>
                    <a:pt x="50483" y="56197"/>
                  </a:lnTo>
                  <a:lnTo>
                    <a:pt x="50483" y="56197"/>
                  </a:lnTo>
                  <a:lnTo>
                    <a:pt x="50483" y="0"/>
                  </a:lnTo>
                  <a:cubicBezTo>
                    <a:pt x="50483" y="0"/>
                    <a:pt x="50483" y="0"/>
                    <a:pt x="5048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14" name="Graphic 20" descr="Rope Knot outline">
            <a:extLst>
              <a:ext uri="{FF2B5EF4-FFF2-40B4-BE49-F238E27FC236}">
                <a16:creationId xmlns:a16="http://schemas.microsoft.com/office/drawing/2014/main" id="{A8D9D8A0-EB3D-44C7-A20B-995406349605}"/>
              </a:ext>
            </a:extLst>
          </p:cNvPr>
          <p:cNvSpPr/>
          <p:nvPr/>
        </p:nvSpPr>
        <p:spPr>
          <a:xfrm>
            <a:off x="4223995" y="3490341"/>
            <a:ext cx="838200" cy="647700"/>
          </a:xfrm>
          <a:custGeom>
            <a:avLst/>
            <a:gdLst>
              <a:gd name="connsiteX0" fmla="*/ 777516 w 838200"/>
              <a:gd name="connsiteY0" fmla="*/ 19050 h 647700"/>
              <a:gd name="connsiteX1" fmla="*/ 838200 w 838200"/>
              <a:gd name="connsiteY1" fmla="*/ 19050 h 647700"/>
              <a:gd name="connsiteX2" fmla="*/ 838200 w 838200"/>
              <a:gd name="connsiteY2" fmla="*/ 0 h 647700"/>
              <a:gd name="connsiteX3" fmla="*/ 777516 w 838200"/>
              <a:gd name="connsiteY3" fmla="*/ 0 h 647700"/>
              <a:gd name="connsiteX4" fmla="*/ 580158 w 838200"/>
              <a:gd name="connsiteY4" fmla="*/ 77343 h 647700"/>
              <a:gd name="connsiteX5" fmla="*/ 546268 w 838200"/>
              <a:gd name="connsiteY5" fmla="*/ 106871 h 647700"/>
              <a:gd name="connsiteX6" fmla="*/ 541030 w 838200"/>
              <a:gd name="connsiteY6" fmla="*/ 111433 h 647700"/>
              <a:gd name="connsiteX7" fmla="*/ 520875 w 838200"/>
              <a:gd name="connsiteY7" fmla="*/ 104032 h 647700"/>
              <a:gd name="connsiteX8" fmla="*/ 302121 w 838200"/>
              <a:gd name="connsiteY8" fmla="*/ 223399 h 647700"/>
              <a:gd name="connsiteX9" fmla="*/ 302028 w 838200"/>
              <a:gd name="connsiteY9" fmla="*/ 223714 h 647700"/>
              <a:gd name="connsiteX10" fmla="*/ 300323 w 838200"/>
              <a:gd name="connsiteY10" fmla="*/ 229562 h 647700"/>
              <a:gd name="connsiteX11" fmla="*/ 298123 w 838200"/>
              <a:gd name="connsiteY11" fmla="*/ 237078 h 647700"/>
              <a:gd name="connsiteX12" fmla="*/ 162826 w 838200"/>
              <a:gd name="connsiteY12" fmla="*/ 445760 h 647700"/>
              <a:gd name="connsiteX13" fmla="*/ 167973 w 838200"/>
              <a:gd name="connsiteY13" fmla="*/ 464658 h 647700"/>
              <a:gd name="connsiteX14" fmla="*/ 172202 w 838200"/>
              <a:gd name="connsiteY14" fmla="*/ 477546 h 647700"/>
              <a:gd name="connsiteX15" fmla="*/ 64456 w 838200"/>
              <a:gd name="connsiteY15" fmla="*/ 517322 h 647700"/>
              <a:gd name="connsiteX16" fmla="*/ 0 w 838200"/>
              <a:gd name="connsiteY16" fmla="*/ 516913 h 647700"/>
              <a:gd name="connsiteX17" fmla="*/ 0 w 838200"/>
              <a:gd name="connsiteY17" fmla="*/ 535963 h 647700"/>
              <a:gd name="connsiteX18" fmla="*/ 64456 w 838200"/>
              <a:gd name="connsiteY18" fmla="*/ 536372 h 647700"/>
              <a:gd name="connsiteX19" fmla="*/ 192291 w 838200"/>
              <a:gd name="connsiteY19" fmla="*/ 485347 h 647700"/>
              <a:gd name="connsiteX20" fmla="*/ 237801 w 838200"/>
              <a:gd name="connsiteY20" fmla="*/ 441817 h 647700"/>
              <a:gd name="connsiteX21" fmla="*/ 305019 w 838200"/>
              <a:gd name="connsiteY21" fmla="*/ 374333 h 647700"/>
              <a:gd name="connsiteX22" fmla="*/ 307334 w 838200"/>
              <a:gd name="connsiteY22" fmla="*/ 372504 h 647700"/>
              <a:gd name="connsiteX23" fmla="*/ 309467 w 838200"/>
              <a:gd name="connsiteY23" fmla="*/ 370942 h 647700"/>
              <a:gd name="connsiteX24" fmla="*/ 373768 w 838200"/>
              <a:gd name="connsiteY24" fmla="*/ 382801 h 647700"/>
              <a:gd name="connsiteX25" fmla="*/ 373780 w 838200"/>
              <a:gd name="connsiteY25" fmla="*/ 382820 h 647700"/>
              <a:gd name="connsiteX26" fmla="*/ 381772 w 838200"/>
              <a:gd name="connsiteY26" fmla="*/ 408061 h 647700"/>
              <a:gd name="connsiteX27" fmla="*/ 381914 w 838200"/>
              <a:gd name="connsiteY27" fmla="*/ 411337 h 647700"/>
              <a:gd name="connsiteX28" fmla="*/ 370999 w 838200"/>
              <a:gd name="connsiteY28" fmla="*/ 438912 h 647700"/>
              <a:gd name="connsiteX29" fmla="*/ 302324 w 838200"/>
              <a:gd name="connsiteY29" fmla="*/ 507778 h 647700"/>
              <a:gd name="connsiteX30" fmla="*/ 255651 w 838200"/>
              <a:gd name="connsiteY30" fmla="*/ 552374 h 647700"/>
              <a:gd name="connsiteX31" fmla="*/ 64618 w 838200"/>
              <a:gd name="connsiteY31" fmla="*/ 628650 h 647700"/>
              <a:gd name="connsiteX32" fmla="*/ 0 w 838200"/>
              <a:gd name="connsiteY32" fmla="*/ 628222 h 647700"/>
              <a:gd name="connsiteX33" fmla="*/ 0 w 838200"/>
              <a:gd name="connsiteY33" fmla="*/ 647272 h 647700"/>
              <a:gd name="connsiteX34" fmla="*/ 64484 w 838200"/>
              <a:gd name="connsiteY34" fmla="*/ 647700 h 647700"/>
              <a:gd name="connsiteX35" fmla="*/ 263328 w 838200"/>
              <a:gd name="connsiteY35" fmla="*/ 571148 h 647700"/>
              <a:gd name="connsiteX36" fmla="*/ 273253 w 838200"/>
              <a:gd name="connsiteY36" fmla="*/ 574434 h 647700"/>
              <a:gd name="connsiteX37" fmla="*/ 279845 w 838200"/>
              <a:gd name="connsiteY37" fmla="*/ 576615 h 647700"/>
              <a:gd name="connsiteX38" fmla="*/ 335461 w 838200"/>
              <a:gd name="connsiteY38" fmla="*/ 585559 h 647700"/>
              <a:gd name="connsiteX39" fmla="*/ 335975 w 838200"/>
              <a:gd name="connsiteY39" fmla="*/ 585559 h 647700"/>
              <a:gd name="connsiteX40" fmla="*/ 460058 w 838200"/>
              <a:gd name="connsiteY40" fmla="*/ 534000 h 647700"/>
              <a:gd name="connsiteX41" fmla="*/ 463286 w 838200"/>
              <a:gd name="connsiteY41" fmla="*/ 530629 h 647700"/>
              <a:gd name="connsiteX42" fmla="*/ 465363 w 838200"/>
              <a:gd name="connsiteY42" fmla="*/ 528647 h 647700"/>
              <a:gd name="connsiteX43" fmla="*/ 496024 w 838200"/>
              <a:gd name="connsiteY43" fmla="*/ 481803 h 647700"/>
              <a:gd name="connsiteX44" fmla="*/ 497205 w 838200"/>
              <a:gd name="connsiteY44" fmla="*/ 479108 h 647700"/>
              <a:gd name="connsiteX45" fmla="*/ 507521 w 838200"/>
              <a:gd name="connsiteY45" fmla="*/ 446570 h 647700"/>
              <a:gd name="connsiteX46" fmla="*/ 515464 w 838200"/>
              <a:gd name="connsiteY46" fmla="*/ 444218 h 647700"/>
              <a:gd name="connsiteX47" fmla="*/ 521503 w 838200"/>
              <a:gd name="connsiteY47" fmla="*/ 442427 h 647700"/>
              <a:gd name="connsiteX48" fmla="*/ 640393 w 838200"/>
              <a:gd name="connsiteY48" fmla="*/ 223659 h 647700"/>
              <a:gd name="connsiteX49" fmla="*/ 632403 w 838200"/>
              <a:gd name="connsiteY49" fmla="*/ 201987 h 647700"/>
              <a:gd name="connsiteX50" fmla="*/ 635260 w 838200"/>
              <a:gd name="connsiteY50" fmla="*/ 199520 h 647700"/>
              <a:gd name="connsiteX51" fmla="*/ 663531 w 838200"/>
              <a:gd name="connsiteY51" fmla="*/ 175203 h 647700"/>
              <a:gd name="connsiteX52" fmla="*/ 663969 w 838200"/>
              <a:gd name="connsiteY52" fmla="*/ 174822 h 647700"/>
              <a:gd name="connsiteX53" fmla="*/ 664378 w 838200"/>
              <a:gd name="connsiteY53" fmla="*/ 174432 h 647700"/>
              <a:gd name="connsiteX54" fmla="*/ 777945 w 838200"/>
              <a:gd name="connsiteY54" fmla="*/ 128531 h 647700"/>
              <a:gd name="connsiteX55" fmla="*/ 838200 w 838200"/>
              <a:gd name="connsiteY55" fmla="*/ 128531 h 647700"/>
              <a:gd name="connsiteX56" fmla="*/ 838200 w 838200"/>
              <a:gd name="connsiteY56" fmla="*/ 109481 h 647700"/>
              <a:gd name="connsiteX57" fmla="*/ 777954 w 838200"/>
              <a:gd name="connsiteY57" fmla="*/ 109481 h 647700"/>
              <a:gd name="connsiteX58" fmla="*/ 651120 w 838200"/>
              <a:gd name="connsiteY58" fmla="*/ 160754 h 647700"/>
              <a:gd name="connsiteX59" fmla="*/ 623430 w 838200"/>
              <a:gd name="connsiteY59" fmla="*/ 184566 h 647700"/>
              <a:gd name="connsiteX60" fmla="*/ 559403 w 838200"/>
              <a:gd name="connsiteY60" fmla="*/ 120692 h 647700"/>
              <a:gd name="connsiteX61" fmla="*/ 592893 w 838200"/>
              <a:gd name="connsiteY61" fmla="*/ 91497 h 647700"/>
              <a:gd name="connsiteX62" fmla="*/ 777516 w 838200"/>
              <a:gd name="connsiteY62" fmla="*/ 19050 h 647700"/>
              <a:gd name="connsiteX63" fmla="*/ 335642 w 838200"/>
              <a:gd name="connsiteY63" fmla="*/ 343758 h 647700"/>
              <a:gd name="connsiteX64" fmla="*/ 298675 w 838200"/>
              <a:gd name="connsiteY64" fmla="*/ 355283 h 647700"/>
              <a:gd name="connsiteX65" fmla="*/ 295618 w 838200"/>
              <a:gd name="connsiteY65" fmla="*/ 357531 h 647700"/>
              <a:gd name="connsiteX66" fmla="*/ 293199 w 838200"/>
              <a:gd name="connsiteY66" fmla="*/ 359436 h 647700"/>
              <a:gd name="connsiteX67" fmla="*/ 291522 w 838200"/>
              <a:gd name="connsiteY67" fmla="*/ 360922 h 647700"/>
              <a:gd name="connsiteX68" fmla="*/ 224304 w 838200"/>
              <a:gd name="connsiteY68" fmla="*/ 428387 h 647700"/>
              <a:gd name="connsiteX69" fmla="*/ 187643 w 838200"/>
              <a:gd name="connsiteY69" fmla="*/ 463449 h 647700"/>
              <a:gd name="connsiteX70" fmla="*/ 186090 w 838200"/>
              <a:gd name="connsiteY70" fmla="*/ 458686 h 647700"/>
              <a:gd name="connsiteX71" fmla="*/ 285786 w 838200"/>
              <a:gd name="connsiteY71" fmla="*/ 260114 h 647700"/>
              <a:gd name="connsiteX72" fmla="*/ 396592 w 838200"/>
              <a:gd name="connsiteY72" fmla="*/ 264614 h 647700"/>
              <a:gd name="connsiteX73" fmla="*/ 400250 w 838200"/>
              <a:gd name="connsiteY73" fmla="*/ 266157 h 647700"/>
              <a:gd name="connsiteX74" fmla="*/ 385477 w 838200"/>
              <a:gd name="connsiteY74" fmla="*/ 315297 h 647700"/>
              <a:gd name="connsiteX75" fmla="*/ 385477 w 838200"/>
              <a:gd name="connsiteY75" fmla="*/ 315602 h 647700"/>
              <a:gd name="connsiteX76" fmla="*/ 385477 w 838200"/>
              <a:gd name="connsiteY76" fmla="*/ 315906 h 647700"/>
              <a:gd name="connsiteX77" fmla="*/ 382543 w 838200"/>
              <a:gd name="connsiteY77" fmla="*/ 363684 h 647700"/>
              <a:gd name="connsiteX78" fmla="*/ 335642 w 838200"/>
              <a:gd name="connsiteY78" fmla="*/ 343758 h 647700"/>
              <a:gd name="connsiteX79" fmla="*/ 506520 w 838200"/>
              <a:gd name="connsiteY79" fmla="*/ 303553 h 647700"/>
              <a:gd name="connsiteX80" fmla="*/ 496043 w 838200"/>
              <a:gd name="connsiteY80" fmla="*/ 333309 h 647700"/>
              <a:gd name="connsiteX81" fmla="*/ 494500 w 838200"/>
              <a:gd name="connsiteY81" fmla="*/ 365694 h 647700"/>
              <a:gd name="connsiteX82" fmla="*/ 492300 w 838200"/>
              <a:gd name="connsiteY82" fmla="*/ 414033 h 647700"/>
              <a:gd name="connsiteX83" fmla="*/ 479689 w 838200"/>
              <a:gd name="connsiteY83" fmla="*/ 471545 h 647700"/>
              <a:gd name="connsiteX84" fmla="*/ 478326 w 838200"/>
              <a:gd name="connsiteY84" fmla="*/ 474707 h 647700"/>
              <a:gd name="connsiteX85" fmla="*/ 451752 w 838200"/>
              <a:gd name="connsiteY85" fmla="*/ 515293 h 647700"/>
              <a:gd name="connsiteX86" fmla="*/ 446551 w 838200"/>
              <a:gd name="connsiteY86" fmla="*/ 520542 h 647700"/>
              <a:gd name="connsiteX87" fmla="*/ 336004 w 838200"/>
              <a:gd name="connsiteY87" fmla="*/ 566490 h 647700"/>
              <a:gd name="connsiteX88" fmla="*/ 335490 w 838200"/>
              <a:gd name="connsiteY88" fmla="*/ 566490 h 647700"/>
              <a:gd name="connsiteX89" fmla="*/ 285864 w 838200"/>
              <a:gd name="connsiteY89" fmla="*/ 558508 h 647700"/>
              <a:gd name="connsiteX90" fmla="*/ 279263 w 838200"/>
              <a:gd name="connsiteY90" fmla="*/ 556327 h 647700"/>
              <a:gd name="connsiteX91" fmla="*/ 282207 w 838200"/>
              <a:gd name="connsiteY91" fmla="*/ 553384 h 647700"/>
              <a:gd name="connsiteX92" fmla="*/ 315544 w 838200"/>
              <a:gd name="connsiteY92" fmla="*/ 521532 h 647700"/>
              <a:gd name="connsiteX93" fmla="*/ 384543 w 838200"/>
              <a:gd name="connsiteY93" fmla="*/ 452343 h 647700"/>
              <a:gd name="connsiteX94" fmla="*/ 400964 w 838200"/>
              <a:gd name="connsiteY94" fmla="*/ 413157 h 647700"/>
              <a:gd name="connsiteX95" fmla="*/ 401241 w 838200"/>
              <a:gd name="connsiteY95" fmla="*/ 404584 h 647700"/>
              <a:gd name="connsiteX96" fmla="*/ 402136 w 838200"/>
              <a:gd name="connsiteY96" fmla="*/ 365427 h 647700"/>
              <a:gd name="connsiteX97" fmla="*/ 402136 w 838200"/>
              <a:gd name="connsiteY97" fmla="*/ 356359 h 647700"/>
              <a:gd name="connsiteX98" fmla="*/ 404813 w 838200"/>
              <a:gd name="connsiteY98" fmla="*/ 318192 h 647700"/>
              <a:gd name="connsiteX99" fmla="*/ 416538 w 838200"/>
              <a:gd name="connsiteY99" fmla="*/ 277530 h 647700"/>
              <a:gd name="connsiteX100" fmla="*/ 418167 w 838200"/>
              <a:gd name="connsiteY100" fmla="*/ 273606 h 647700"/>
              <a:gd name="connsiteX101" fmla="*/ 420862 w 838200"/>
              <a:gd name="connsiteY101" fmla="*/ 267129 h 647700"/>
              <a:gd name="connsiteX102" fmla="*/ 438264 w 838200"/>
              <a:gd name="connsiteY102" fmla="*/ 240668 h 647700"/>
              <a:gd name="connsiteX103" fmla="*/ 503973 w 838200"/>
              <a:gd name="connsiteY103" fmla="*/ 240788 h 647700"/>
              <a:gd name="connsiteX104" fmla="*/ 503987 w 838200"/>
              <a:gd name="connsiteY104" fmla="*/ 240802 h 647700"/>
              <a:gd name="connsiteX105" fmla="*/ 506520 w 838200"/>
              <a:gd name="connsiteY105" fmla="*/ 303553 h 647700"/>
              <a:gd name="connsiteX106" fmla="*/ 622259 w 838200"/>
              <a:gd name="connsiteY106" fmla="*/ 317526 h 647700"/>
              <a:gd name="connsiteX107" fmla="*/ 516055 w 838200"/>
              <a:gd name="connsiteY107" fmla="*/ 424110 h 647700"/>
              <a:gd name="connsiteX108" fmla="*/ 510540 w 838200"/>
              <a:gd name="connsiteY108" fmla="*/ 425768 h 647700"/>
              <a:gd name="connsiteX109" fmla="*/ 511331 w 838200"/>
              <a:gd name="connsiteY109" fmla="*/ 415224 h 647700"/>
              <a:gd name="connsiteX110" fmla="*/ 513559 w 838200"/>
              <a:gd name="connsiteY110" fmla="*/ 366056 h 647700"/>
              <a:gd name="connsiteX111" fmla="*/ 513559 w 838200"/>
              <a:gd name="connsiteY111" fmla="*/ 365541 h 647700"/>
              <a:gd name="connsiteX112" fmla="*/ 514931 w 838200"/>
              <a:gd name="connsiteY112" fmla="*/ 336014 h 647700"/>
              <a:gd name="connsiteX113" fmla="*/ 522475 w 838200"/>
              <a:gd name="connsiteY113" fmla="*/ 314182 h 647700"/>
              <a:gd name="connsiteX114" fmla="*/ 517484 w 838200"/>
              <a:gd name="connsiteY114" fmla="*/ 227353 h 647700"/>
              <a:gd name="connsiteX115" fmla="*/ 424796 w 838200"/>
              <a:gd name="connsiteY115" fmla="*/ 227172 h 647700"/>
              <a:gd name="connsiteX116" fmla="*/ 408889 w 838200"/>
              <a:gd name="connsiteY116" fmla="*/ 249155 h 647700"/>
              <a:gd name="connsiteX117" fmla="*/ 407984 w 838200"/>
              <a:gd name="connsiteY117" fmla="*/ 248765 h 647700"/>
              <a:gd name="connsiteX118" fmla="*/ 404079 w 838200"/>
              <a:gd name="connsiteY118" fmla="*/ 247117 h 647700"/>
              <a:gd name="connsiteX119" fmla="*/ 335232 w 838200"/>
              <a:gd name="connsiteY119" fmla="*/ 233106 h 647700"/>
              <a:gd name="connsiteX120" fmla="*/ 318945 w 838200"/>
              <a:gd name="connsiteY120" fmla="*/ 233896 h 647700"/>
              <a:gd name="connsiteX121" fmla="*/ 320354 w 838200"/>
              <a:gd name="connsiteY121" fmla="*/ 229077 h 647700"/>
              <a:gd name="connsiteX122" fmla="*/ 515555 w 838200"/>
              <a:gd name="connsiteY122" fmla="*/ 122335 h 647700"/>
              <a:gd name="connsiteX123" fmla="*/ 622297 w 838200"/>
              <a:gd name="connsiteY123" fmla="*/ 31753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38200" h="647700">
                <a:moveTo>
                  <a:pt x="777516" y="19050"/>
                </a:moveTo>
                <a:lnTo>
                  <a:pt x="838200" y="19050"/>
                </a:lnTo>
                <a:lnTo>
                  <a:pt x="838200" y="0"/>
                </a:lnTo>
                <a:lnTo>
                  <a:pt x="777516" y="0"/>
                </a:lnTo>
                <a:cubicBezTo>
                  <a:pt x="704317" y="-103"/>
                  <a:pt x="633797" y="27533"/>
                  <a:pt x="580158" y="77343"/>
                </a:cubicBezTo>
                <a:lnTo>
                  <a:pt x="546268" y="106871"/>
                </a:lnTo>
                <a:lnTo>
                  <a:pt x="541030" y="111433"/>
                </a:lnTo>
                <a:cubicBezTo>
                  <a:pt x="534464" y="108569"/>
                  <a:pt x="527734" y="106098"/>
                  <a:pt x="520875" y="104032"/>
                </a:cubicBezTo>
                <a:cubicBezTo>
                  <a:pt x="427505" y="76587"/>
                  <a:pt x="329566" y="130029"/>
                  <a:pt x="302121" y="223399"/>
                </a:cubicBezTo>
                <a:cubicBezTo>
                  <a:pt x="302089" y="223503"/>
                  <a:pt x="302059" y="223609"/>
                  <a:pt x="302028" y="223714"/>
                </a:cubicBezTo>
                <a:lnTo>
                  <a:pt x="300323" y="229562"/>
                </a:lnTo>
                <a:lnTo>
                  <a:pt x="298123" y="237078"/>
                </a:lnTo>
                <a:cubicBezTo>
                  <a:pt x="203136" y="257342"/>
                  <a:pt x="142562" y="350773"/>
                  <a:pt x="162826" y="445760"/>
                </a:cubicBezTo>
                <a:cubicBezTo>
                  <a:pt x="164189" y="452150"/>
                  <a:pt x="165908" y="458459"/>
                  <a:pt x="167973" y="464658"/>
                </a:cubicBezTo>
                <a:lnTo>
                  <a:pt x="172202" y="477546"/>
                </a:lnTo>
                <a:cubicBezTo>
                  <a:pt x="142179" y="503228"/>
                  <a:pt x="103965" y="517334"/>
                  <a:pt x="64456" y="517322"/>
                </a:cubicBezTo>
                <a:lnTo>
                  <a:pt x="0" y="516913"/>
                </a:lnTo>
                <a:lnTo>
                  <a:pt x="0" y="535963"/>
                </a:lnTo>
                <a:lnTo>
                  <a:pt x="64456" y="536372"/>
                </a:lnTo>
                <a:cubicBezTo>
                  <a:pt x="112045" y="536444"/>
                  <a:pt x="157831" y="518169"/>
                  <a:pt x="192291" y="485347"/>
                </a:cubicBezTo>
                <a:lnTo>
                  <a:pt x="237801" y="441817"/>
                </a:lnTo>
                <a:lnTo>
                  <a:pt x="305019" y="374333"/>
                </a:lnTo>
                <a:lnTo>
                  <a:pt x="307334" y="372504"/>
                </a:lnTo>
                <a:cubicBezTo>
                  <a:pt x="308010" y="371971"/>
                  <a:pt x="308734" y="371447"/>
                  <a:pt x="309467" y="370942"/>
                </a:cubicBezTo>
                <a:cubicBezTo>
                  <a:pt x="330498" y="356461"/>
                  <a:pt x="359287" y="361770"/>
                  <a:pt x="373768" y="382801"/>
                </a:cubicBezTo>
                <a:cubicBezTo>
                  <a:pt x="373771" y="382808"/>
                  <a:pt x="373776" y="382814"/>
                  <a:pt x="373780" y="382820"/>
                </a:cubicBezTo>
                <a:cubicBezTo>
                  <a:pt x="378785" y="390304"/>
                  <a:pt x="381557" y="399059"/>
                  <a:pt x="381772" y="408061"/>
                </a:cubicBezTo>
                <a:lnTo>
                  <a:pt x="381914" y="411337"/>
                </a:lnTo>
                <a:cubicBezTo>
                  <a:pt x="382345" y="421660"/>
                  <a:pt x="378378" y="431681"/>
                  <a:pt x="370999" y="438912"/>
                </a:cubicBezTo>
                <a:lnTo>
                  <a:pt x="302324" y="507778"/>
                </a:lnTo>
                <a:lnTo>
                  <a:pt x="255651" y="552374"/>
                </a:lnTo>
                <a:cubicBezTo>
                  <a:pt x="204159" y="601431"/>
                  <a:pt x="135737" y="628750"/>
                  <a:pt x="64618" y="628650"/>
                </a:cubicBezTo>
                <a:lnTo>
                  <a:pt x="0" y="628222"/>
                </a:lnTo>
                <a:lnTo>
                  <a:pt x="0" y="647272"/>
                </a:lnTo>
                <a:lnTo>
                  <a:pt x="64484" y="647700"/>
                </a:lnTo>
                <a:cubicBezTo>
                  <a:pt x="137983" y="647820"/>
                  <a:pt x="208884" y="620524"/>
                  <a:pt x="263328" y="571148"/>
                </a:cubicBezTo>
                <a:lnTo>
                  <a:pt x="273253" y="574434"/>
                </a:lnTo>
                <a:lnTo>
                  <a:pt x="279845" y="576615"/>
                </a:lnTo>
                <a:cubicBezTo>
                  <a:pt x="297786" y="582549"/>
                  <a:pt x="316563" y="585570"/>
                  <a:pt x="335461" y="585559"/>
                </a:cubicBezTo>
                <a:lnTo>
                  <a:pt x="335975" y="585559"/>
                </a:lnTo>
                <a:cubicBezTo>
                  <a:pt x="382522" y="585436"/>
                  <a:pt x="427130" y="566901"/>
                  <a:pt x="460058" y="534000"/>
                </a:cubicBezTo>
                <a:lnTo>
                  <a:pt x="463286" y="530629"/>
                </a:lnTo>
                <a:cubicBezTo>
                  <a:pt x="464058" y="529924"/>
                  <a:pt x="464715" y="529314"/>
                  <a:pt x="465363" y="528647"/>
                </a:cubicBezTo>
                <a:cubicBezTo>
                  <a:pt x="478608" y="515236"/>
                  <a:pt x="489034" y="499308"/>
                  <a:pt x="496024" y="481803"/>
                </a:cubicBezTo>
                <a:lnTo>
                  <a:pt x="497205" y="479108"/>
                </a:lnTo>
                <a:cubicBezTo>
                  <a:pt x="501698" y="468625"/>
                  <a:pt x="505153" y="457727"/>
                  <a:pt x="507521" y="446570"/>
                </a:cubicBezTo>
                <a:lnTo>
                  <a:pt x="515464" y="444218"/>
                </a:lnTo>
                <a:lnTo>
                  <a:pt x="521503" y="442427"/>
                </a:lnTo>
                <a:cubicBezTo>
                  <a:pt x="614745" y="414846"/>
                  <a:pt x="667974" y="316901"/>
                  <a:pt x="640393" y="223659"/>
                </a:cubicBezTo>
                <a:cubicBezTo>
                  <a:pt x="638207" y="216268"/>
                  <a:pt x="635538" y="209028"/>
                  <a:pt x="632403" y="201987"/>
                </a:cubicBezTo>
                <a:lnTo>
                  <a:pt x="635260" y="199520"/>
                </a:lnTo>
                <a:lnTo>
                  <a:pt x="663531" y="175203"/>
                </a:lnTo>
                <a:lnTo>
                  <a:pt x="663969" y="174822"/>
                </a:lnTo>
                <a:lnTo>
                  <a:pt x="664378" y="174432"/>
                </a:lnTo>
                <a:cubicBezTo>
                  <a:pt x="694774" y="144867"/>
                  <a:pt x="735543" y="128390"/>
                  <a:pt x="777945" y="128531"/>
                </a:cubicBezTo>
                <a:lnTo>
                  <a:pt x="838200" y="128531"/>
                </a:lnTo>
                <a:lnTo>
                  <a:pt x="838200" y="109481"/>
                </a:lnTo>
                <a:lnTo>
                  <a:pt x="777954" y="109481"/>
                </a:lnTo>
                <a:cubicBezTo>
                  <a:pt x="730593" y="109304"/>
                  <a:pt x="685053" y="127714"/>
                  <a:pt x="651120" y="160754"/>
                </a:cubicBezTo>
                <a:lnTo>
                  <a:pt x="623430" y="184566"/>
                </a:lnTo>
                <a:cubicBezTo>
                  <a:pt x="608056" y="158031"/>
                  <a:pt x="585976" y="136002"/>
                  <a:pt x="559403" y="120692"/>
                </a:cubicBezTo>
                <a:lnTo>
                  <a:pt x="592893" y="91497"/>
                </a:lnTo>
                <a:cubicBezTo>
                  <a:pt x="643043" y="44846"/>
                  <a:pt x="709023" y="18955"/>
                  <a:pt x="777516" y="19050"/>
                </a:cubicBezTo>
                <a:close/>
                <a:moveTo>
                  <a:pt x="335642" y="343758"/>
                </a:moveTo>
                <a:cubicBezTo>
                  <a:pt x="322435" y="343754"/>
                  <a:pt x="309540" y="347773"/>
                  <a:pt x="298675" y="355283"/>
                </a:cubicBezTo>
                <a:cubicBezTo>
                  <a:pt x="297561" y="356064"/>
                  <a:pt x="296551" y="356797"/>
                  <a:pt x="295618" y="357531"/>
                </a:cubicBezTo>
                <a:lnTo>
                  <a:pt x="293199" y="359436"/>
                </a:lnTo>
                <a:lnTo>
                  <a:pt x="291522" y="360922"/>
                </a:lnTo>
                <a:lnTo>
                  <a:pt x="224304" y="428387"/>
                </a:lnTo>
                <a:lnTo>
                  <a:pt x="187643" y="463449"/>
                </a:lnTo>
                <a:lnTo>
                  <a:pt x="186090" y="458686"/>
                </a:lnTo>
                <a:cubicBezTo>
                  <a:pt x="158787" y="376322"/>
                  <a:pt x="203422" y="287418"/>
                  <a:pt x="285786" y="260114"/>
                </a:cubicBezTo>
                <a:cubicBezTo>
                  <a:pt x="322041" y="248096"/>
                  <a:pt x="361432" y="249695"/>
                  <a:pt x="396592" y="264614"/>
                </a:cubicBezTo>
                <a:lnTo>
                  <a:pt x="400250" y="266157"/>
                </a:lnTo>
                <a:cubicBezTo>
                  <a:pt x="393333" y="281871"/>
                  <a:pt x="388371" y="298374"/>
                  <a:pt x="385477" y="315297"/>
                </a:cubicBezTo>
                <a:lnTo>
                  <a:pt x="385477" y="315602"/>
                </a:lnTo>
                <a:lnTo>
                  <a:pt x="385477" y="315906"/>
                </a:lnTo>
                <a:cubicBezTo>
                  <a:pt x="383433" y="331748"/>
                  <a:pt x="382453" y="347710"/>
                  <a:pt x="382543" y="363684"/>
                </a:cubicBezTo>
                <a:cubicBezTo>
                  <a:pt x="370262" y="350952"/>
                  <a:pt x="353332" y="343758"/>
                  <a:pt x="335642" y="343758"/>
                </a:cubicBezTo>
                <a:close/>
                <a:moveTo>
                  <a:pt x="506520" y="303553"/>
                </a:moveTo>
                <a:cubicBezTo>
                  <a:pt x="500687" y="312485"/>
                  <a:pt x="497094" y="322692"/>
                  <a:pt x="496043" y="333309"/>
                </a:cubicBezTo>
                <a:cubicBezTo>
                  <a:pt x="494912" y="344065"/>
                  <a:pt x="494397" y="354878"/>
                  <a:pt x="494500" y="365694"/>
                </a:cubicBezTo>
                <a:cubicBezTo>
                  <a:pt x="494262" y="379638"/>
                  <a:pt x="493967" y="396745"/>
                  <a:pt x="492300" y="414033"/>
                </a:cubicBezTo>
                <a:cubicBezTo>
                  <a:pt x="491797" y="433832"/>
                  <a:pt x="487517" y="453352"/>
                  <a:pt x="479689" y="471545"/>
                </a:cubicBezTo>
                <a:lnTo>
                  <a:pt x="478326" y="474707"/>
                </a:lnTo>
                <a:cubicBezTo>
                  <a:pt x="472272" y="489877"/>
                  <a:pt x="463235" y="503678"/>
                  <a:pt x="451752" y="515293"/>
                </a:cubicBezTo>
                <a:cubicBezTo>
                  <a:pt x="451180" y="515893"/>
                  <a:pt x="447132" y="519941"/>
                  <a:pt x="446551" y="520542"/>
                </a:cubicBezTo>
                <a:cubicBezTo>
                  <a:pt x="417214" y="549853"/>
                  <a:pt x="377474" y="566370"/>
                  <a:pt x="336004" y="566490"/>
                </a:cubicBezTo>
                <a:lnTo>
                  <a:pt x="335490" y="566490"/>
                </a:lnTo>
                <a:cubicBezTo>
                  <a:pt x="318627" y="566502"/>
                  <a:pt x="301872" y="563807"/>
                  <a:pt x="285864" y="558508"/>
                </a:cubicBezTo>
                <a:lnTo>
                  <a:pt x="279263" y="556327"/>
                </a:lnTo>
                <a:lnTo>
                  <a:pt x="282207" y="553384"/>
                </a:lnTo>
                <a:lnTo>
                  <a:pt x="315544" y="521532"/>
                </a:lnTo>
                <a:lnTo>
                  <a:pt x="384543" y="452343"/>
                </a:lnTo>
                <a:cubicBezTo>
                  <a:pt x="395007" y="441982"/>
                  <a:pt x="400917" y="427882"/>
                  <a:pt x="400964" y="413157"/>
                </a:cubicBezTo>
                <a:lnTo>
                  <a:pt x="401241" y="404584"/>
                </a:lnTo>
                <a:lnTo>
                  <a:pt x="402136" y="365427"/>
                </a:lnTo>
                <a:lnTo>
                  <a:pt x="402136" y="356359"/>
                </a:lnTo>
                <a:cubicBezTo>
                  <a:pt x="402127" y="343590"/>
                  <a:pt x="403022" y="330836"/>
                  <a:pt x="404813" y="318192"/>
                </a:cubicBezTo>
                <a:cubicBezTo>
                  <a:pt x="407186" y="304242"/>
                  <a:pt x="411119" y="290602"/>
                  <a:pt x="416538" y="277530"/>
                </a:cubicBezTo>
                <a:lnTo>
                  <a:pt x="418167" y="273606"/>
                </a:lnTo>
                <a:lnTo>
                  <a:pt x="420862" y="267129"/>
                </a:lnTo>
                <a:cubicBezTo>
                  <a:pt x="425242" y="257452"/>
                  <a:pt x="431114" y="248524"/>
                  <a:pt x="438264" y="240668"/>
                </a:cubicBezTo>
                <a:cubicBezTo>
                  <a:pt x="456442" y="222557"/>
                  <a:pt x="485861" y="222610"/>
                  <a:pt x="503973" y="240788"/>
                </a:cubicBezTo>
                <a:cubicBezTo>
                  <a:pt x="503977" y="240792"/>
                  <a:pt x="503982" y="240797"/>
                  <a:pt x="503987" y="240802"/>
                </a:cubicBezTo>
                <a:cubicBezTo>
                  <a:pt x="520882" y="257937"/>
                  <a:pt x="521980" y="285110"/>
                  <a:pt x="506520" y="303553"/>
                </a:cubicBezTo>
                <a:close/>
                <a:moveTo>
                  <a:pt x="622259" y="317526"/>
                </a:moveTo>
                <a:cubicBezTo>
                  <a:pt x="607344" y="368837"/>
                  <a:pt x="567312" y="409011"/>
                  <a:pt x="516055" y="424110"/>
                </a:cubicBezTo>
                <a:lnTo>
                  <a:pt x="510540" y="425768"/>
                </a:lnTo>
                <a:cubicBezTo>
                  <a:pt x="510845" y="422263"/>
                  <a:pt x="511235" y="418757"/>
                  <a:pt x="511331" y="415224"/>
                </a:cubicBezTo>
                <a:cubicBezTo>
                  <a:pt x="513017" y="397421"/>
                  <a:pt x="513312" y="380048"/>
                  <a:pt x="513559" y="366056"/>
                </a:cubicBezTo>
                <a:lnTo>
                  <a:pt x="513559" y="365541"/>
                </a:lnTo>
                <a:cubicBezTo>
                  <a:pt x="513460" y="355681"/>
                  <a:pt x="513919" y="345823"/>
                  <a:pt x="514931" y="336014"/>
                </a:cubicBezTo>
                <a:cubicBezTo>
                  <a:pt x="514972" y="328104"/>
                  <a:pt x="517624" y="320430"/>
                  <a:pt x="522475" y="314182"/>
                </a:cubicBezTo>
                <a:cubicBezTo>
                  <a:pt x="542818" y="288082"/>
                  <a:pt x="540684" y="250950"/>
                  <a:pt x="517484" y="227353"/>
                </a:cubicBezTo>
                <a:cubicBezTo>
                  <a:pt x="491939" y="201708"/>
                  <a:pt x="450441" y="201627"/>
                  <a:pt x="424796" y="227172"/>
                </a:cubicBezTo>
                <a:cubicBezTo>
                  <a:pt x="418574" y="233788"/>
                  <a:pt x="413228" y="241176"/>
                  <a:pt x="408889" y="249155"/>
                </a:cubicBezTo>
                <a:lnTo>
                  <a:pt x="407984" y="248765"/>
                </a:lnTo>
                <a:lnTo>
                  <a:pt x="404079" y="247117"/>
                </a:lnTo>
                <a:cubicBezTo>
                  <a:pt x="382312" y="237847"/>
                  <a:pt x="358892" y="233081"/>
                  <a:pt x="335232" y="233106"/>
                </a:cubicBezTo>
                <a:cubicBezTo>
                  <a:pt x="329756" y="233106"/>
                  <a:pt x="324326" y="233401"/>
                  <a:pt x="318945" y="233896"/>
                </a:cubicBezTo>
                <a:lnTo>
                  <a:pt x="320354" y="229077"/>
                </a:lnTo>
                <a:cubicBezTo>
                  <a:pt x="344781" y="145698"/>
                  <a:pt x="432176" y="97908"/>
                  <a:pt x="515555" y="122335"/>
                </a:cubicBezTo>
                <a:cubicBezTo>
                  <a:pt x="598934" y="146762"/>
                  <a:pt x="646724" y="234156"/>
                  <a:pt x="622297" y="31753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050517C-4C54-4365-AA30-63737828A065}"/>
              </a:ext>
            </a:extLst>
          </p:cNvPr>
          <p:cNvSpPr/>
          <p:nvPr/>
        </p:nvSpPr>
        <p:spPr>
          <a:xfrm>
            <a:off x="303331" y="308114"/>
            <a:ext cx="2870847" cy="62417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BD3C999-0FA4-4707-B51E-D99D8DEB8E2D}"/>
              </a:ext>
            </a:extLst>
          </p:cNvPr>
          <p:cNvSpPr/>
          <p:nvPr/>
        </p:nvSpPr>
        <p:spPr>
          <a:xfrm>
            <a:off x="303331" y="2289398"/>
            <a:ext cx="2870847" cy="8452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5DAF2E9-AC08-411F-9325-D1A9CBE7A595}"/>
              </a:ext>
            </a:extLst>
          </p:cNvPr>
          <p:cNvSpPr txBox="1"/>
          <p:nvPr/>
        </p:nvSpPr>
        <p:spPr>
          <a:xfrm>
            <a:off x="524088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A266108-8F44-4611-8520-C67F62E9A169}"/>
              </a:ext>
            </a:extLst>
          </p:cNvPr>
          <p:cNvSpPr/>
          <p:nvPr/>
        </p:nvSpPr>
        <p:spPr>
          <a:xfrm>
            <a:off x="526437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6D72568-D798-432E-84A2-D82E5F73E346}"/>
              </a:ext>
            </a:extLst>
          </p:cNvPr>
          <p:cNvSpPr txBox="1"/>
          <p:nvPr/>
        </p:nvSpPr>
        <p:spPr>
          <a:xfrm>
            <a:off x="542032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RISKS</a:t>
            </a:r>
          </a:p>
        </p:txBody>
      </p:sp>
      <p:grpSp>
        <p:nvGrpSpPr>
          <p:cNvPr id="120" name="Graphic 18" descr="Cloud With Lightning And Rain outline">
            <a:extLst>
              <a:ext uri="{FF2B5EF4-FFF2-40B4-BE49-F238E27FC236}">
                <a16:creationId xmlns:a16="http://schemas.microsoft.com/office/drawing/2014/main" id="{007F6AC9-8BD8-4B28-B49E-651AA2796311}"/>
              </a:ext>
            </a:extLst>
          </p:cNvPr>
          <p:cNvGrpSpPr/>
          <p:nvPr/>
        </p:nvGrpSpPr>
        <p:grpSpPr>
          <a:xfrm>
            <a:off x="1414977" y="3500589"/>
            <a:ext cx="647828" cy="636064"/>
            <a:chOff x="1414977" y="3500589"/>
            <a:chExt cx="647828" cy="636064"/>
          </a:xfrm>
          <a:solidFill>
            <a:schemeClr val="bg1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4180E2E-E4D0-4720-A167-BEBF63E8456D}"/>
                </a:ext>
              </a:extLst>
            </p:cNvPr>
            <p:cNvSpPr/>
            <p:nvPr/>
          </p:nvSpPr>
          <p:spPr>
            <a:xfrm>
              <a:off x="1414977" y="3500589"/>
              <a:ext cx="647828" cy="361227"/>
            </a:xfrm>
            <a:custGeom>
              <a:avLst/>
              <a:gdLst>
                <a:gd name="connsiteX0" fmla="*/ 647827 w 647828"/>
                <a:gd name="connsiteY0" fmla="*/ 271035 h 361227"/>
                <a:gd name="connsiteX1" fmla="*/ 558722 w 647828"/>
                <a:gd name="connsiteY1" fmla="*/ 180844 h 361227"/>
                <a:gd name="connsiteX2" fmla="*/ 543328 w 647828"/>
                <a:gd name="connsiteY2" fmla="*/ 182081 h 361227"/>
                <a:gd name="connsiteX3" fmla="*/ 543328 w 647828"/>
                <a:gd name="connsiteY3" fmla="*/ 180843 h 361227"/>
                <a:gd name="connsiteX4" fmla="*/ 429333 w 647828"/>
                <a:gd name="connsiteY4" fmla="*/ 66924 h 361227"/>
                <a:gd name="connsiteX5" fmla="*/ 393795 w 647828"/>
                <a:gd name="connsiteY5" fmla="*/ 72620 h 361227"/>
                <a:gd name="connsiteX6" fmla="*/ 207377 w 647828"/>
                <a:gd name="connsiteY6" fmla="*/ 16385 h 361227"/>
                <a:gd name="connsiteX7" fmla="*/ 134810 w 647828"/>
                <a:gd name="connsiteY7" fmla="*/ 135085 h 361227"/>
                <a:gd name="connsiteX8" fmla="*/ 1902 w 647828"/>
                <a:gd name="connsiteY8" fmla="*/ 226708 h 361227"/>
                <a:gd name="connsiteX9" fmla="*/ 93526 w 647828"/>
                <a:gd name="connsiteY9" fmla="*/ 359616 h 361227"/>
                <a:gd name="connsiteX10" fmla="*/ 106311 w 647828"/>
                <a:gd name="connsiteY10" fmla="*/ 361227 h 361227"/>
                <a:gd name="connsiteX11" fmla="*/ 562330 w 647828"/>
                <a:gd name="connsiteY11" fmla="*/ 361227 h 361227"/>
                <a:gd name="connsiteX12" fmla="*/ 647827 w 647828"/>
                <a:gd name="connsiteY12" fmla="*/ 271035 h 361227"/>
                <a:gd name="connsiteX13" fmla="*/ 113998 w 647828"/>
                <a:gd name="connsiteY13" fmla="*/ 342177 h 361227"/>
                <a:gd name="connsiteX14" fmla="*/ 107588 w 647828"/>
                <a:gd name="connsiteY14" fmla="*/ 341749 h 361227"/>
                <a:gd name="connsiteX15" fmla="*/ 19240 w 647828"/>
                <a:gd name="connsiteY15" fmla="*/ 240760 h 361227"/>
                <a:gd name="connsiteX16" fmla="*/ 120229 w 647828"/>
                <a:gd name="connsiteY16" fmla="*/ 152413 h 361227"/>
                <a:gd name="connsiteX17" fmla="*/ 131305 w 647828"/>
                <a:gd name="connsiteY17" fmla="*/ 153811 h 361227"/>
                <a:gd name="connsiteX18" fmla="*/ 153451 w 647828"/>
                <a:gd name="connsiteY18" fmla="*/ 157954 h 361227"/>
                <a:gd name="connsiteX19" fmla="*/ 153860 w 647828"/>
                <a:gd name="connsiteY19" fmla="*/ 135437 h 361227"/>
                <a:gd name="connsiteX20" fmla="*/ 274749 w 647828"/>
                <a:gd name="connsiteY20" fmla="*/ 19102 h 361227"/>
                <a:gd name="connsiteX21" fmla="*/ 377002 w 647828"/>
                <a:gd name="connsiteY21" fmla="*/ 81611 h 361227"/>
                <a:gd name="connsiteX22" fmla="*/ 384546 w 647828"/>
                <a:gd name="connsiteY22" fmla="*/ 95699 h 361227"/>
                <a:gd name="connsiteX23" fmla="*/ 399719 w 647828"/>
                <a:gd name="connsiteY23" fmla="*/ 90717 h 361227"/>
                <a:gd name="connsiteX24" fmla="*/ 429409 w 647828"/>
                <a:gd name="connsiteY24" fmla="*/ 85955 h 361227"/>
                <a:gd name="connsiteX25" fmla="*/ 485006 w 647828"/>
                <a:gd name="connsiteY25" fmla="*/ 103957 h 361227"/>
                <a:gd name="connsiteX26" fmla="*/ 524278 w 647828"/>
                <a:gd name="connsiteY26" fmla="*/ 180824 h 361227"/>
                <a:gd name="connsiteX27" fmla="*/ 524278 w 647828"/>
                <a:gd name="connsiteY27" fmla="*/ 204560 h 361227"/>
                <a:gd name="connsiteX28" fmla="*/ 546471 w 647828"/>
                <a:gd name="connsiteY28" fmla="*/ 200855 h 361227"/>
                <a:gd name="connsiteX29" fmla="*/ 558215 w 647828"/>
                <a:gd name="connsiteY29" fmla="*/ 199902 h 361227"/>
                <a:gd name="connsiteX30" fmla="*/ 628580 w 647828"/>
                <a:gd name="connsiteY30" fmla="*/ 271946 h 361227"/>
                <a:gd name="connsiteX31" fmla="*/ 561806 w 647828"/>
                <a:gd name="connsiteY31" fmla="*/ 342177 h 3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828" h="361227">
                  <a:moveTo>
                    <a:pt x="647827" y="271035"/>
                  </a:moveTo>
                  <a:cubicBezTo>
                    <a:pt x="648127" y="221524"/>
                    <a:pt x="608233" y="181144"/>
                    <a:pt x="558722" y="180844"/>
                  </a:cubicBezTo>
                  <a:cubicBezTo>
                    <a:pt x="553564" y="180812"/>
                    <a:pt x="548414" y="181227"/>
                    <a:pt x="543328" y="182081"/>
                  </a:cubicBezTo>
                  <a:lnTo>
                    <a:pt x="543328" y="180843"/>
                  </a:lnTo>
                  <a:cubicBezTo>
                    <a:pt x="543307" y="117906"/>
                    <a:pt x="492269" y="66903"/>
                    <a:pt x="429333" y="66924"/>
                  </a:cubicBezTo>
                  <a:cubicBezTo>
                    <a:pt x="417260" y="66928"/>
                    <a:pt x="405264" y="68851"/>
                    <a:pt x="393795" y="72620"/>
                  </a:cubicBezTo>
                  <a:cubicBezTo>
                    <a:pt x="357846" y="5613"/>
                    <a:pt x="274384" y="-19564"/>
                    <a:pt x="207377" y="16385"/>
                  </a:cubicBezTo>
                  <a:cubicBezTo>
                    <a:pt x="163507" y="39921"/>
                    <a:pt x="135760" y="85308"/>
                    <a:pt x="134810" y="135085"/>
                  </a:cubicBezTo>
                  <a:cubicBezTo>
                    <a:pt x="72807" y="123684"/>
                    <a:pt x="13303" y="164705"/>
                    <a:pt x="1902" y="226708"/>
                  </a:cubicBezTo>
                  <a:cubicBezTo>
                    <a:pt x="-9498" y="288710"/>
                    <a:pt x="31523" y="348216"/>
                    <a:pt x="93526" y="359616"/>
                  </a:cubicBezTo>
                  <a:cubicBezTo>
                    <a:pt x="97754" y="360394"/>
                    <a:pt x="102022" y="360931"/>
                    <a:pt x="106311" y="361227"/>
                  </a:cubicBezTo>
                  <a:lnTo>
                    <a:pt x="562330" y="361227"/>
                  </a:lnTo>
                  <a:cubicBezTo>
                    <a:pt x="610312" y="358754"/>
                    <a:pt x="647921" y="319081"/>
                    <a:pt x="647827" y="271035"/>
                  </a:cubicBezTo>
                  <a:close/>
                  <a:moveTo>
                    <a:pt x="113998" y="342177"/>
                  </a:moveTo>
                  <a:lnTo>
                    <a:pt x="107588" y="341749"/>
                  </a:lnTo>
                  <a:cubicBezTo>
                    <a:pt x="55304" y="338258"/>
                    <a:pt x="15749" y="293043"/>
                    <a:pt x="19240" y="240760"/>
                  </a:cubicBezTo>
                  <a:cubicBezTo>
                    <a:pt x="22731" y="188476"/>
                    <a:pt x="67946" y="148923"/>
                    <a:pt x="120229" y="152413"/>
                  </a:cubicBezTo>
                  <a:cubicBezTo>
                    <a:pt x="123945" y="152661"/>
                    <a:pt x="127643" y="153128"/>
                    <a:pt x="131305" y="153811"/>
                  </a:cubicBezTo>
                  <a:lnTo>
                    <a:pt x="153451" y="157954"/>
                  </a:lnTo>
                  <a:lnTo>
                    <a:pt x="153860" y="135437"/>
                  </a:lnTo>
                  <a:cubicBezTo>
                    <a:pt x="155117" y="69930"/>
                    <a:pt x="209241" y="17844"/>
                    <a:pt x="274749" y="19102"/>
                  </a:cubicBezTo>
                  <a:cubicBezTo>
                    <a:pt x="317626" y="19924"/>
                    <a:pt x="356722" y="43824"/>
                    <a:pt x="377002" y="81611"/>
                  </a:cubicBezTo>
                  <a:lnTo>
                    <a:pt x="384546" y="95699"/>
                  </a:lnTo>
                  <a:lnTo>
                    <a:pt x="399719" y="90717"/>
                  </a:lnTo>
                  <a:cubicBezTo>
                    <a:pt x="409302" y="87571"/>
                    <a:pt x="419323" y="85964"/>
                    <a:pt x="429409" y="85955"/>
                  </a:cubicBezTo>
                  <a:cubicBezTo>
                    <a:pt x="449380" y="85917"/>
                    <a:pt x="468848" y="92220"/>
                    <a:pt x="485006" y="103957"/>
                  </a:cubicBezTo>
                  <a:cubicBezTo>
                    <a:pt x="509612" y="121845"/>
                    <a:pt x="524203" y="150403"/>
                    <a:pt x="524278" y="180824"/>
                  </a:cubicBezTo>
                  <a:lnTo>
                    <a:pt x="524278" y="204560"/>
                  </a:lnTo>
                  <a:lnTo>
                    <a:pt x="546471" y="200855"/>
                  </a:lnTo>
                  <a:cubicBezTo>
                    <a:pt x="550353" y="200214"/>
                    <a:pt x="554281" y="199896"/>
                    <a:pt x="558215" y="199902"/>
                  </a:cubicBezTo>
                  <a:cubicBezTo>
                    <a:pt x="597540" y="200366"/>
                    <a:pt x="629043" y="232621"/>
                    <a:pt x="628580" y="271946"/>
                  </a:cubicBezTo>
                  <a:cubicBezTo>
                    <a:pt x="628141" y="309227"/>
                    <a:pt x="599019" y="339858"/>
                    <a:pt x="561806" y="3421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05A9058-D111-49C7-B5AE-5D613C6995AB}"/>
                </a:ext>
              </a:extLst>
            </p:cNvPr>
            <p:cNvSpPr/>
            <p:nvPr/>
          </p:nvSpPr>
          <p:spPr>
            <a:xfrm>
              <a:off x="1695739" y="3899323"/>
              <a:ext cx="93354" cy="237330"/>
            </a:xfrm>
            <a:custGeom>
              <a:avLst/>
              <a:gdLst>
                <a:gd name="connsiteX0" fmla="*/ 42929 w 93354"/>
                <a:gd name="connsiteY0" fmla="*/ 269 h 237330"/>
                <a:gd name="connsiteX1" fmla="*/ 31432 w 93354"/>
                <a:gd name="connsiteY1" fmla="*/ 7280 h 237330"/>
                <a:gd name="connsiteX2" fmla="*/ 0 w 93354"/>
                <a:gd name="connsiteY2" fmla="*/ 137229 h 237330"/>
                <a:gd name="connsiteX3" fmla="*/ 66361 w 93354"/>
                <a:gd name="connsiteY3" fmla="*/ 137229 h 237330"/>
                <a:gd name="connsiteX4" fmla="*/ 35395 w 93354"/>
                <a:gd name="connsiteY4" fmla="*/ 224516 h 237330"/>
                <a:gd name="connsiteX5" fmla="*/ 41048 w 93354"/>
                <a:gd name="connsiteY5" fmla="*/ 236743 h 237330"/>
                <a:gd name="connsiteX6" fmla="*/ 53275 w 93354"/>
                <a:gd name="connsiteY6" fmla="*/ 231090 h 237330"/>
                <a:gd name="connsiteX7" fmla="*/ 53350 w 93354"/>
                <a:gd name="connsiteY7" fmla="*/ 230879 h 237330"/>
                <a:gd name="connsiteX8" fmla="*/ 93355 w 93354"/>
                <a:gd name="connsiteY8" fmla="*/ 118179 h 237330"/>
                <a:gd name="connsiteX9" fmla="*/ 24222 w 93354"/>
                <a:gd name="connsiteY9" fmla="*/ 118179 h 237330"/>
                <a:gd name="connsiteX10" fmla="*/ 49940 w 93354"/>
                <a:gd name="connsiteY10" fmla="*/ 11766 h 237330"/>
                <a:gd name="connsiteX11" fmla="*/ 42929 w 93354"/>
                <a:gd name="connsiteY11" fmla="*/ 269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354" h="237330">
                  <a:moveTo>
                    <a:pt x="42929" y="269"/>
                  </a:moveTo>
                  <a:cubicBezTo>
                    <a:pt x="37819" y="-967"/>
                    <a:pt x="32673" y="2171"/>
                    <a:pt x="31432" y="7280"/>
                  </a:cubicBezTo>
                  <a:lnTo>
                    <a:pt x="0" y="137229"/>
                  </a:lnTo>
                  <a:lnTo>
                    <a:pt x="66361" y="137229"/>
                  </a:lnTo>
                  <a:lnTo>
                    <a:pt x="35395" y="224516"/>
                  </a:lnTo>
                  <a:cubicBezTo>
                    <a:pt x="33579" y="229454"/>
                    <a:pt x="36111" y="234928"/>
                    <a:pt x="41048" y="236743"/>
                  </a:cubicBezTo>
                  <a:cubicBezTo>
                    <a:pt x="45986" y="238558"/>
                    <a:pt x="51460" y="236027"/>
                    <a:pt x="53275" y="231090"/>
                  </a:cubicBezTo>
                  <a:cubicBezTo>
                    <a:pt x="53301" y="231020"/>
                    <a:pt x="53326" y="230950"/>
                    <a:pt x="53350" y="230879"/>
                  </a:cubicBezTo>
                  <a:lnTo>
                    <a:pt x="93355" y="118179"/>
                  </a:lnTo>
                  <a:lnTo>
                    <a:pt x="24222" y="118179"/>
                  </a:lnTo>
                  <a:lnTo>
                    <a:pt x="49940" y="11766"/>
                  </a:lnTo>
                  <a:cubicBezTo>
                    <a:pt x="51176" y="6656"/>
                    <a:pt x="48038" y="1509"/>
                    <a:pt x="42929" y="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BD2354F-B8C6-4266-955F-5595B5447920}"/>
                </a:ext>
              </a:extLst>
            </p:cNvPr>
            <p:cNvSpPr/>
            <p:nvPr/>
          </p:nvSpPr>
          <p:spPr>
            <a:xfrm>
              <a:off x="1861397" y="3898697"/>
              <a:ext cx="95002" cy="142408"/>
            </a:xfrm>
            <a:custGeom>
              <a:avLst/>
              <a:gdLst>
                <a:gd name="connsiteX0" fmla="*/ 47501 w 95002"/>
                <a:gd name="connsiteY0" fmla="*/ 142408 h 142408"/>
                <a:gd name="connsiteX1" fmla="*/ 95002 w 95002"/>
                <a:gd name="connsiteY1" fmla="*/ 94936 h 142408"/>
                <a:gd name="connsiteX2" fmla="*/ 47501 w 95002"/>
                <a:gd name="connsiteY2" fmla="*/ 0 h 142408"/>
                <a:gd name="connsiteX3" fmla="*/ 0 w 95002"/>
                <a:gd name="connsiteY3" fmla="*/ 94936 h 142408"/>
                <a:gd name="connsiteX4" fmla="*/ 47501 w 95002"/>
                <a:gd name="connsiteY4" fmla="*/ 142408 h 142408"/>
                <a:gd name="connsiteX5" fmla="*/ 47501 w 95002"/>
                <a:gd name="connsiteY5" fmla="*/ 34938 h 142408"/>
                <a:gd name="connsiteX6" fmla="*/ 75952 w 95002"/>
                <a:gd name="connsiteY6" fmla="*/ 94945 h 142408"/>
                <a:gd name="connsiteX7" fmla="*/ 47501 w 95002"/>
                <a:gd name="connsiteY7" fmla="*/ 123396 h 142408"/>
                <a:gd name="connsiteX8" fmla="*/ 19050 w 95002"/>
                <a:gd name="connsiteY8" fmla="*/ 94945 h 142408"/>
                <a:gd name="connsiteX9" fmla="*/ 47501 w 95002"/>
                <a:gd name="connsiteY9" fmla="*/ 34938 h 1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08">
                  <a:moveTo>
                    <a:pt x="47501" y="142408"/>
                  </a:moveTo>
                  <a:cubicBezTo>
                    <a:pt x="73724" y="142408"/>
                    <a:pt x="94986" y="121159"/>
                    <a:pt x="95002" y="94936"/>
                  </a:cubicBez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16" y="121159"/>
                    <a:pt x="21278" y="142408"/>
                    <a:pt x="47501" y="142408"/>
                  </a:cubicBezTo>
                  <a:close/>
                  <a:moveTo>
                    <a:pt x="47501" y="34938"/>
                  </a:moveTo>
                  <a:cubicBezTo>
                    <a:pt x="63008" y="60208"/>
                    <a:pt x="75952" y="85820"/>
                    <a:pt x="75952" y="94945"/>
                  </a:cubicBezTo>
                  <a:cubicBezTo>
                    <a:pt x="75952" y="110659"/>
                    <a:pt x="63215" y="123396"/>
                    <a:pt x="47501" y="123396"/>
                  </a:cubicBezTo>
                  <a:cubicBezTo>
                    <a:pt x="31788" y="123396"/>
                    <a:pt x="19050" y="110659"/>
                    <a:pt x="19050" y="94945"/>
                  </a:cubicBezTo>
                  <a:cubicBezTo>
                    <a:pt x="19050" y="85820"/>
                    <a:pt x="32004" y="60208"/>
                    <a:pt x="47501" y="349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408508E-950D-4F6F-BE07-C3EE8330AF7E}"/>
                </a:ext>
              </a:extLst>
            </p:cNvPr>
            <p:cNvSpPr/>
            <p:nvPr/>
          </p:nvSpPr>
          <p:spPr>
            <a:xfrm>
              <a:off x="1519393" y="3898697"/>
              <a:ext cx="95002" cy="142436"/>
            </a:xfrm>
            <a:custGeom>
              <a:avLst/>
              <a:gdLst>
                <a:gd name="connsiteX0" fmla="*/ 95002 w 95002"/>
                <a:gd name="connsiteY0" fmla="*/ 94936 h 142436"/>
                <a:gd name="connsiteX1" fmla="*/ 47501 w 95002"/>
                <a:gd name="connsiteY1" fmla="*/ 0 h 142436"/>
                <a:gd name="connsiteX2" fmla="*/ 0 w 95002"/>
                <a:gd name="connsiteY2" fmla="*/ 94936 h 142436"/>
                <a:gd name="connsiteX3" fmla="*/ 47501 w 95002"/>
                <a:gd name="connsiteY3" fmla="*/ 142437 h 142436"/>
                <a:gd name="connsiteX4" fmla="*/ 95002 w 95002"/>
                <a:gd name="connsiteY4" fmla="*/ 94936 h 142436"/>
                <a:gd name="connsiteX5" fmla="*/ 19050 w 95002"/>
                <a:gd name="connsiteY5" fmla="*/ 94936 h 142436"/>
                <a:gd name="connsiteX6" fmla="*/ 47501 w 95002"/>
                <a:gd name="connsiteY6" fmla="*/ 34928 h 142436"/>
                <a:gd name="connsiteX7" fmla="*/ 75952 w 95002"/>
                <a:gd name="connsiteY7" fmla="*/ 94936 h 142436"/>
                <a:gd name="connsiteX8" fmla="*/ 47501 w 95002"/>
                <a:gd name="connsiteY8" fmla="*/ 123387 h 142436"/>
                <a:gd name="connsiteX9" fmla="*/ 19050 w 95002"/>
                <a:gd name="connsiteY9" fmla="*/ 94936 h 1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36">
                  <a:moveTo>
                    <a:pt x="95002" y="94936"/>
                  </a:move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0" y="121169"/>
                    <a:pt x="21267" y="142437"/>
                    <a:pt x="47501" y="142437"/>
                  </a:cubicBezTo>
                  <a:cubicBezTo>
                    <a:pt x="73735" y="142437"/>
                    <a:pt x="95002" y="121169"/>
                    <a:pt x="95002" y="94936"/>
                  </a:cubicBezTo>
                  <a:close/>
                  <a:moveTo>
                    <a:pt x="19050" y="94936"/>
                  </a:moveTo>
                  <a:cubicBezTo>
                    <a:pt x="19050" y="85820"/>
                    <a:pt x="31994" y="60208"/>
                    <a:pt x="47501" y="34928"/>
                  </a:cubicBezTo>
                  <a:cubicBezTo>
                    <a:pt x="62998" y="60198"/>
                    <a:pt x="75952" y="85811"/>
                    <a:pt x="75952" y="94936"/>
                  </a:cubicBezTo>
                  <a:cubicBezTo>
                    <a:pt x="75952" y="110649"/>
                    <a:pt x="63215" y="123387"/>
                    <a:pt x="47501" y="123387"/>
                  </a:cubicBezTo>
                  <a:cubicBezTo>
                    <a:pt x="31788" y="123387"/>
                    <a:pt x="19050" y="110649"/>
                    <a:pt x="19050" y="94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40736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4301C76-9763-4374-A5FA-E70A8F2BD991}"/>
              </a:ext>
            </a:extLst>
          </p:cNvPr>
          <p:cNvSpPr/>
          <p:nvPr/>
        </p:nvSpPr>
        <p:spPr>
          <a:xfrm>
            <a:off x="303331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F7E85D-87E2-4312-9745-6032D0DEA52B}"/>
              </a:ext>
            </a:extLst>
          </p:cNvPr>
          <p:cNvSpPr/>
          <p:nvPr/>
        </p:nvSpPr>
        <p:spPr>
          <a:xfrm>
            <a:off x="303331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485FD38-6986-41FB-BDD2-2E44C76EF22A}"/>
              </a:ext>
            </a:extLst>
          </p:cNvPr>
          <p:cNvSpPr txBox="1"/>
          <p:nvPr/>
        </p:nvSpPr>
        <p:spPr>
          <a:xfrm>
            <a:off x="524088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E3B8863-B4EE-42AF-AA6B-1CB5A6EEBE0E}"/>
              </a:ext>
            </a:extLst>
          </p:cNvPr>
          <p:cNvSpPr/>
          <p:nvPr/>
        </p:nvSpPr>
        <p:spPr>
          <a:xfrm>
            <a:off x="526437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52E469-4AFA-4E12-B801-BD8C1601D2AE}"/>
              </a:ext>
            </a:extLst>
          </p:cNvPr>
          <p:cNvSpPr txBox="1"/>
          <p:nvPr/>
        </p:nvSpPr>
        <p:spPr>
          <a:xfrm>
            <a:off x="542032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RISKS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F87F1D2-0DAE-4E78-A9C0-5227A76BD8FE}"/>
              </a:ext>
            </a:extLst>
          </p:cNvPr>
          <p:cNvSpPr/>
          <p:nvPr/>
        </p:nvSpPr>
        <p:spPr>
          <a:xfrm>
            <a:off x="611201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ACEB8BD-25AE-4DA7-A70A-E43932378638}"/>
              </a:ext>
            </a:extLst>
          </p:cNvPr>
          <p:cNvSpPr/>
          <p:nvPr/>
        </p:nvSpPr>
        <p:spPr>
          <a:xfrm>
            <a:off x="611201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EB7715-DB81-40D1-A17E-355C5F84AFE5}"/>
              </a:ext>
            </a:extLst>
          </p:cNvPr>
          <p:cNvSpPr txBox="1"/>
          <p:nvPr/>
        </p:nvSpPr>
        <p:spPr>
          <a:xfrm>
            <a:off x="633277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3160899-D077-4104-B185-AC1E07EC5AC0}"/>
              </a:ext>
            </a:extLst>
          </p:cNvPr>
          <p:cNvSpPr txBox="1"/>
          <p:nvPr/>
        </p:nvSpPr>
        <p:spPr>
          <a:xfrm>
            <a:off x="635071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9D7B1C-6C18-46C0-8280-EB789FABFAA1}"/>
              </a:ext>
            </a:extLst>
          </p:cNvPr>
          <p:cNvSpPr/>
          <p:nvPr/>
        </p:nvSpPr>
        <p:spPr>
          <a:xfrm>
            <a:off x="633511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390B854-96DE-4E78-AB23-D4635B5ED36C}"/>
              </a:ext>
            </a:extLst>
          </p:cNvPr>
          <p:cNvSpPr/>
          <p:nvPr/>
        </p:nvSpPr>
        <p:spPr>
          <a:xfrm>
            <a:off x="901635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E0C8259-2DDE-4F2F-A8D6-02C368F02C8C}"/>
              </a:ext>
            </a:extLst>
          </p:cNvPr>
          <p:cNvSpPr/>
          <p:nvPr/>
        </p:nvSpPr>
        <p:spPr>
          <a:xfrm>
            <a:off x="901635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76C83F3-AA84-48D1-BE17-A4EEDB9476EC}"/>
              </a:ext>
            </a:extLst>
          </p:cNvPr>
          <p:cNvSpPr txBox="1"/>
          <p:nvPr/>
        </p:nvSpPr>
        <p:spPr>
          <a:xfrm>
            <a:off x="923711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A8503C8-3F63-4D28-8A9C-BF25CA946A7C}"/>
              </a:ext>
            </a:extLst>
          </p:cNvPr>
          <p:cNvSpPr txBox="1"/>
          <p:nvPr/>
        </p:nvSpPr>
        <p:spPr>
          <a:xfrm>
            <a:off x="925505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8CDDCA6-41C5-4BBD-8677-5BE4540CF1DD}"/>
              </a:ext>
            </a:extLst>
          </p:cNvPr>
          <p:cNvSpPr/>
          <p:nvPr/>
        </p:nvSpPr>
        <p:spPr>
          <a:xfrm>
            <a:off x="923945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95" name="Graphic 18" descr="Cloud With Lightning And Rain outline">
            <a:extLst>
              <a:ext uri="{FF2B5EF4-FFF2-40B4-BE49-F238E27FC236}">
                <a16:creationId xmlns:a16="http://schemas.microsoft.com/office/drawing/2014/main" id="{017705ED-E205-40FF-91F1-E49819AB9EA1}"/>
              </a:ext>
            </a:extLst>
          </p:cNvPr>
          <p:cNvGrpSpPr/>
          <p:nvPr/>
        </p:nvGrpSpPr>
        <p:grpSpPr>
          <a:xfrm>
            <a:off x="1414977" y="3500589"/>
            <a:ext cx="647828" cy="636064"/>
            <a:chOff x="1414977" y="3500589"/>
            <a:chExt cx="647828" cy="636064"/>
          </a:xfrm>
          <a:solidFill>
            <a:schemeClr val="bg1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A5C2E7D-F254-49BE-9315-0CE98FE54D5F}"/>
                </a:ext>
              </a:extLst>
            </p:cNvPr>
            <p:cNvSpPr/>
            <p:nvPr/>
          </p:nvSpPr>
          <p:spPr>
            <a:xfrm>
              <a:off x="1414977" y="3500589"/>
              <a:ext cx="647828" cy="361227"/>
            </a:xfrm>
            <a:custGeom>
              <a:avLst/>
              <a:gdLst>
                <a:gd name="connsiteX0" fmla="*/ 647827 w 647828"/>
                <a:gd name="connsiteY0" fmla="*/ 271035 h 361227"/>
                <a:gd name="connsiteX1" fmla="*/ 558722 w 647828"/>
                <a:gd name="connsiteY1" fmla="*/ 180844 h 361227"/>
                <a:gd name="connsiteX2" fmla="*/ 543328 w 647828"/>
                <a:gd name="connsiteY2" fmla="*/ 182081 h 361227"/>
                <a:gd name="connsiteX3" fmla="*/ 543328 w 647828"/>
                <a:gd name="connsiteY3" fmla="*/ 180843 h 361227"/>
                <a:gd name="connsiteX4" fmla="*/ 429333 w 647828"/>
                <a:gd name="connsiteY4" fmla="*/ 66924 h 361227"/>
                <a:gd name="connsiteX5" fmla="*/ 393795 w 647828"/>
                <a:gd name="connsiteY5" fmla="*/ 72620 h 361227"/>
                <a:gd name="connsiteX6" fmla="*/ 207377 w 647828"/>
                <a:gd name="connsiteY6" fmla="*/ 16385 h 361227"/>
                <a:gd name="connsiteX7" fmla="*/ 134810 w 647828"/>
                <a:gd name="connsiteY7" fmla="*/ 135085 h 361227"/>
                <a:gd name="connsiteX8" fmla="*/ 1902 w 647828"/>
                <a:gd name="connsiteY8" fmla="*/ 226708 h 361227"/>
                <a:gd name="connsiteX9" fmla="*/ 93526 w 647828"/>
                <a:gd name="connsiteY9" fmla="*/ 359616 h 361227"/>
                <a:gd name="connsiteX10" fmla="*/ 106311 w 647828"/>
                <a:gd name="connsiteY10" fmla="*/ 361227 h 361227"/>
                <a:gd name="connsiteX11" fmla="*/ 562330 w 647828"/>
                <a:gd name="connsiteY11" fmla="*/ 361227 h 361227"/>
                <a:gd name="connsiteX12" fmla="*/ 647827 w 647828"/>
                <a:gd name="connsiteY12" fmla="*/ 271035 h 361227"/>
                <a:gd name="connsiteX13" fmla="*/ 113998 w 647828"/>
                <a:gd name="connsiteY13" fmla="*/ 342177 h 361227"/>
                <a:gd name="connsiteX14" fmla="*/ 107588 w 647828"/>
                <a:gd name="connsiteY14" fmla="*/ 341749 h 361227"/>
                <a:gd name="connsiteX15" fmla="*/ 19240 w 647828"/>
                <a:gd name="connsiteY15" fmla="*/ 240760 h 361227"/>
                <a:gd name="connsiteX16" fmla="*/ 120229 w 647828"/>
                <a:gd name="connsiteY16" fmla="*/ 152413 h 361227"/>
                <a:gd name="connsiteX17" fmla="*/ 131305 w 647828"/>
                <a:gd name="connsiteY17" fmla="*/ 153811 h 361227"/>
                <a:gd name="connsiteX18" fmla="*/ 153451 w 647828"/>
                <a:gd name="connsiteY18" fmla="*/ 157954 h 361227"/>
                <a:gd name="connsiteX19" fmla="*/ 153860 w 647828"/>
                <a:gd name="connsiteY19" fmla="*/ 135437 h 361227"/>
                <a:gd name="connsiteX20" fmla="*/ 274749 w 647828"/>
                <a:gd name="connsiteY20" fmla="*/ 19102 h 361227"/>
                <a:gd name="connsiteX21" fmla="*/ 377002 w 647828"/>
                <a:gd name="connsiteY21" fmla="*/ 81611 h 361227"/>
                <a:gd name="connsiteX22" fmla="*/ 384546 w 647828"/>
                <a:gd name="connsiteY22" fmla="*/ 95699 h 361227"/>
                <a:gd name="connsiteX23" fmla="*/ 399719 w 647828"/>
                <a:gd name="connsiteY23" fmla="*/ 90717 h 361227"/>
                <a:gd name="connsiteX24" fmla="*/ 429409 w 647828"/>
                <a:gd name="connsiteY24" fmla="*/ 85955 h 361227"/>
                <a:gd name="connsiteX25" fmla="*/ 485006 w 647828"/>
                <a:gd name="connsiteY25" fmla="*/ 103957 h 361227"/>
                <a:gd name="connsiteX26" fmla="*/ 524278 w 647828"/>
                <a:gd name="connsiteY26" fmla="*/ 180824 h 361227"/>
                <a:gd name="connsiteX27" fmla="*/ 524278 w 647828"/>
                <a:gd name="connsiteY27" fmla="*/ 204560 h 361227"/>
                <a:gd name="connsiteX28" fmla="*/ 546471 w 647828"/>
                <a:gd name="connsiteY28" fmla="*/ 200855 h 361227"/>
                <a:gd name="connsiteX29" fmla="*/ 558215 w 647828"/>
                <a:gd name="connsiteY29" fmla="*/ 199902 h 361227"/>
                <a:gd name="connsiteX30" fmla="*/ 628580 w 647828"/>
                <a:gd name="connsiteY30" fmla="*/ 271946 h 361227"/>
                <a:gd name="connsiteX31" fmla="*/ 561806 w 647828"/>
                <a:gd name="connsiteY31" fmla="*/ 342177 h 3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828" h="361227">
                  <a:moveTo>
                    <a:pt x="647827" y="271035"/>
                  </a:moveTo>
                  <a:cubicBezTo>
                    <a:pt x="648127" y="221524"/>
                    <a:pt x="608233" y="181144"/>
                    <a:pt x="558722" y="180844"/>
                  </a:cubicBezTo>
                  <a:cubicBezTo>
                    <a:pt x="553564" y="180812"/>
                    <a:pt x="548414" y="181227"/>
                    <a:pt x="543328" y="182081"/>
                  </a:cubicBezTo>
                  <a:lnTo>
                    <a:pt x="543328" y="180843"/>
                  </a:lnTo>
                  <a:cubicBezTo>
                    <a:pt x="543307" y="117906"/>
                    <a:pt x="492269" y="66903"/>
                    <a:pt x="429333" y="66924"/>
                  </a:cubicBezTo>
                  <a:cubicBezTo>
                    <a:pt x="417260" y="66928"/>
                    <a:pt x="405264" y="68851"/>
                    <a:pt x="393795" y="72620"/>
                  </a:cubicBezTo>
                  <a:cubicBezTo>
                    <a:pt x="357846" y="5613"/>
                    <a:pt x="274384" y="-19564"/>
                    <a:pt x="207377" y="16385"/>
                  </a:cubicBezTo>
                  <a:cubicBezTo>
                    <a:pt x="163507" y="39921"/>
                    <a:pt x="135760" y="85308"/>
                    <a:pt x="134810" y="135085"/>
                  </a:cubicBezTo>
                  <a:cubicBezTo>
                    <a:pt x="72807" y="123684"/>
                    <a:pt x="13303" y="164705"/>
                    <a:pt x="1902" y="226708"/>
                  </a:cubicBezTo>
                  <a:cubicBezTo>
                    <a:pt x="-9498" y="288710"/>
                    <a:pt x="31523" y="348216"/>
                    <a:pt x="93526" y="359616"/>
                  </a:cubicBezTo>
                  <a:cubicBezTo>
                    <a:pt x="97754" y="360394"/>
                    <a:pt x="102022" y="360931"/>
                    <a:pt x="106311" y="361227"/>
                  </a:cubicBezTo>
                  <a:lnTo>
                    <a:pt x="562330" y="361227"/>
                  </a:lnTo>
                  <a:cubicBezTo>
                    <a:pt x="610312" y="358754"/>
                    <a:pt x="647921" y="319081"/>
                    <a:pt x="647827" y="271035"/>
                  </a:cubicBezTo>
                  <a:close/>
                  <a:moveTo>
                    <a:pt x="113998" y="342177"/>
                  </a:moveTo>
                  <a:lnTo>
                    <a:pt x="107588" y="341749"/>
                  </a:lnTo>
                  <a:cubicBezTo>
                    <a:pt x="55304" y="338258"/>
                    <a:pt x="15749" y="293043"/>
                    <a:pt x="19240" y="240760"/>
                  </a:cubicBezTo>
                  <a:cubicBezTo>
                    <a:pt x="22731" y="188476"/>
                    <a:pt x="67946" y="148923"/>
                    <a:pt x="120229" y="152413"/>
                  </a:cubicBezTo>
                  <a:cubicBezTo>
                    <a:pt x="123945" y="152661"/>
                    <a:pt x="127643" y="153128"/>
                    <a:pt x="131305" y="153811"/>
                  </a:cubicBezTo>
                  <a:lnTo>
                    <a:pt x="153451" y="157954"/>
                  </a:lnTo>
                  <a:lnTo>
                    <a:pt x="153860" y="135437"/>
                  </a:lnTo>
                  <a:cubicBezTo>
                    <a:pt x="155117" y="69930"/>
                    <a:pt x="209241" y="17844"/>
                    <a:pt x="274749" y="19102"/>
                  </a:cubicBezTo>
                  <a:cubicBezTo>
                    <a:pt x="317626" y="19924"/>
                    <a:pt x="356722" y="43824"/>
                    <a:pt x="377002" y="81611"/>
                  </a:cubicBezTo>
                  <a:lnTo>
                    <a:pt x="384546" y="95699"/>
                  </a:lnTo>
                  <a:lnTo>
                    <a:pt x="399719" y="90717"/>
                  </a:lnTo>
                  <a:cubicBezTo>
                    <a:pt x="409302" y="87571"/>
                    <a:pt x="419323" y="85964"/>
                    <a:pt x="429409" y="85955"/>
                  </a:cubicBezTo>
                  <a:cubicBezTo>
                    <a:pt x="449380" y="85917"/>
                    <a:pt x="468848" y="92220"/>
                    <a:pt x="485006" y="103957"/>
                  </a:cubicBezTo>
                  <a:cubicBezTo>
                    <a:pt x="509612" y="121845"/>
                    <a:pt x="524203" y="150403"/>
                    <a:pt x="524278" y="180824"/>
                  </a:cubicBezTo>
                  <a:lnTo>
                    <a:pt x="524278" y="204560"/>
                  </a:lnTo>
                  <a:lnTo>
                    <a:pt x="546471" y="200855"/>
                  </a:lnTo>
                  <a:cubicBezTo>
                    <a:pt x="550353" y="200214"/>
                    <a:pt x="554281" y="199896"/>
                    <a:pt x="558215" y="199902"/>
                  </a:cubicBezTo>
                  <a:cubicBezTo>
                    <a:pt x="597540" y="200366"/>
                    <a:pt x="629043" y="232621"/>
                    <a:pt x="628580" y="271946"/>
                  </a:cubicBezTo>
                  <a:cubicBezTo>
                    <a:pt x="628141" y="309227"/>
                    <a:pt x="599019" y="339858"/>
                    <a:pt x="561806" y="3421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6DC253F-D8CE-41A2-96CB-9C2884263924}"/>
                </a:ext>
              </a:extLst>
            </p:cNvPr>
            <p:cNvSpPr/>
            <p:nvPr/>
          </p:nvSpPr>
          <p:spPr>
            <a:xfrm>
              <a:off x="1695739" y="3899323"/>
              <a:ext cx="93354" cy="237330"/>
            </a:xfrm>
            <a:custGeom>
              <a:avLst/>
              <a:gdLst>
                <a:gd name="connsiteX0" fmla="*/ 42929 w 93354"/>
                <a:gd name="connsiteY0" fmla="*/ 269 h 237330"/>
                <a:gd name="connsiteX1" fmla="*/ 31432 w 93354"/>
                <a:gd name="connsiteY1" fmla="*/ 7280 h 237330"/>
                <a:gd name="connsiteX2" fmla="*/ 0 w 93354"/>
                <a:gd name="connsiteY2" fmla="*/ 137229 h 237330"/>
                <a:gd name="connsiteX3" fmla="*/ 66361 w 93354"/>
                <a:gd name="connsiteY3" fmla="*/ 137229 h 237330"/>
                <a:gd name="connsiteX4" fmla="*/ 35395 w 93354"/>
                <a:gd name="connsiteY4" fmla="*/ 224516 h 237330"/>
                <a:gd name="connsiteX5" fmla="*/ 41048 w 93354"/>
                <a:gd name="connsiteY5" fmla="*/ 236743 h 237330"/>
                <a:gd name="connsiteX6" fmla="*/ 53275 w 93354"/>
                <a:gd name="connsiteY6" fmla="*/ 231090 h 237330"/>
                <a:gd name="connsiteX7" fmla="*/ 53350 w 93354"/>
                <a:gd name="connsiteY7" fmla="*/ 230879 h 237330"/>
                <a:gd name="connsiteX8" fmla="*/ 93355 w 93354"/>
                <a:gd name="connsiteY8" fmla="*/ 118179 h 237330"/>
                <a:gd name="connsiteX9" fmla="*/ 24222 w 93354"/>
                <a:gd name="connsiteY9" fmla="*/ 118179 h 237330"/>
                <a:gd name="connsiteX10" fmla="*/ 49940 w 93354"/>
                <a:gd name="connsiteY10" fmla="*/ 11766 h 237330"/>
                <a:gd name="connsiteX11" fmla="*/ 42929 w 93354"/>
                <a:gd name="connsiteY11" fmla="*/ 269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354" h="237330">
                  <a:moveTo>
                    <a:pt x="42929" y="269"/>
                  </a:moveTo>
                  <a:cubicBezTo>
                    <a:pt x="37819" y="-967"/>
                    <a:pt x="32673" y="2171"/>
                    <a:pt x="31432" y="7280"/>
                  </a:cubicBezTo>
                  <a:lnTo>
                    <a:pt x="0" y="137229"/>
                  </a:lnTo>
                  <a:lnTo>
                    <a:pt x="66361" y="137229"/>
                  </a:lnTo>
                  <a:lnTo>
                    <a:pt x="35395" y="224516"/>
                  </a:lnTo>
                  <a:cubicBezTo>
                    <a:pt x="33579" y="229454"/>
                    <a:pt x="36111" y="234928"/>
                    <a:pt x="41048" y="236743"/>
                  </a:cubicBezTo>
                  <a:cubicBezTo>
                    <a:pt x="45986" y="238558"/>
                    <a:pt x="51460" y="236027"/>
                    <a:pt x="53275" y="231090"/>
                  </a:cubicBezTo>
                  <a:cubicBezTo>
                    <a:pt x="53301" y="231020"/>
                    <a:pt x="53326" y="230950"/>
                    <a:pt x="53350" y="230879"/>
                  </a:cubicBezTo>
                  <a:lnTo>
                    <a:pt x="93355" y="118179"/>
                  </a:lnTo>
                  <a:lnTo>
                    <a:pt x="24222" y="118179"/>
                  </a:lnTo>
                  <a:lnTo>
                    <a:pt x="49940" y="11766"/>
                  </a:lnTo>
                  <a:cubicBezTo>
                    <a:pt x="51176" y="6656"/>
                    <a:pt x="48038" y="1509"/>
                    <a:pt x="42929" y="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DA1AEF-D45F-46C5-A78A-6AF0D723624B}"/>
                </a:ext>
              </a:extLst>
            </p:cNvPr>
            <p:cNvSpPr/>
            <p:nvPr/>
          </p:nvSpPr>
          <p:spPr>
            <a:xfrm>
              <a:off x="1861397" y="3898697"/>
              <a:ext cx="95002" cy="142408"/>
            </a:xfrm>
            <a:custGeom>
              <a:avLst/>
              <a:gdLst>
                <a:gd name="connsiteX0" fmla="*/ 47501 w 95002"/>
                <a:gd name="connsiteY0" fmla="*/ 142408 h 142408"/>
                <a:gd name="connsiteX1" fmla="*/ 95002 w 95002"/>
                <a:gd name="connsiteY1" fmla="*/ 94936 h 142408"/>
                <a:gd name="connsiteX2" fmla="*/ 47501 w 95002"/>
                <a:gd name="connsiteY2" fmla="*/ 0 h 142408"/>
                <a:gd name="connsiteX3" fmla="*/ 0 w 95002"/>
                <a:gd name="connsiteY3" fmla="*/ 94936 h 142408"/>
                <a:gd name="connsiteX4" fmla="*/ 47501 w 95002"/>
                <a:gd name="connsiteY4" fmla="*/ 142408 h 142408"/>
                <a:gd name="connsiteX5" fmla="*/ 47501 w 95002"/>
                <a:gd name="connsiteY5" fmla="*/ 34938 h 142408"/>
                <a:gd name="connsiteX6" fmla="*/ 75952 w 95002"/>
                <a:gd name="connsiteY6" fmla="*/ 94945 h 142408"/>
                <a:gd name="connsiteX7" fmla="*/ 47501 w 95002"/>
                <a:gd name="connsiteY7" fmla="*/ 123396 h 142408"/>
                <a:gd name="connsiteX8" fmla="*/ 19050 w 95002"/>
                <a:gd name="connsiteY8" fmla="*/ 94945 h 142408"/>
                <a:gd name="connsiteX9" fmla="*/ 47501 w 95002"/>
                <a:gd name="connsiteY9" fmla="*/ 34938 h 1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08">
                  <a:moveTo>
                    <a:pt x="47501" y="142408"/>
                  </a:moveTo>
                  <a:cubicBezTo>
                    <a:pt x="73724" y="142408"/>
                    <a:pt x="94986" y="121159"/>
                    <a:pt x="95002" y="94936"/>
                  </a:cubicBez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16" y="121159"/>
                    <a:pt x="21278" y="142408"/>
                    <a:pt x="47501" y="142408"/>
                  </a:cubicBezTo>
                  <a:close/>
                  <a:moveTo>
                    <a:pt x="47501" y="34938"/>
                  </a:moveTo>
                  <a:cubicBezTo>
                    <a:pt x="63008" y="60208"/>
                    <a:pt x="75952" y="85820"/>
                    <a:pt x="75952" y="94945"/>
                  </a:cubicBezTo>
                  <a:cubicBezTo>
                    <a:pt x="75952" y="110659"/>
                    <a:pt x="63215" y="123396"/>
                    <a:pt x="47501" y="123396"/>
                  </a:cubicBezTo>
                  <a:cubicBezTo>
                    <a:pt x="31788" y="123396"/>
                    <a:pt x="19050" y="110659"/>
                    <a:pt x="19050" y="94945"/>
                  </a:cubicBezTo>
                  <a:cubicBezTo>
                    <a:pt x="19050" y="85820"/>
                    <a:pt x="32004" y="60208"/>
                    <a:pt x="47501" y="349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EF86136-8727-431D-9442-DBC27C5AB333}"/>
                </a:ext>
              </a:extLst>
            </p:cNvPr>
            <p:cNvSpPr/>
            <p:nvPr/>
          </p:nvSpPr>
          <p:spPr>
            <a:xfrm>
              <a:off x="1519393" y="3898697"/>
              <a:ext cx="95002" cy="142436"/>
            </a:xfrm>
            <a:custGeom>
              <a:avLst/>
              <a:gdLst>
                <a:gd name="connsiteX0" fmla="*/ 95002 w 95002"/>
                <a:gd name="connsiteY0" fmla="*/ 94936 h 142436"/>
                <a:gd name="connsiteX1" fmla="*/ 47501 w 95002"/>
                <a:gd name="connsiteY1" fmla="*/ 0 h 142436"/>
                <a:gd name="connsiteX2" fmla="*/ 0 w 95002"/>
                <a:gd name="connsiteY2" fmla="*/ 94936 h 142436"/>
                <a:gd name="connsiteX3" fmla="*/ 47501 w 95002"/>
                <a:gd name="connsiteY3" fmla="*/ 142437 h 142436"/>
                <a:gd name="connsiteX4" fmla="*/ 95002 w 95002"/>
                <a:gd name="connsiteY4" fmla="*/ 94936 h 142436"/>
                <a:gd name="connsiteX5" fmla="*/ 19050 w 95002"/>
                <a:gd name="connsiteY5" fmla="*/ 94936 h 142436"/>
                <a:gd name="connsiteX6" fmla="*/ 47501 w 95002"/>
                <a:gd name="connsiteY6" fmla="*/ 34928 h 142436"/>
                <a:gd name="connsiteX7" fmla="*/ 75952 w 95002"/>
                <a:gd name="connsiteY7" fmla="*/ 94936 h 142436"/>
                <a:gd name="connsiteX8" fmla="*/ 47501 w 95002"/>
                <a:gd name="connsiteY8" fmla="*/ 123387 h 142436"/>
                <a:gd name="connsiteX9" fmla="*/ 19050 w 95002"/>
                <a:gd name="connsiteY9" fmla="*/ 94936 h 1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36">
                  <a:moveTo>
                    <a:pt x="95002" y="94936"/>
                  </a:move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0" y="121169"/>
                    <a:pt x="21267" y="142437"/>
                    <a:pt x="47501" y="142437"/>
                  </a:cubicBezTo>
                  <a:cubicBezTo>
                    <a:pt x="73735" y="142437"/>
                    <a:pt x="95002" y="121169"/>
                    <a:pt x="95002" y="94936"/>
                  </a:cubicBezTo>
                  <a:close/>
                  <a:moveTo>
                    <a:pt x="19050" y="94936"/>
                  </a:moveTo>
                  <a:cubicBezTo>
                    <a:pt x="19050" y="85820"/>
                    <a:pt x="31994" y="60208"/>
                    <a:pt x="47501" y="34928"/>
                  </a:cubicBezTo>
                  <a:cubicBezTo>
                    <a:pt x="62998" y="60198"/>
                    <a:pt x="75952" y="85811"/>
                    <a:pt x="75952" y="94936"/>
                  </a:cubicBezTo>
                  <a:cubicBezTo>
                    <a:pt x="75952" y="110649"/>
                    <a:pt x="63215" y="123387"/>
                    <a:pt x="47501" y="123387"/>
                  </a:cubicBezTo>
                  <a:cubicBezTo>
                    <a:pt x="31788" y="123387"/>
                    <a:pt x="19050" y="110649"/>
                    <a:pt x="19050" y="94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0" name="Graphic 22" descr="Siren outline">
            <a:extLst>
              <a:ext uri="{FF2B5EF4-FFF2-40B4-BE49-F238E27FC236}">
                <a16:creationId xmlns:a16="http://schemas.microsoft.com/office/drawing/2014/main" id="{6663F154-822D-4475-97DE-EEBD9814AB5D}"/>
              </a:ext>
            </a:extLst>
          </p:cNvPr>
          <p:cNvGrpSpPr/>
          <p:nvPr/>
        </p:nvGrpSpPr>
        <p:grpSpPr>
          <a:xfrm>
            <a:off x="7223586" y="3490342"/>
            <a:ext cx="647700" cy="647700"/>
            <a:chOff x="7223586" y="3490342"/>
            <a:chExt cx="647700" cy="647700"/>
          </a:xfrm>
          <a:solidFill>
            <a:schemeClr val="bg1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6C2FE00-D5AC-4884-9F2D-27D21FAB79D8}"/>
                </a:ext>
              </a:extLst>
            </p:cNvPr>
            <p:cNvSpPr/>
            <p:nvPr/>
          </p:nvSpPr>
          <p:spPr>
            <a:xfrm rot="-351420">
              <a:off x="7642282" y="3727895"/>
              <a:ext cx="19050" cy="220227"/>
            </a:xfrm>
            <a:custGeom>
              <a:avLst/>
              <a:gdLst>
                <a:gd name="connsiteX0" fmla="*/ 0 w 19050"/>
                <a:gd name="connsiteY0" fmla="*/ 0 h 220227"/>
                <a:gd name="connsiteX1" fmla="*/ 19050 w 19050"/>
                <a:gd name="connsiteY1" fmla="*/ 0 h 220227"/>
                <a:gd name="connsiteX2" fmla="*/ 19050 w 19050"/>
                <a:gd name="connsiteY2" fmla="*/ 220228 h 220227"/>
                <a:gd name="connsiteX3" fmla="*/ 0 w 19050"/>
                <a:gd name="connsiteY3" fmla="*/ 220228 h 2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20227">
                  <a:moveTo>
                    <a:pt x="0" y="0"/>
                  </a:moveTo>
                  <a:lnTo>
                    <a:pt x="19050" y="0"/>
                  </a:lnTo>
                  <a:lnTo>
                    <a:pt x="19050" y="220228"/>
                  </a:lnTo>
                  <a:lnTo>
                    <a:pt x="0" y="2202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ED4A614-8123-4A55-93F0-836FC7202107}"/>
                </a:ext>
              </a:extLst>
            </p:cNvPr>
            <p:cNvSpPr/>
            <p:nvPr/>
          </p:nvSpPr>
          <p:spPr>
            <a:xfrm>
              <a:off x="7223586" y="3652266"/>
              <a:ext cx="647700" cy="485775"/>
            </a:xfrm>
            <a:custGeom>
              <a:avLst/>
              <a:gdLst>
                <a:gd name="connsiteX0" fmla="*/ 647700 w 647700"/>
                <a:gd name="connsiteY0" fmla="*/ 419100 h 485775"/>
                <a:gd name="connsiteX1" fmla="*/ 590550 w 647700"/>
                <a:gd name="connsiteY1" fmla="*/ 419100 h 485775"/>
                <a:gd name="connsiteX2" fmla="*/ 590550 w 647700"/>
                <a:gd name="connsiteY2" fmla="*/ 371475 h 485775"/>
                <a:gd name="connsiteX3" fmla="*/ 513464 w 647700"/>
                <a:gd name="connsiteY3" fmla="*/ 371475 h 485775"/>
                <a:gd name="connsiteX4" fmla="*/ 479831 w 647700"/>
                <a:gd name="connsiteY4" fmla="*/ 25803 h 485775"/>
                <a:gd name="connsiteX5" fmla="*/ 451390 w 647700"/>
                <a:gd name="connsiteY5" fmla="*/ 0 h 485775"/>
                <a:gd name="connsiteX6" fmla="*/ 197472 w 647700"/>
                <a:gd name="connsiteY6" fmla="*/ 0 h 485775"/>
                <a:gd name="connsiteX7" fmla="*/ 169040 w 647700"/>
                <a:gd name="connsiteY7" fmla="*/ 25718 h 485775"/>
                <a:gd name="connsiteX8" fmla="*/ 134303 w 647700"/>
                <a:gd name="connsiteY8" fmla="*/ 371475 h 485775"/>
                <a:gd name="connsiteX9" fmla="*/ 57150 w 647700"/>
                <a:gd name="connsiteY9" fmla="*/ 371475 h 485775"/>
                <a:gd name="connsiteX10" fmla="*/ 57150 w 647700"/>
                <a:gd name="connsiteY10" fmla="*/ 419100 h 485775"/>
                <a:gd name="connsiteX11" fmla="*/ 0 w 647700"/>
                <a:gd name="connsiteY11" fmla="*/ 419100 h 485775"/>
                <a:gd name="connsiteX12" fmla="*/ 0 w 647700"/>
                <a:gd name="connsiteY12" fmla="*/ 485775 h 485775"/>
                <a:gd name="connsiteX13" fmla="*/ 647700 w 647700"/>
                <a:gd name="connsiteY13" fmla="*/ 485775 h 485775"/>
                <a:gd name="connsiteX14" fmla="*/ 187995 w 647700"/>
                <a:gd name="connsiteY14" fmla="*/ 27623 h 485775"/>
                <a:gd name="connsiteX15" fmla="*/ 197472 w 647700"/>
                <a:gd name="connsiteY15" fmla="*/ 19050 h 485775"/>
                <a:gd name="connsiteX16" fmla="*/ 451390 w 647700"/>
                <a:gd name="connsiteY16" fmla="*/ 19050 h 485775"/>
                <a:gd name="connsiteX17" fmla="*/ 460915 w 647700"/>
                <a:gd name="connsiteY17" fmla="*/ 27623 h 485775"/>
                <a:gd name="connsiteX18" fmla="*/ 494348 w 647700"/>
                <a:gd name="connsiteY18" fmla="*/ 371475 h 485775"/>
                <a:gd name="connsiteX19" fmla="*/ 153400 w 647700"/>
                <a:gd name="connsiteY19" fmla="*/ 371475 h 485775"/>
                <a:gd name="connsiteX20" fmla="*/ 628650 w 647700"/>
                <a:gd name="connsiteY20" fmla="*/ 466725 h 485775"/>
                <a:gd name="connsiteX21" fmla="*/ 19050 w 647700"/>
                <a:gd name="connsiteY21" fmla="*/ 466725 h 485775"/>
                <a:gd name="connsiteX22" fmla="*/ 19050 w 647700"/>
                <a:gd name="connsiteY22" fmla="*/ 438150 h 485775"/>
                <a:gd name="connsiteX23" fmla="*/ 76200 w 647700"/>
                <a:gd name="connsiteY23" fmla="*/ 438150 h 485775"/>
                <a:gd name="connsiteX24" fmla="*/ 76200 w 647700"/>
                <a:gd name="connsiteY24" fmla="*/ 390525 h 485775"/>
                <a:gd name="connsiteX25" fmla="*/ 571500 w 647700"/>
                <a:gd name="connsiteY25" fmla="*/ 390525 h 485775"/>
                <a:gd name="connsiteX26" fmla="*/ 571500 w 647700"/>
                <a:gd name="connsiteY26" fmla="*/ 438150 h 485775"/>
                <a:gd name="connsiteX27" fmla="*/ 628650 w 647700"/>
                <a:gd name="connsiteY27" fmla="*/ 43815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7700" h="485775">
                  <a:moveTo>
                    <a:pt x="647700" y="419100"/>
                  </a:moveTo>
                  <a:lnTo>
                    <a:pt x="590550" y="419100"/>
                  </a:lnTo>
                  <a:lnTo>
                    <a:pt x="590550" y="371475"/>
                  </a:lnTo>
                  <a:lnTo>
                    <a:pt x="513464" y="371475"/>
                  </a:lnTo>
                  <a:lnTo>
                    <a:pt x="479831" y="25803"/>
                  </a:lnTo>
                  <a:cubicBezTo>
                    <a:pt x="478452" y="11141"/>
                    <a:pt x="466117" y="-49"/>
                    <a:pt x="451390" y="0"/>
                  </a:cubicBezTo>
                  <a:lnTo>
                    <a:pt x="197472" y="0"/>
                  </a:lnTo>
                  <a:cubicBezTo>
                    <a:pt x="182782" y="-40"/>
                    <a:pt x="170469" y="11097"/>
                    <a:pt x="169040" y="25718"/>
                  </a:cubicBezTo>
                  <a:lnTo>
                    <a:pt x="134303" y="371475"/>
                  </a:lnTo>
                  <a:lnTo>
                    <a:pt x="57150" y="371475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0" y="485775"/>
                  </a:lnTo>
                  <a:lnTo>
                    <a:pt x="647700" y="485775"/>
                  </a:lnTo>
                  <a:close/>
                  <a:moveTo>
                    <a:pt x="187995" y="27623"/>
                  </a:moveTo>
                  <a:cubicBezTo>
                    <a:pt x="188485" y="22755"/>
                    <a:pt x="192580" y="19050"/>
                    <a:pt x="197472" y="19050"/>
                  </a:cubicBezTo>
                  <a:lnTo>
                    <a:pt x="451390" y="19050"/>
                  </a:lnTo>
                  <a:cubicBezTo>
                    <a:pt x="456300" y="19025"/>
                    <a:pt x="460424" y="22737"/>
                    <a:pt x="460915" y="27623"/>
                  </a:cubicBezTo>
                  <a:lnTo>
                    <a:pt x="494348" y="371475"/>
                  </a:lnTo>
                  <a:lnTo>
                    <a:pt x="153400" y="371475"/>
                  </a:lnTo>
                  <a:close/>
                  <a:moveTo>
                    <a:pt x="628650" y="466725"/>
                  </a:moveTo>
                  <a:lnTo>
                    <a:pt x="19050" y="466725"/>
                  </a:lnTo>
                  <a:lnTo>
                    <a:pt x="19050" y="438150"/>
                  </a:lnTo>
                  <a:lnTo>
                    <a:pt x="76200" y="438150"/>
                  </a:lnTo>
                  <a:lnTo>
                    <a:pt x="76200" y="390525"/>
                  </a:lnTo>
                  <a:lnTo>
                    <a:pt x="571500" y="390525"/>
                  </a:lnTo>
                  <a:lnTo>
                    <a:pt x="571500" y="438150"/>
                  </a:lnTo>
                  <a:lnTo>
                    <a:pt x="62865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9BB8D31-7DF8-4E14-B007-CC2853F36533}"/>
                </a:ext>
              </a:extLst>
            </p:cNvPr>
            <p:cNvSpPr/>
            <p:nvPr/>
          </p:nvSpPr>
          <p:spPr>
            <a:xfrm>
              <a:off x="7537911" y="3490342"/>
              <a:ext cx="19050" cy="114300"/>
            </a:xfrm>
            <a:custGeom>
              <a:avLst/>
              <a:gdLst>
                <a:gd name="connsiteX0" fmla="*/ 0 w 19050"/>
                <a:gd name="connsiteY0" fmla="*/ 0 h 114300"/>
                <a:gd name="connsiteX1" fmla="*/ 19050 w 19050"/>
                <a:gd name="connsiteY1" fmla="*/ 0 h 114300"/>
                <a:gd name="connsiteX2" fmla="*/ 19050 w 19050"/>
                <a:gd name="connsiteY2" fmla="*/ 114300 h 114300"/>
                <a:gd name="connsiteX3" fmla="*/ 0 w 190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14300">
                  <a:moveTo>
                    <a:pt x="0" y="0"/>
                  </a:moveTo>
                  <a:lnTo>
                    <a:pt x="19050" y="0"/>
                  </a:lnTo>
                  <a:lnTo>
                    <a:pt x="1905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59FF144-4079-49CF-AB17-4079CFACBEB2}"/>
                </a:ext>
              </a:extLst>
            </p:cNvPr>
            <p:cNvSpPr/>
            <p:nvPr/>
          </p:nvSpPr>
          <p:spPr>
            <a:xfrm>
              <a:off x="722358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2F207F7-9859-4E88-B2F7-0B1AE08C51D0}"/>
                </a:ext>
              </a:extLst>
            </p:cNvPr>
            <p:cNvSpPr/>
            <p:nvPr/>
          </p:nvSpPr>
          <p:spPr>
            <a:xfrm>
              <a:off x="777603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35AA897-8289-4DDB-86EE-BAF74614316F}"/>
                </a:ext>
              </a:extLst>
            </p:cNvPr>
            <p:cNvSpPr/>
            <p:nvPr/>
          </p:nvSpPr>
          <p:spPr>
            <a:xfrm rot="-2700000">
              <a:off x="7309312" y="3531709"/>
              <a:ext cx="19050" cy="107765"/>
            </a:xfrm>
            <a:custGeom>
              <a:avLst/>
              <a:gdLst>
                <a:gd name="connsiteX0" fmla="*/ 0 w 19050"/>
                <a:gd name="connsiteY0" fmla="*/ 0 h 107765"/>
                <a:gd name="connsiteX1" fmla="*/ 19050 w 19050"/>
                <a:gd name="connsiteY1" fmla="*/ 0 h 107765"/>
                <a:gd name="connsiteX2" fmla="*/ 19050 w 19050"/>
                <a:gd name="connsiteY2" fmla="*/ 107766 h 107765"/>
                <a:gd name="connsiteX3" fmla="*/ 0 w 19050"/>
                <a:gd name="connsiteY3" fmla="*/ 107766 h 10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07765">
                  <a:moveTo>
                    <a:pt x="0" y="0"/>
                  </a:moveTo>
                  <a:lnTo>
                    <a:pt x="19050" y="0"/>
                  </a:lnTo>
                  <a:lnTo>
                    <a:pt x="19050" y="107766"/>
                  </a:lnTo>
                  <a:lnTo>
                    <a:pt x="0" y="1077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4E74FAF-201B-4EE2-821E-2940424AF46E}"/>
                </a:ext>
              </a:extLst>
            </p:cNvPr>
            <p:cNvSpPr/>
            <p:nvPr/>
          </p:nvSpPr>
          <p:spPr>
            <a:xfrm rot="-2700000">
              <a:off x="7722155" y="3576065"/>
              <a:ext cx="107765" cy="19050"/>
            </a:xfrm>
            <a:custGeom>
              <a:avLst/>
              <a:gdLst>
                <a:gd name="connsiteX0" fmla="*/ 0 w 107765"/>
                <a:gd name="connsiteY0" fmla="*/ 0 h 19050"/>
                <a:gd name="connsiteX1" fmla="*/ 107766 w 107765"/>
                <a:gd name="connsiteY1" fmla="*/ 0 h 19050"/>
                <a:gd name="connsiteX2" fmla="*/ 107766 w 107765"/>
                <a:gd name="connsiteY2" fmla="*/ 19050 h 19050"/>
                <a:gd name="connsiteX3" fmla="*/ 0 w 10776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65" h="19050">
                  <a:moveTo>
                    <a:pt x="0" y="0"/>
                  </a:moveTo>
                  <a:lnTo>
                    <a:pt x="107766" y="0"/>
                  </a:lnTo>
                  <a:lnTo>
                    <a:pt x="107766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8" name="Graphic 24" descr="Brainstorm outline">
            <a:extLst>
              <a:ext uri="{FF2B5EF4-FFF2-40B4-BE49-F238E27FC236}">
                <a16:creationId xmlns:a16="http://schemas.microsoft.com/office/drawing/2014/main" id="{A21DB6D6-1CE0-4011-BAC2-0B2CF0BD0EE5}"/>
              </a:ext>
            </a:extLst>
          </p:cNvPr>
          <p:cNvGrpSpPr/>
          <p:nvPr/>
        </p:nvGrpSpPr>
        <p:grpSpPr>
          <a:xfrm>
            <a:off x="10127926" y="3410331"/>
            <a:ext cx="647794" cy="768667"/>
            <a:chOff x="10127926" y="3410331"/>
            <a:chExt cx="647794" cy="768667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8EEE358-D1AA-4C81-8423-0839E097F9C1}"/>
                </a:ext>
              </a:extLst>
            </p:cNvPr>
            <p:cNvSpPr/>
            <p:nvPr/>
          </p:nvSpPr>
          <p:spPr>
            <a:xfrm>
              <a:off x="10127926" y="3410331"/>
              <a:ext cx="647794" cy="768667"/>
            </a:xfrm>
            <a:custGeom>
              <a:avLst/>
              <a:gdLst>
                <a:gd name="connsiteX0" fmla="*/ 572453 w 647794"/>
                <a:gd name="connsiteY0" fmla="*/ 301943 h 768667"/>
                <a:gd name="connsiteX1" fmla="*/ 572453 w 647794"/>
                <a:gd name="connsiteY1" fmla="*/ 297180 h 768667"/>
                <a:gd name="connsiteX2" fmla="*/ 296228 w 647794"/>
                <a:gd name="connsiteY2" fmla="*/ 0 h 768667"/>
                <a:gd name="connsiteX3" fmla="*/ 285750 w 647794"/>
                <a:gd name="connsiteY3" fmla="*/ 0 h 768667"/>
                <a:gd name="connsiteX4" fmla="*/ 0 w 647794"/>
                <a:gd name="connsiteY4" fmla="*/ 276225 h 768667"/>
                <a:gd name="connsiteX5" fmla="*/ 0 w 647794"/>
                <a:gd name="connsiteY5" fmla="*/ 297180 h 768667"/>
                <a:gd name="connsiteX6" fmla="*/ 112395 w 647794"/>
                <a:gd name="connsiteY6" fmla="*/ 527685 h 768667"/>
                <a:gd name="connsiteX7" fmla="*/ 112395 w 647794"/>
                <a:gd name="connsiteY7" fmla="*/ 527685 h 768667"/>
                <a:gd name="connsiteX8" fmla="*/ 112395 w 647794"/>
                <a:gd name="connsiteY8" fmla="*/ 768668 h 768667"/>
                <a:gd name="connsiteX9" fmla="*/ 413385 w 647794"/>
                <a:gd name="connsiteY9" fmla="*/ 768668 h 768667"/>
                <a:gd name="connsiteX10" fmla="*/ 413385 w 647794"/>
                <a:gd name="connsiteY10" fmla="*/ 654368 h 768667"/>
                <a:gd name="connsiteX11" fmla="*/ 413385 w 647794"/>
                <a:gd name="connsiteY11" fmla="*/ 654368 h 768667"/>
                <a:gd name="connsiteX12" fmla="*/ 460058 w 647794"/>
                <a:gd name="connsiteY12" fmla="*/ 654368 h 768667"/>
                <a:gd name="connsiteX13" fmla="*/ 568643 w 647794"/>
                <a:gd name="connsiteY13" fmla="*/ 573405 h 768667"/>
                <a:gd name="connsiteX14" fmla="*/ 572453 w 647794"/>
                <a:gd name="connsiteY14" fmla="*/ 540068 h 768667"/>
                <a:gd name="connsiteX15" fmla="*/ 572453 w 647794"/>
                <a:gd name="connsiteY15" fmla="*/ 482918 h 768667"/>
                <a:gd name="connsiteX16" fmla="*/ 572453 w 647794"/>
                <a:gd name="connsiteY16" fmla="*/ 482918 h 768667"/>
                <a:gd name="connsiteX17" fmla="*/ 614363 w 647794"/>
                <a:gd name="connsiteY17" fmla="*/ 482918 h 768667"/>
                <a:gd name="connsiteX18" fmla="*/ 638175 w 647794"/>
                <a:gd name="connsiteY18" fmla="*/ 416243 h 768667"/>
                <a:gd name="connsiteX19" fmla="*/ 572453 w 647794"/>
                <a:gd name="connsiteY19" fmla="*/ 301943 h 768667"/>
                <a:gd name="connsiteX20" fmla="*/ 626745 w 647794"/>
                <a:gd name="connsiteY20" fmla="*/ 453390 h 768667"/>
                <a:gd name="connsiteX21" fmla="*/ 613410 w 647794"/>
                <a:gd name="connsiteY21" fmla="*/ 463868 h 768667"/>
                <a:gd name="connsiteX22" fmla="*/ 553403 w 647794"/>
                <a:gd name="connsiteY22" fmla="*/ 463868 h 768667"/>
                <a:gd name="connsiteX23" fmla="*/ 553403 w 647794"/>
                <a:gd name="connsiteY23" fmla="*/ 482918 h 768667"/>
                <a:gd name="connsiteX24" fmla="*/ 553403 w 647794"/>
                <a:gd name="connsiteY24" fmla="*/ 540068 h 768667"/>
                <a:gd name="connsiteX25" fmla="*/ 553403 w 647794"/>
                <a:gd name="connsiteY25" fmla="*/ 541973 h 768667"/>
                <a:gd name="connsiteX26" fmla="*/ 461010 w 647794"/>
                <a:gd name="connsiteY26" fmla="*/ 635318 h 768667"/>
                <a:gd name="connsiteX27" fmla="*/ 460058 w 647794"/>
                <a:gd name="connsiteY27" fmla="*/ 635318 h 768667"/>
                <a:gd name="connsiteX28" fmla="*/ 393383 w 647794"/>
                <a:gd name="connsiteY28" fmla="*/ 635318 h 768667"/>
                <a:gd name="connsiteX29" fmla="*/ 393383 w 647794"/>
                <a:gd name="connsiteY29" fmla="*/ 749618 h 768667"/>
                <a:gd name="connsiteX30" fmla="*/ 130493 w 647794"/>
                <a:gd name="connsiteY30" fmla="*/ 749618 h 768667"/>
                <a:gd name="connsiteX31" fmla="*/ 130493 w 647794"/>
                <a:gd name="connsiteY31" fmla="*/ 518160 h 768667"/>
                <a:gd name="connsiteX32" fmla="*/ 123825 w 647794"/>
                <a:gd name="connsiteY32" fmla="*/ 512445 h 768667"/>
                <a:gd name="connsiteX33" fmla="*/ 19050 w 647794"/>
                <a:gd name="connsiteY33" fmla="*/ 297180 h 768667"/>
                <a:gd name="connsiteX34" fmla="*/ 19050 w 647794"/>
                <a:gd name="connsiteY34" fmla="*/ 296228 h 768667"/>
                <a:gd name="connsiteX35" fmla="*/ 19050 w 647794"/>
                <a:gd name="connsiteY35" fmla="*/ 277178 h 768667"/>
                <a:gd name="connsiteX36" fmla="*/ 285750 w 647794"/>
                <a:gd name="connsiteY36" fmla="*/ 19050 h 768667"/>
                <a:gd name="connsiteX37" fmla="*/ 295275 w 647794"/>
                <a:gd name="connsiteY37" fmla="*/ 19050 h 768667"/>
                <a:gd name="connsiteX38" fmla="*/ 552450 w 647794"/>
                <a:gd name="connsiteY38" fmla="*/ 296228 h 768667"/>
                <a:gd name="connsiteX39" fmla="*/ 552450 w 647794"/>
                <a:gd name="connsiteY39" fmla="*/ 296228 h 768667"/>
                <a:gd name="connsiteX40" fmla="*/ 552450 w 647794"/>
                <a:gd name="connsiteY40" fmla="*/ 306705 h 768667"/>
                <a:gd name="connsiteX41" fmla="*/ 555308 w 647794"/>
                <a:gd name="connsiteY41" fmla="*/ 311468 h 768667"/>
                <a:gd name="connsiteX42" fmla="*/ 621030 w 647794"/>
                <a:gd name="connsiteY42" fmla="*/ 425768 h 768667"/>
                <a:gd name="connsiteX43" fmla="*/ 621030 w 647794"/>
                <a:gd name="connsiteY43" fmla="*/ 425768 h 768667"/>
                <a:gd name="connsiteX44" fmla="*/ 621030 w 647794"/>
                <a:gd name="connsiteY44" fmla="*/ 425768 h 768667"/>
                <a:gd name="connsiteX45" fmla="*/ 626745 w 647794"/>
                <a:gd name="connsiteY45" fmla="*/ 453390 h 768667"/>
                <a:gd name="connsiteX46" fmla="*/ 626745 w 647794"/>
                <a:gd name="connsiteY46" fmla="*/ 453390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47794" h="768667">
                  <a:moveTo>
                    <a:pt x="572453" y="301943"/>
                  </a:moveTo>
                  <a:lnTo>
                    <a:pt x="572453" y="297180"/>
                  </a:lnTo>
                  <a:cubicBezTo>
                    <a:pt x="578168" y="139065"/>
                    <a:pt x="454343" y="6668"/>
                    <a:pt x="296228" y="0"/>
                  </a:cubicBezTo>
                  <a:cubicBezTo>
                    <a:pt x="292418" y="0"/>
                    <a:pt x="289560" y="0"/>
                    <a:pt x="285750" y="0"/>
                  </a:cubicBezTo>
                  <a:cubicBezTo>
                    <a:pt x="131445" y="0"/>
                    <a:pt x="5715" y="121920"/>
                    <a:pt x="0" y="276225"/>
                  </a:cubicBezTo>
                  <a:cubicBezTo>
                    <a:pt x="0" y="282893"/>
                    <a:pt x="0" y="290513"/>
                    <a:pt x="0" y="297180"/>
                  </a:cubicBezTo>
                  <a:cubicBezTo>
                    <a:pt x="0" y="387668"/>
                    <a:pt x="40957" y="472440"/>
                    <a:pt x="112395" y="527685"/>
                  </a:cubicBezTo>
                  <a:lnTo>
                    <a:pt x="112395" y="527685"/>
                  </a:lnTo>
                  <a:lnTo>
                    <a:pt x="112395" y="768668"/>
                  </a:lnTo>
                  <a:lnTo>
                    <a:pt x="413385" y="768668"/>
                  </a:lnTo>
                  <a:lnTo>
                    <a:pt x="413385" y="654368"/>
                  </a:lnTo>
                  <a:lnTo>
                    <a:pt x="413385" y="654368"/>
                  </a:lnTo>
                  <a:lnTo>
                    <a:pt x="460058" y="654368"/>
                  </a:lnTo>
                  <a:cubicBezTo>
                    <a:pt x="506730" y="654368"/>
                    <a:pt x="556260" y="618173"/>
                    <a:pt x="568643" y="573405"/>
                  </a:cubicBezTo>
                  <a:cubicBezTo>
                    <a:pt x="571500" y="562928"/>
                    <a:pt x="573405" y="551498"/>
                    <a:pt x="572453" y="540068"/>
                  </a:cubicBezTo>
                  <a:lnTo>
                    <a:pt x="572453" y="482918"/>
                  </a:lnTo>
                  <a:lnTo>
                    <a:pt x="572453" y="482918"/>
                  </a:lnTo>
                  <a:lnTo>
                    <a:pt x="614363" y="482918"/>
                  </a:lnTo>
                  <a:cubicBezTo>
                    <a:pt x="639128" y="480060"/>
                    <a:pt x="661035" y="451485"/>
                    <a:pt x="638175" y="416243"/>
                  </a:cubicBezTo>
                  <a:lnTo>
                    <a:pt x="572453" y="301943"/>
                  </a:lnTo>
                  <a:close/>
                  <a:moveTo>
                    <a:pt x="626745" y="453390"/>
                  </a:moveTo>
                  <a:cubicBezTo>
                    <a:pt x="623888" y="459105"/>
                    <a:pt x="619125" y="462915"/>
                    <a:pt x="613410" y="463868"/>
                  </a:cubicBezTo>
                  <a:lnTo>
                    <a:pt x="553403" y="463868"/>
                  </a:lnTo>
                  <a:lnTo>
                    <a:pt x="553403" y="482918"/>
                  </a:lnTo>
                  <a:lnTo>
                    <a:pt x="553403" y="540068"/>
                  </a:lnTo>
                  <a:lnTo>
                    <a:pt x="553403" y="541973"/>
                  </a:lnTo>
                  <a:cubicBezTo>
                    <a:pt x="553403" y="593408"/>
                    <a:pt x="512445" y="635318"/>
                    <a:pt x="461010" y="635318"/>
                  </a:cubicBezTo>
                  <a:cubicBezTo>
                    <a:pt x="461010" y="635318"/>
                    <a:pt x="461010" y="635318"/>
                    <a:pt x="460058" y="635318"/>
                  </a:cubicBezTo>
                  <a:lnTo>
                    <a:pt x="393383" y="635318"/>
                  </a:lnTo>
                  <a:lnTo>
                    <a:pt x="393383" y="749618"/>
                  </a:lnTo>
                  <a:lnTo>
                    <a:pt x="130493" y="749618"/>
                  </a:lnTo>
                  <a:lnTo>
                    <a:pt x="130493" y="518160"/>
                  </a:lnTo>
                  <a:lnTo>
                    <a:pt x="123825" y="512445"/>
                  </a:lnTo>
                  <a:cubicBezTo>
                    <a:pt x="57150" y="461010"/>
                    <a:pt x="19050" y="381953"/>
                    <a:pt x="19050" y="297180"/>
                  </a:cubicBezTo>
                  <a:lnTo>
                    <a:pt x="19050" y="296228"/>
                  </a:lnTo>
                  <a:cubicBezTo>
                    <a:pt x="19050" y="289560"/>
                    <a:pt x="19050" y="283845"/>
                    <a:pt x="19050" y="277178"/>
                  </a:cubicBezTo>
                  <a:cubicBezTo>
                    <a:pt x="23813" y="133350"/>
                    <a:pt x="141923" y="19050"/>
                    <a:pt x="285750" y="19050"/>
                  </a:cubicBezTo>
                  <a:cubicBezTo>
                    <a:pt x="288608" y="19050"/>
                    <a:pt x="292418" y="19050"/>
                    <a:pt x="295275" y="19050"/>
                  </a:cubicBezTo>
                  <a:cubicBezTo>
                    <a:pt x="442913" y="24765"/>
                    <a:pt x="558165" y="148590"/>
                    <a:pt x="552450" y="296228"/>
                  </a:cubicBezTo>
                  <a:lnTo>
                    <a:pt x="552450" y="296228"/>
                  </a:lnTo>
                  <a:lnTo>
                    <a:pt x="552450" y="306705"/>
                  </a:lnTo>
                  <a:lnTo>
                    <a:pt x="555308" y="311468"/>
                  </a:lnTo>
                  <a:lnTo>
                    <a:pt x="621030" y="425768"/>
                  </a:lnTo>
                  <a:lnTo>
                    <a:pt x="621030" y="425768"/>
                  </a:lnTo>
                  <a:lnTo>
                    <a:pt x="621030" y="425768"/>
                  </a:lnTo>
                  <a:cubicBezTo>
                    <a:pt x="628650" y="434340"/>
                    <a:pt x="630555" y="444818"/>
                    <a:pt x="626745" y="453390"/>
                  </a:cubicBezTo>
                  <a:cubicBezTo>
                    <a:pt x="626745" y="453390"/>
                    <a:pt x="626745" y="453390"/>
                    <a:pt x="626745" y="453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7251077-4084-44EF-AF45-60528BFBDBDE}"/>
                </a:ext>
              </a:extLst>
            </p:cNvPr>
            <p:cNvSpPr/>
            <p:nvPr/>
          </p:nvSpPr>
          <p:spPr>
            <a:xfrm>
              <a:off x="10371765" y="3858006"/>
              <a:ext cx="60960" cy="28575"/>
            </a:xfrm>
            <a:custGeom>
              <a:avLst/>
              <a:gdLst>
                <a:gd name="connsiteX0" fmla="*/ 30480 w 60960"/>
                <a:gd name="connsiteY0" fmla="*/ 28575 h 28575"/>
                <a:gd name="connsiteX1" fmla="*/ 30480 w 60960"/>
                <a:gd name="connsiteY1" fmla="*/ 28575 h 28575"/>
                <a:gd name="connsiteX2" fmla="*/ 60960 w 60960"/>
                <a:gd name="connsiteY2" fmla="*/ 0 h 28575"/>
                <a:gd name="connsiteX3" fmla="*/ 60960 w 60960"/>
                <a:gd name="connsiteY3" fmla="*/ 0 h 28575"/>
                <a:gd name="connsiteX4" fmla="*/ 0 w 60960"/>
                <a:gd name="connsiteY4" fmla="*/ 0 h 28575"/>
                <a:gd name="connsiteX5" fmla="*/ 0 w 60960"/>
                <a:gd name="connsiteY5" fmla="*/ 0 h 28575"/>
                <a:gd name="connsiteX6" fmla="*/ 30480 w 60960"/>
                <a:gd name="connsiteY6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60" h="28575">
                  <a:moveTo>
                    <a:pt x="30480" y="28575"/>
                  </a:moveTo>
                  <a:lnTo>
                    <a:pt x="30480" y="28575"/>
                  </a:lnTo>
                  <a:cubicBezTo>
                    <a:pt x="46673" y="28575"/>
                    <a:pt x="60008" y="16193"/>
                    <a:pt x="60960" y="0"/>
                  </a:cubicBezTo>
                  <a:lnTo>
                    <a:pt x="609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953" y="16193"/>
                    <a:pt x="14288" y="28575"/>
                    <a:pt x="30480" y="285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7BCC5C4-A222-40F4-9CE4-3D75568D6E2A}"/>
                </a:ext>
              </a:extLst>
            </p:cNvPr>
            <p:cNvSpPr/>
            <p:nvPr/>
          </p:nvSpPr>
          <p:spPr>
            <a:xfrm>
              <a:off x="10280326" y="3537967"/>
              <a:ext cx="243839" cy="252412"/>
            </a:xfrm>
            <a:custGeom>
              <a:avLst/>
              <a:gdLst>
                <a:gd name="connsiteX0" fmla="*/ 121920 w 243839"/>
                <a:gd name="connsiteY0" fmla="*/ 0 h 252412"/>
                <a:gd name="connsiteX1" fmla="*/ 0 w 243839"/>
                <a:gd name="connsiteY1" fmla="*/ 120968 h 252412"/>
                <a:gd name="connsiteX2" fmla="*/ 0 w 243839"/>
                <a:gd name="connsiteY2" fmla="*/ 124777 h 252412"/>
                <a:gd name="connsiteX3" fmla="*/ 8572 w 243839"/>
                <a:gd name="connsiteY3" fmla="*/ 166688 h 252412"/>
                <a:gd name="connsiteX4" fmla="*/ 29527 w 243839"/>
                <a:gd name="connsiteY4" fmla="*/ 200977 h 252412"/>
                <a:gd name="connsiteX5" fmla="*/ 58102 w 243839"/>
                <a:gd name="connsiteY5" fmla="*/ 247650 h 252412"/>
                <a:gd name="connsiteX6" fmla="*/ 66675 w 243839"/>
                <a:gd name="connsiteY6" fmla="*/ 252413 h 252412"/>
                <a:gd name="connsiteX7" fmla="*/ 177165 w 243839"/>
                <a:gd name="connsiteY7" fmla="*/ 252413 h 252412"/>
                <a:gd name="connsiteX8" fmla="*/ 185738 w 243839"/>
                <a:gd name="connsiteY8" fmla="*/ 247650 h 252412"/>
                <a:gd name="connsiteX9" fmla="*/ 214313 w 243839"/>
                <a:gd name="connsiteY9" fmla="*/ 200977 h 252412"/>
                <a:gd name="connsiteX10" fmla="*/ 235268 w 243839"/>
                <a:gd name="connsiteY10" fmla="*/ 166688 h 252412"/>
                <a:gd name="connsiteX11" fmla="*/ 243840 w 243839"/>
                <a:gd name="connsiteY11" fmla="*/ 124777 h 252412"/>
                <a:gd name="connsiteX12" fmla="*/ 243840 w 243839"/>
                <a:gd name="connsiteY12" fmla="*/ 120968 h 252412"/>
                <a:gd name="connsiteX13" fmla="*/ 121920 w 243839"/>
                <a:gd name="connsiteY13" fmla="*/ 0 h 252412"/>
                <a:gd name="connsiteX14" fmla="*/ 224790 w 243839"/>
                <a:gd name="connsiteY14" fmla="*/ 123825 h 252412"/>
                <a:gd name="connsiteX15" fmla="*/ 214313 w 243839"/>
                <a:gd name="connsiteY15" fmla="*/ 167640 h 252412"/>
                <a:gd name="connsiteX16" fmla="*/ 200025 w 243839"/>
                <a:gd name="connsiteY16" fmla="*/ 188595 h 252412"/>
                <a:gd name="connsiteX17" fmla="*/ 200025 w 243839"/>
                <a:gd name="connsiteY17" fmla="*/ 188595 h 252412"/>
                <a:gd name="connsiteX18" fmla="*/ 200025 w 243839"/>
                <a:gd name="connsiteY18" fmla="*/ 188595 h 252412"/>
                <a:gd name="connsiteX19" fmla="*/ 171450 w 243839"/>
                <a:gd name="connsiteY19" fmla="*/ 233363 h 252412"/>
                <a:gd name="connsiteX20" fmla="*/ 171450 w 243839"/>
                <a:gd name="connsiteY20" fmla="*/ 233363 h 252412"/>
                <a:gd name="connsiteX21" fmla="*/ 72390 w 243839"/>
                <a:gd name="connsiteY21" fmla="*/ 233363 h 252412"/>
                <a:gd name="connsiteX22" fmla="*/ 72390 w 243839"/>
                <a:gd name="connsiteY22" fmla="*/ 233363 h 252412"/>
                <a:gd name="connsiteX23" fmla="*/ 43815 w 243839"/>
                <a:gd name="connsiteY23" fmla="*/ 188595 h 252412"/>
                <a:gd name="connsiteX24" fmla="*/ 43815 w 243839"/>
                <a:gd name="connsiteY24" fmla="*/ 188595 h 252412"/>
                <a:gd name="connsiteX25" fmla="*/ 43815 w 243839"/>
                <a:gd name="connsiteY25" fmla="*/ 188595 h 252412"/>
                <a:gd name="connsiteX26" fmla="*/ 29527 w 243839"/>
                <a:gd name="connsiteY26" fmla="*/ 166688 h 252412"/>
                <a:gd name="connsiteX27" fmla="*/ 19050 w 243839"/>
                <a:gd name="connsiteY27" fmla="*/ 123825 h 252412"/>
                <a:gd name="connsiteX28" fmla="*/ 19050 w 243839"/>
                <a:gd name="connsiteY28" fmla="*/ 120015 h 252412"/>
                <a:gd name="connsiteX29" fmla="*/ 122873 w 243839"/>
                <a:gd name="connsiteY29" fmla="*/ 18097 h 252412"/>
                <a:gd name="connsiteX30" fmla="*/ 224790 w 243839"/>
                <a:gd name="connsiteY30" fmla="*/ 120015 h 252412"/>
                <a:gd name="connsiteX31" fmla="*/ 224790 w 243839"/>
                <a:gd name="connsiteY31" fmla="*/ 123825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3839" h="252412">
                  <a:moveTo>
                    <a:pt x="121920" y="0"/>
                  </a:moveTo>
                  <a:cubicBezTo>
                    <a:pt x="55245" y="0"/>
                    <a:pt x="953" y="54293"/>
                    <a:pt x="0" y="120968"/>
                  </a:cubicBezTo>
                  <a:lnTo>
                    <a:pt x="0" y="124777"/>
                  </a:lnTo>
                  <a:cubicBezTo>
                    <a:pt x="0" y="139065"/>
                    <a:pt x="2857" y="153352"/>
                    <a:pt x="8572" y="166688"/>
                  </a:cubicBezTo>
                  <a:cubicBezTo>
                    <a:pt x="13335" y="179070"/>
                    <a:pt x="20955" y="191452"/>
                    <a:pt x="29527" y="200977"/>
                  </a:cubicBezTo>
                  <a:cubicBezTo>
                    <a:pt x="40957" y="215265"/>
                    <a:pt x="50482" y="230505"/>
                    <a:pt x="58102" y="247650"/>
                  </a:cubicBezTo>
                  <a:cubicBezTo>
                    <a:pt x="60007" y="250508"/>
                    <a:pt x="62865" y="252413"/>
                    <a:pt x="66675" y="252413"/>
                  </a:cubicBezTo>
                  <a:lnTo>
                    <a:pt x="177165" y="252413"/>
                  </a:lnTo>
                  <a:cubicBezTo>
                    <a:pt x="180975" y="252413"/>
                    <a:pt x="183833" y="250508"/>
                    <a:pt x="185738" y="247650"/>
                  </a:cubicBezTo>
                  <a:cubicBezTo>
                    <a:pt x="193358" y="231458"/>
                    <a:pt x="202883" y="215265"/>
                    <a:pt x="214313" y="200977"/>
                  </a:cubicBezTo>
                  <a:cubicBezTo>
                    <a:pt x="223838" y="190500"/>
                    <a:pt x="230505" y="179070"/>
                    <a:pt x="235268" y="166688"/>
                  </a:cubicBezTo>
                  <a:cubicBezTo>
                    <a:pt x="240030" y="153352"/>
                    <a:pt x="242888" y="139065"/>
                    <a:pt x="243840" y="124777"/>
                  </a:cubicBezTo>
                  <a:lnTo>
                    <a:pt x="243840" y="120968"/>
                  </a:lnTo>
                  <a:cubicBezTo>
                    <a:pt x="241935" y="53340"/>
                    <a:pt x="188595" y="0"/>
                    <a:pt x="121920" y="0"/>
                  </a:cubicBezTo>
                  <a:close/>
                  <a:moveTo>
                    <a:pt x="224790" y="123825"/>
                  </a:moveTo>
                  <a:cubicBezTo>
                    <a:pt x="223838" y="139065"/>
                    <a:pt x="220980" y="154305"/>
                    <a:pt x="214313" y="167640"/>
                  </a:cubicBezTo>
                  <a:cubicBezTo>
                    <a:pt x="210502" y="175260"/>
                    <a:pt x="205740" y="181927"/>
                    <a:pt x="200025" y="188595"/>
                  </a:cubicBezTo>
                  <a:lnTo>
                    <a:pt x="200025" y="188595"/>
                  </a:lnTo>
                  <a:lnTo>
                    <a:pt x="200025" y="188595"/>
                  </a:lnTo>
                  <a:cubicBezTo>
                    <a:pt x="189548" y="201930"/>
                    <a:pt x="180023" y="217170"/>
                    <a:pt x="171450" y="233363"/>
                  </a:cubicBezTo>
                  <a:lnTo>
                    <a:pt x="171450" y="233363"/>
                  </a:lnTo>
                  <a:lnTo>
                    <a:pt x="72390" y="233363"/>
                  </a:lnTo>
                  <a:lnTo>
                    <a:pt x="72390" y="233363"/>
                  </a:lnTo>
                  <a:cubicBezTo>
                    <a:pt x="64770" y="218123"/>
                    <a:pt x="55245" y="202883"/>
                    <a:pt x="43815" y="188595"/>
                  </a:cubicBezTo>
                  <a:lnTo>
                    <a:pt x="43815" y="188595"/>
                  </a:lnTo>
                  <a:lnTo>
                    <a:pt x="43815" y="188595"/>
                  </a:lnTo>
                  <a:cubicBezTo>
                    <a:pt x="38100" y="181927"/>
                    <a:pt x="33338" y="175260"/>
                    <a:pt x="29527" y="166688"/>
                  </a:cubicBezTo>
                  <a:cubicBezTo>
                    <a:pt x="22860" y="153352"/>
                    <a:pt x="20002" y="138113"/>
                    <a:pt x="19050" y="123825"/>
                  </a:cubicBezTo>
                  <a:lnTo>
                    <a:pt x="19050" y="120015"/>
                  </a:lnTo>
                  <a:cubicBezTo>
                    <a:pt x="20002" y="62865"/>
                    <a:pt x="65723" y="17145"/>
                    <a:pt x="122873" y="18097"/>
                  </a:cubicBezTo>
                  <a:cubicBezTo>
                    <a:pt x="179070" y="19050"/>
                    <a:pt x="223838" y="63818"/>
                    <a:pt x="224790" y="120015"/>
                  </a:cubicBezTo>
                  <a:lnTo>
                    <a:pt x="22479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C91972E-C811-4DC7-A39C-06F922134D1D}"/>
                </a:ext>
              </a:extLst>
            </p:cNvPr>
            <p:cNvSpPr/>
            <p:nvPr/>
          </p:nvSpPr>
          <p:spPr>
            <a:xfrm>
              <a:off x="10347953" y="3815144"/>
              <a:ext cx="110490" cy="19050"/>
            </a:xfrm>
            <a:custGeom>
              <a:avLst/>
              <a:gdLst>
                <a:gd name="connsiteX0" fmla="*/ 100965 w 110490"/>
                <a:gd name="connsiteY0" fmla="*/ 0 h 19050"/>
                <a:gd name="connsiteX1" fmla="*/ 9525 w 110490"/>
                <a:gd name="connsiteY1" fmla="*/ 0 h 19050"/>
                <a:gd name="connsiteX2" fmla="*/ 0 w 110490"/>
                <a:gd name="connsiteY2" fmla="*/ 9525 h 19050"/>
                <a:gd name="connsiteX3" fmla="*/ 9525 w 110490"/>
                <a:gd name="connsiteY3" fmla="*/ 19050 h 19050"/>
                <a:gd name="connsiteX4" fmla="*/ 100965 w 110490"/>
                <a:gd name="connsiteY4" fmla="*/ 19050 h 19050"/>
                <a:gd name="connsiteX5" fmla="*/ 110490 w 110490"/>
                <a:gd name="connsiteY5" fmla="*/ 9525 h 19050"/>
                <a:gd name="connsiteX6" fmla="*/ 100965 w 11049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90" h="19050">
                  <a:moveTo>
                    <a:pt x="10096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100965" y="19050"/>
                  </a:lnTo>
                  <a:cubicBezTo>
                    <a:pt x="106680" y="19050"/>
                    <a:pt x="110490" y="15240"/>
                    <a:pt x="110490" y="9525"/>
                  </a:cubicBezTo>
                  <a:cubicBezTo>
                    <a:pt x="110490" y="3810"/>
                    <a:pt x="105728" y="0"/>
                    <a:pt x="10096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9966362-335F-4AA7-AF40-B5B02D9A1744}"/>
                </a:ext>
              </a:extLst>
            </p:cNvPr>
            <p:cNvSpPr/>
            <p:nvPr/>
          </p:nvSpPr>
          <p:spPr>
            <a:xfrm>
              <a:off x="10352715" y="3591307"/>
              <a:ext cx="102870" cy="141922"/>
            </a:xfrm>
            <a:custGeom>
              <a:avLst/>
              <a:gdLst>
                <a:gd name="connsiteX0" fmla="*/ 50483 w 102870"/>
                <a:gd name="connsiteY0" fmla="*/ 0 h 141922"/>
                <a:gd name="connsiteX1" fmla="*/ 0 w 102870"/>
                <a:gd name="connsiteY1" fmla="*/ 98108 h 141922"/>
                <a:gd name="connsiteX2" fmla="*/ 0 w 102870"/>
                <a:gd name="connsiteY2" fmla="*/ 98108 h 141922"/>
                <a:gd name="connsiteX3" fmla="*/ 50483 w 102870"/>
                <a:gd name="connsiteY3" fmla="*/ 86678 h 141922"/>
                <a:gd name="connsiteX4" fmla="*/ 50483 w 102870"/>
                <a:gd name="connsiteY4" fmla="*/ 86678 h 141922"/>
                <a:gd name="connsiteX5" fmla="*/ 50483 w 102870"/>
                <a:gd name="connsiteY5" fmla="*/ 141923 h 141922"/>
                <a:gd name="connsiteX6" fmla="*/ 50483 w 102870"/>
                <a:gd name="connsiteY6" fmla="*/ 141923 h 141922"/>
                <a:gd name="connsiteX7" fmla="*/ 102870 w 102870"/>
                <a:gd name="connsiteY7" fmla="*/ 45720 h 141922"/>
                <a:gd name="connsiteX8" fmla="*/ 102870 w 102870"/>
                <a:gd name="connsiteY8" fmla="*/ 45720 h 141922"/>
                <a:gd name="connsiteX9" fmla="*/ 50483 w 102870"/>
                <a:gd name="connsiteY9" fmla="*/ 56197 h 141922"/>
                <a:gd name="connsiteX10" fmla="*/ 50483 w 102870"/>
                <a:gd name="connsiteY10" fmla="*/ 56197 h 141922"/>
                <a:gd name="connsiteX11" fmla="*/ 50483 w 102870"/>
                <a:gd name="connsiteY11" fmla="*/ 0 h 141922"/>
                <a:gd name="connsiteX12" fmla="*/ 50483 w 102870"/>
                <a:gd name="connsiteY12" fmla="*/ 0 h 14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870" h="141922">
                  <a:moveTo>
                    <a:pt x="50483" y="0"/>
                  </a:moveTo>
                  <a:lnTo>
                    <a:pt x="0" y="98108"/>
                  </a:lnTo>
                  <a:cubicBezTo>
                    <a:pt x="0" y="98108"/>
                    <a:pt x="0" y="98108"/>
                    <a:pt x="0" y="98108"/>
                  </a:cubicBezTo>
                  <a:lnTo>
                    <a:pt x="50483" y="86678"/>
                  </a:lnTo>
                  <a:lnTo>
                    <a:pt x="50483" y="86678"/>
                  </a:lnTo>
                  <a:lnTo>
                    <a:pt x="50483" y="141923"/>
                  </a:lnTo>
                  <a:cubicBezTo>
                    <a:pt x="50483" y="141923"/>
                    <a:pt x="50483" y="141923"/>
                    <a:pt x="50483" y="141923"/>
                  </a:cubicBezTo>
                  <a:lnTo>
                    <a:pt x="102870" y="45720"/>
                  </a:lnTo>
                  <a:cubicBezTo>
                    <a:pt x="102870" y="45720"/>
                    <a:pt x="102870" y="45720"/>
                    <a:pt x="102870" y="45720"/>
                  </a:cubicBezTo>
                  <a:lnTo>
                    <a:pt x="50483" y="56197"/>
                  </a:lnTo>
                  <a:lnTo>
                    <a:pt x="50483" y="56197"/>
                  </a:lnTo>
                  <a:lnTo>
                    <a:pt x="50483" y="0"/>
                  </a:lnTo>
                  <a:cubicBezTo>
                    <a:pt x="50483" y="0"/>
                    <a:pt x="50483" y="0"/>
                    <a:pt x="5048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6C1E2B4C-02F3-4C91-ADFA-EB32BCE79D2C}"/>
              </a:ext>
            </a:extLst>
          </p:cNvPr>
          <p:cNvSpPr/>
          <p:nvPr/>
        </p:nvSpPr>
        <p:spPr>
          <a:xfrm>
            <a:off x="3207672" y="308114"/>
            <a:ext cx="2870847" cy="62417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3D4A7F-6BB0-46A1-9FFC-B6471909B073}"/>
              </a:ext>
            </a:extLst>
          </p:cNvPr>
          <p:cNvSpPr/>
          <p:nvPr/>
        </p:nvSpPr>
        <p:spPr>
          <a:xfrm>
            <a:off x="3207672" y="2289398"/>
            <a:ext cx="2870847" cy="8452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6B83A3B-13DD-47EB-B6D2-F663D7479BB5}"/>
              </a:ext>
            </a:extLst>
          </p:cNvPr>
          <p:cNvSpPr txBox="1"/>
          <p:nvPr/>
        </p:nvSpPr>
        <p:spPr>
          <a:xfrm>
            <a:off x="3428429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1C38B1-99BA-4F4E-A0EB-EC9BABA2B2C5}"/>
              </a:ext>
            </a:extLst>
          </p:cNvPr>
          <p:cNvSpPr txBox="1"/>
          <p:nvPr/>
        </p:nvSpPr>
        <p:spPr>
          <a:xfrm>
            <a:off x="3446373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5A20F60-AA35-4CC7-8E01-5EA1E17EB5C3}"/>
              </a:ext>
            </a:extLst>
          </p:cNvPr>
          <p:cNvSpPr/>
          <p:nvPr/>
        </p:nvSpPr>
        <p:spPr>
          <a:xfrm>
            <a:off x="3430778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47" name="Graphic 20" descr="Rope Knot outline">
            <a:extLst>
              <a:ext uri="{FF2B5EF4-FFF2-40B4-BE49-F238E27FC236}">
                <a16:creationId xmlns:a16="http://schemas.microsoft.com/office/drawing/2014/main" id="{95770F82-0CDB-476D-9DF4-F88469ADDC8A}"/>
              </a:ext>
            </a:extLst>
          </p:cNvPr>
          <p:cNvSpPr/>
          <p:nvPr/>
        </p:nvSpPr>
        <p:spPr>
          <a:xfrm>
            <a:off x="4223995" y="3490341"/>
            <a:ext cx="838200" cy="647700"/>
          </a:xfrm>
          <a:custGeom>
            <a:avLst/>
            <a:gdLst>
              <a:gd name="connsiteX0" fmla="*/ 777516 w 838200"/>
              <a:gd name="connsiteY0" fmla="*/ 19050 h 647700"/>
              <a:gd name="connsiteX1" fmla="*/ 838200 w 838200"/>
              <a:gd name="connsiteY1" fmla="*/ 19050 h 647700"/>
              <a:gd name="connsiteX2" fmla="*/ 838200 w 838200"/>
              <a:gd name="connsiteY2" fmla="*/ 0 h 647700"/>
              <a:gd name="connsiteX3" fmla="*/ 777516 w 838200"/>
              <a:gd name="connsiteY3" fmla="*/ 0 h 647700"/>
              <a:gd name="connsiteX4" fmla="*/ 580158 w 838200"/>
              <a:gd name="connsiteY4" fmla="*/ 77343 h 647700"/>
              <a:gd name="connsiteX5" fmla="*/ 546268 w 838200"/>
              <a:gd name="connsiteY5" fmla="*/ 106871 h 647700"/>
              <a:gd name="connsiteX6" fmla="*/ 541030 w 838200"/>
              <a:gd name="connsiteY6" fmla="*/ 111433 h 647700"/>
              <a:gd name="connsiteX7" fmla="*/ 520875 w 838200"/>
              <a:gd name="connsiteY7" fmla="*/ 104032 h 647700"/>
              <a:gd name="connsiteX8" fmla="*/ 302121 w 838200"/>
              <a:gd name="connsiteY8" fmla="*/ 223399 h 647700"/>
              <a:gd name="connsiteX9" fmla="*/ 302028 w 838200"/>
              <a:gd name="connsiteY9" fmla="*/ 223714 h 647700"/>
              <a:gd name="connsiteX10" fmla="*/ 300323 w 838200"/>
              <a:gd name="connsiteY10" fmla="*/ 229562 h 647700"/>
              <a:gd name="connsiteX11" fmla="*/ 298123 w 838200"/>
              <a:gd name="connsiteY11" fmla="*/ 237078 h 647700"/>
              <a:gd name="connsiteX12" fmla="*/ 162826 w 838200"/>
              <a:gd name="connsiteY12" fmla="*/ 445760 h 647700"/>
              <a:gd name="connsiteX13" fmla="*/ 167973 w 838200"/>
              <a:gd name="connsiteY13" fmla="*/ 464658 h 647700"/>
              <a:gd name="connsiteX14" fmla="*/ 172202 w 838200"/>
              <a:gd name="connsiteY14" fmla="*/ 477546 h 647700"/>
              <a:gd name="connsiteX15" fmla="*/ 64456 w 838200"/>
              <a:gd name="connsiteY15" fmla="*/ 517322 h 647700"/>
              <a:gd name="connsiteX16" fmla="*/ 0 w 838200"/>
              <a:gd name="connsiteY16" fmla="*/ 516913 h 647700"/>
              <a:gd name="connsiteX17" fmla="*/ 0 w 838200"/>
              <a:gd name="connsiteY17" fmla="*/ 535963 h 647700"/>
              <a:gd name="connsiteX18" fmla="*/ 64456 w 838200"/>
              <a:gd name="connsiteY18" fmla="*/ 536372 h 647700"/>
              <a:gd name="connsiteX19" fmla="*/ 192291 w 838200"/>
              <a:gd name="connsiteY19" fmla="*/ 485347 h 647700"/>
              <a:gd name="connsiteX20" fmla="*/ 237801 w 838200"/>
              <a:gd name="connsiteY20" fmla="*/ 441817 h 647700"/>
              <a:gd name="connsiteX21" fmla="*/ 305019 w 838200"/>
              <a:gd name="connsiteY21" fmla="*/ 374333 h 647700"/>
              <a:gd name="connsiteX22" fmla="*/ 307334 w 838200"/>
              <a:gd name="connsiteY22" fmla="*/ 372504 h 647700"/>
              <a:gd name="connsiteX23" fmla="*/ 309467 w 838200"/>
              <a:gd name="connsiteY23" fmla="*/ 370942 h 647700"/>
              <a:gd name="connsiteX24" fmla="*/ 373768 w 838200"/>
              <a:gd name="connsiteY24" fmla="*/ 382801 h 647700"/>
              <a:gd name="connsiteX25" fmla="*/ 373780 w 838200"/>
              <a:gd name="connsiteY25" fmla="*/ 382820 h 647700"/>
              <a:gd name="connsiteX26" fmla="*/ 381772 w 838200"/>
              <a:gd name="connsiteY26" fmla="*/ 408061 h 647700"/>
              <a:gd name="connsiteX27" fmla="*/ 381914 w 838200"/>
              <a:gd name="connsiteY27" fmla="*/ 411337 h 647700"/>
              <a:gd name="connsiteX28" fmla="*/ 370999 w 838200"/>
              <a:gd name="connsiteY28" fmla="*/ 438912 h 647700"/>
              <a:gd name="connsiteX29" fmla="*/ 302324 w 838200"/>
              <a:gd name="connsiteY29" fmla="*/ 507778 h 647700"/>
              <a:gd name="connsiteX30" fmla="*/ 255651 w 838200"/>
              <a:gd name="connsiteY30" fmla="*/ 552374 h 647700"/>
              <a:gd name="connsiteX31" fmla="*/ 64618 w 838200"/>
              <a:gd name="connsiteY31" fmla="*/ 628650 h 647700"/>
              <a:gd name="connsiteX32" fmla="*/ 0 w 838200"/>
              <a:gd name="connsiteY32" fmla="*/ 628222 h 647700"/>
              <a:gd name="connsiteX33" fmla="*/ 0 w 838200"/>
              <a:gd name="connsiteY33" fmla="*/ 647272 h 647700"/>
              <a:gd name="connsiteX34" fmla="*/ 64484 w 838200"/>
              <a:gd name="connsiteY34" fmla="*/ 647700 h 647700"/>
              <a:gd name="connsiteX35" fmla="*/ 263328 w 838200"/>
              <a:gd name="connsiteY35" fmla="*/ 571148 h 647700"/>
              <a:gd name="connsiteX36" fmla="*/ 273253 w 838200"/>
              <a:gd name="connsiteY36" fmla="*/ 574434 h 647700"/>
              <a:gd name="connsiteX37" fmla="*/ 279845 w 838200"/>
              <a:gd name="connsiteY37" fmla="*/ 576615 h 647700"/>
              <a:gd name="connsiteX38" fmla="*/ 335461 w 838200"/>
              <a:gd name="connsiteY38" fmla="*/ 585559 h 647700"/>
              <a:gd name="connsiteX39" fmla="*/ 335975 w 838200"/>
              <a:gd name="connsiteY39" fmla="*/ 585559 h 647700"/>
              <a:gd name="connsiteX40" fmla="*/ 460058 w 838200"/>
              <a:gd name="connsiteY40" fmla="*/ 534000 h 647700"/>
              <a:gd name="connsiteX41" fmla="*/ 463286 w 838200"/>
              <a:gd name="connsiteY41" fmla="*/ 530629 h 647700"/>
              <a:gd name="connsiteX42" fmla="*/ 465363 w 838200"/>
              <a:gd name="connsiteY42" fmla="*/ 528647 h 647700"/>
              <a:gd name="connsiteX43" fmla="*/ 496024 w 838200"/>
              <a:gd name="connsiteY43" fmla="*/ 481803 h 647700"/>
              <a:gd name="connsiteX44" fmla="*/ 497205 w 838200"/>
              <a:gd name="connsiteY44" fmla="*/ 479108 h 647700"/>
              <a:gd name="connsiteX45" fmla="*/ 507521 w 838200"/>
              <a:gd name="connsiteY45" fmla="*/ 446570 h 647700"/>
              <a:gd name="connsiteX46" fmla="*/ 515464 w 838200"/>
              <a:gd name="connsiteY46" fmla="*/ 444218 h 647700"/>
              <a:gd name="connsiteX47" fmla="*/ 521503 w 838200"/>
              <a:gd name="connsiteY47" fmla="*/ 442427 h 647700"/>
              <a:gd name="connsiteX48" fmla="*/ 640393 w 838200"/>
              <a:gd name="connsiteY48" fmla="*/ 223659 h 647700"/>
              <a:gd name="connsiteX49" fmla="*/ 632403 w 838200"/>
              <a:gd name="connsiteY49" fmla="*/ 201987 h 647700"/>
              <a:gd name="connsiteX50" fmla="*/ 635260 w 838200"/>
              <a:gd name="connsiteY50" fmla="*/ 199520 h 647700"/>
              <a:gd name="connsiteX51" fmla="*/ 663531 w 838200"/>
              <a:gd name="connsiteY51" fmla="*/ 175203 h 647700"/>
              <a:gd name="connsiteX52" fmla="*/ 663969 w 838200"/>
              <a:gd name="connsiteY52" fmla="*/ 174822 h 647700"/>
              <a:gd name="connsiteX53" fmla="*/ 664378 w 838200"/>
              <a:gd name="connsiteY53" fmla="*/ 174432 h 647700"/>
              <a:gd name="connsiteX54" fmla="*/ 777945 w 838200"/>
              <a:gd name="connsiteY54" fmla="*/ 128531 h 647700"/>
              <a:gd name="connsiteX55" fmla="*/ 838200 w 838200"/>
              <a:gd name="connsiteY55" fmla="*/ 128531 h 647700"/>
              <a:gd name="connsiteX56" fmla="*/ 838200 w 838200"/>
              <a:gd name="connsiteY56" fmla="*/ 109481 h 647700"/>
              <a:gd name="connsiteX57" fmla="*/ 777954 w 838200"/>
              <a:gd name="connsiteY57" fmla="*/ 109481 h 647700"/>
              <a:gd name="connsiteX58" fmla="*/ 651120 w 838200"/>
              <a:gd name="connsiteY58" fmla="*/ 160754 h 647700"/>
              <a:gd name="connsiteX59" fmla="*/ 623430 w 838200"/>
              <a:gd name="connsiteY59" fmla="*/ 184566 h 647700"/>
              <a:gd name="connsiteX60" fmla="*/ 559403 w 838200"/>
              <a:gd name="connsiteY60" fmla="*/ 120692 h 647700"/>
              <a:gd name="connsiteX61" fmla="*/ 592893 w 838200"/>
              <a:gd name="connsiteY61" fmla="*/ 91497 h 647700"/>
              <a:gd name="connsiteX62" fmla="*/ 777516 w 838200"/>
              <a:gd name="connsiteY62" fmla="*/ 19050 h 647700"/>
              <a:gd name="connsiteX63" fmla="*/ 335642 w 838200"/>
              <a:gd name="connsiteY63" fmla="*/ 343758 h 647700"/>
              <a:gd name="connsiteX64" fmla="*/ 298675 w 838200"/>
              <a:gd name="connsiteY64" fmla="*/ 355283 h 647700"/>
              <a:gd name="connsiteX65" fmla="*/ 295618 w 838200"/>
              <a:gd name="connsiteY65" fmla="*/ 357531 h 647700"/>
              <a:gd name="connsiteX66" fmla="*/ 293199 w 838200"/>
              <a:gd name="connsiteY66" fmla="*/ 359436 h 647700"/>
              <a:gd name="connsiteX67" fmla="*/ 291522 w 838200"/>
              <a:gd name="connsiteY67" fmla="*/ 360922 h 647700"/>
              <a:gd name="connsiteX68" fmla="*/ 224304 w 838200"/>
              <a:gd name="connsiteY68" fmla="*/ 428387 h 647700"/>
              <a:gd name="connsiteX69" fmla="*/ 187643 w 838200"/>
              <a:gd name="connsiteY69" fmla="*/ 463449 h 647700"/>
              <a:gd name="connsiteX70" fmla="*/ 186090 w 838200"/>
              <a:gd name="connsiteY70" fmla="*/ 458686 h 647700"/>
              <a:gd name="connsiteX71" fmla="*/ 285786 w 838200"/>
              <a:gd name="connsiteY71" fmla="*/ 260114 h 647700"/>
              <a:gd name="connsiteX72" fmla="*/ 396592 w 838200"/>
              <a:gd name="connsiteY72" fmla="*/ 264614 h 647700"/>
              <a:gd name="connsiteX73" fmla="*/ 400250 w 838200"/>
              <a:gd name="connsiteY73" fmla="*/ 266157 h 647700"/>
              <a:gd name="connsiteX74" fmla="*/ 385477 w 838200"/>
              <a:gd name="connsiteY74" fmla="*/ 315297 h 647700"/>
              <a:gd name="connsiteX75" fmla="*/ 385477 w 838200"/>
              <a:gd name="connsiteY75" fmla="*/ 315602 h 647700"/>
              <a:gd name="connsiteX76" fmla="*/ 385477 w 838200"/>
              <a:gd name="connsiteY76" fmla="*/ 315906 h 647700"/>
              <a:gd name="connsiteX77" fmla="*/ 382543 w 838200"/>
              <a:gd name="connsiteY77" fmla="*/ 363684 h 647700"/>
              <a:gd name="connsiteX78" fmla="*/ 335642 w 838200"/>
              <a:gd name="connsiteY78" fmla="*/ 343758 h 647700"/>
              <a:gd name="connsiteX79" fmla="*/ 506520 w 838200"/>
              <a:gd name="connsiteY79" fmla="*/ 303553 h 647700"/>
              <a:gd name="connsiteX80" fmla="*/ 496043 w 838200"/>
              <a:gd name="connsiteY80" fmla="*/ 333309 h 647700"/>
              <a:gd name="connsiteX81" fmla="*/ 494500 w 838200"/>
              <a:gd name="connsiteY81" fmla="*/ 365694 h 647700"/>
              <a:gd name="connsiteX82" fmla="*/ 492300 w 838200"/>
              <a:gd name="connsiteY82" fmla="*/ 414033 h 647700"/>
              <a:gd name="connsiteX83" fmla="*/ 479689 w 838200"/>
              <a:gd name="connsiteY83" fmla="*/ 471545 h 647700"/>
              <a:gd name="connsiteX84" fmla="*/ 478326 w 838200"/>
              <a:gd name="connsiteY84" fmla="*/ 474707 h 647700"/>
              <a:gd name="connsiteX85" fmla="*/ 451752 w 838200"/>
              <a:gd name="connsiteY85" fmla="*/ 515293 h 647700"/>
              <a:gd name="connsiteX86" fmla="*/ 446551 w 838200"/>
              <a:gd name="connsiteY86" fmla="*/ 520542 h 647700"/>
              <a:gd name="connsiteX87" fmla="*/ 336004 w 838200"/>
              <a:gd name="connsiteY87" fmla="*/ 566490 h 647700"/>
              <a:gd name="connsiteX88" fmla="*/ 335490 w 838200"/>
              <a:gd name="connsiteY88" fmla="*/ 566490 h 647700"/>
              <a:gd name="connsiteX89" fmla="*/ 285864 w 838200"/>
              <a:gd name="connsiteY89" fmla="*/ 558508 h 647700"/>
              <a:gd name="connsiteX90" fmla="*/ 279263 w 838200"/>
              <a:gd name="connsiteY90" fmla="*/ 556327 h 647700"/>
              <a:gd name="connsiteX91" fmla="*/ 282207 w 838200"/>
              <a:gd name="connsiteY91" fmla="*/ 553384 h 647700"/>
              <a:gd name="connsiteX92" fmla="*/ 315544 w 838200"/>
              <a:gd name="connsiteY92" fmla="*/ 521532 h 647700"/>
              <a:gd name="connsiteX93" fmla="*/ 384543 w 838200"/>
              <a:gd name="connsiteY93" fmla="*/ 452343 h 647700"/>
              <a:gd name="connsiteX94" fmla="*/ 400964 w 838200"/>
              <a:gd name="connsiteY94" fmla="*/ 413157 h 647700"/>
              <a:gd name="connsiteX95" fmla="*/ 401241 w 838200"/>
              <a:gd name="connsiteY95" fmla="*/ 404584 h 647700"/>
              <a:gd name="connsiteX96" fmla="*/ 402136 w 838200"/>
              <a:gd name="connsiteY96" fmla="*/ 365427 h 647700"/>
              <a:gd name="connsiteX97" fmla="*/ 402136 w 838200"/>
              <a:gd name="connsiteY97" fmla="*/ 356359 h 647700"/>
              <a:gd name="connsiteX98" fmla="*/ 404813 w 838200"/>
              <a:gd name="connsiteY98" fmla="*/ 318192 h 647700"/>
              <a:gd name="connsiteX99" fmla="*/ 416538 w 838200"/>
              <a:gd name="connsiteY99" fmla="*/ 277530 h 647700"/>
              <a:gd name="connsiteX100" fmla="*/ 418167 w 838200"/>
              <a:gd name="connsiteY100" fmla="*/ 273606 h 647700"/>
              <a:gd name="connsiteX101" fmla="*/ 420862 w 838200"/>
              <a:gd name="connsiteY101" fmla="*/ 267129 h 647700"/>
              <a:gd name="connsiteX102" fmla="*/ 438264 w 838200"/>
              <a:gd name="connsiteY102" fmla="*/ 240668 h 647700"/>
              <a:gd name="connsiteX103" fmla="*/ 503973 w 838200"/>
              <a:gd name="connsiteY103" fmla="*/ 240788 h 647700"/>
              <a:gd name="connsiteX104" fmla="*/ 503987 w 838200"/>
              <a:gd name="connsiteY104" fmla="*/ 240802 h 647700"/>
              <a:gd name="connsiteX105" fmla="*/ 506520 w 838200"/>
              <a:gd name="connsiteY105" fmla="*/ 303553 h 647700"/>
              <a:gd name="connsiteX106" fmla="*/ 622259 w 838200"/>
              <a:gd name="connsiteY106" fmla="*/ 317526 h 647700"/>
              <a:gd name="connsiteX107" fmla="*/ 516055 w 838200"/>
              <a:gd name="connsiteY107" fmla="*/ 424110 h 647700"/>
              <a:gd name="connsiteX108" fmla="*/ 510540 w 838200"/>
              <a:gd name="connsiteY108" fmla="*/ 425768 h 647700"/>
              <a:gd name="connsiteX109" fmla="*/ 511331 w 838200"/>
              <a:gd name="connsiteY109" fmla="*/ 415224 h 647700"/>
              <a:gd name="connsiteX110" fmla="*/ 513559 w 838200"/>
              <a:gd name="connsiteY110" fmla="*/ 366056 h 647700"/>
              <a:gd name="connsiteX111" fmla="*/ 513559 w 838200"/>
              <a:gd name="connsiteY111" fmla="*/ 365541 h 647700"/>
              <a:gd name="connsiteX112" fmla="*/ 514931 w 838200"/>
              <a:gd name="connsiteY112" fmla="*/ 336014 h 647700"/>
              <a:gd name="connsiteX113" fmla="*/ 522475 w 838200"/>
              <a:gd name="connsiteY113" fmla="*/ 314182 h 647700"/>
              <a:gd name="connsiteX114" fmla="*/ 517484 w 838200"/>
              <a:gd name="connsiteY114" fmla="*/ 227353 h 647700"/>
              <a:gd name="connsiteX115" fmla="*/ 424796 w 838200"/>
              <a:gd name="connsiteY115" fmla="*/ 227172 h 647700"/>
              <a:gd name="connsiteX116" fmla="*/ 408889 w 838200"/>
              <a:gd name="connsiteY116" fmla="*/ 249155 h 647700"/>
              <a:gd name="connsiteX117" fmla="*/ 407984 w 838200"/>
              <a:gd name="connsiteY117" fmla="*/ 248765 h 647700"/>
              <a:gd name="connsiteX118" fmla="*/ 404079 w 838200"/>
              <a:gd name="connsiteY118" fmla="*/ 247117 h 647700"/>
              <a:gd name="connsiteX119" fmla="*/ 335232 w 838200"/>
              <a:gd name="connsiteY119" fmla="*/ 233106 h 647700"/>
              <a:gd name="connsiteX120" fmla="*/ 318945 w 838200"/>
              <a:gd name="connsiteY120" fmla="*/ 233896 h 647700"/>
              <a:gd name="connsiteX121" fmla="*/ 320354 w 838200"/>
              <a:gd name="connsiteY121" fmla="*/ 229077 h 647700"/>
              <a:gd name="connsiteX122" fmla="*/ 515555 w 838200"/>
              <a:gd name="connsiteY122" fmla="*/ 122335 h 647700"/>
              <a:gd name="connsiteX123" fmla="*/ 622297 w 838200"/>
              <a:gd name="connsiteY123" fmla="*/ 31753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38200" h="647700">
                <a:moveTo>
                  <a:pt x="777516" y="19050"/>
                </a:moveTo>
                <a:lnTo>
                  <a:pt x="838200" y="19050"/>
                </a:lnTo>
                <a:lnTo>
                  <a:pt x="838200" y="0"/>
                </a:lnTo>
                <a:lnTo>
                  <a:pt x="777516" y="0"/>
                </a:lnTo>
                <a:cubicBezTo>
                  <a:pt x="704317" y="-103"/>
                  <a:pt x="633797" y="27533"/>
                  <a:pt x="580158" y="77343"/>
                </a:cubicBezTo>
                <a:lnTo>
                  <a:pt x="546268" y="106871"/>
                </a:lnTo>
                <a:lnTo>
                  <a:pt x="541030" y="111433"/>
                </a:lnTo>
                <a:cubicBezTo>
                  <a:pt x="534464" y="108569"/>
                  <a:pt x="527734" y="106098"/>
                  <a:pt x="520875" y="104032"/>
                </a:cubicBezTo>
                <a:cubicBezTo>
                  <a:pt x="427505" y="76587"/>
                  <a:pt x="329566" y="130029"/>
                  <a:pt x="302121" y="223399"/>
                </a:cubicBezTo>
                <a:cubicBezTo>
                  <a:pt x="302089" y="223503"/>
                  <a:pt x="302059" y="223609"/>
                  <a:pt x="302028" y="223714"/>
                </a:cubicBezTo>
                <a:lnTo>
                  <a:pt x="300323" y="229562"/>
                </a:lnTo>
                <a:lnTo>
                  <a:pt x="298123" y="237078"/>
                </a:lnTo>
                <a:cubicBezTo>
                  <a:pt x="203136" y="257342"/>
                  <a:pt x="142562" y="350773"/>
                  <a:pt x="162826" y="445760"/>
                </a:cubicBezTo>
                <a:cubicBezTo>
                  <a:pt x="164189" y="452150"/>
                  <a:pt x="165908" y="458459"/>
                  <a:pt x="167973" y="464658"/>
                </a:cubicBezTo>
                <a:lnTo>
                  <a:pt x="172202" y="477546"/>
                </a:lnTo>
                <a:cubicBezTo>
                  <a:pt x="142179" y="503228"/>
                  <a:pt x="103965" y="517334"/>
                  <a:pt x="64456" y="517322"/>
                </a:cubicBezTo>
                <a:lnTo>
                  <a:pt x="0" y="516913"/>
                </a:lnTo>
                <a:lnTo>
                  <a:pt x="0" y="535963"/>
                </a:lnTo>
                <a:lnTo>
                  <a:pt x="64456" y="536372"/>
                </a:lnTo>
                <a:cubicBezTo>
                  <a:pt x="112045" y="536444"/>
                  <a:pt x="157831" y="518169"/>
                  <a:pt x="192291" y="485347"/>
                </a:cubicBezTo>
                <a:lnTo>
                  <a:pt x="237801" y="441817"/>
                </a:lnTo>
                <a:lnTo>
                  <a:pt x="305019" y="374333"/>
                </a:lnTo>
                <a:lnTo>
                  <a:pt x="307334" y="372504"/>
                </a:lnTo>
                <a:cubicBezTo>
                  <a:pt x="308010" y="371971"/>
                  <a:pt x="308734" y="371447"/>
                  <a:pt x="309467" y="370942"/>
                </a:cubicBezTo>
                <a:cubicBezTo>
                  <a:pt x="330498" y="356461"/>
                  <a:pt x="359287" y="361770"/>
                  <a:pt x="373768" y="382801"/>
                </a:cubicBezTo>
                <a:cubicBezTo>
                  <a:pt x="373771" y="382808"/>
                  <a:pt x="373776" y="382814"/>
                  <a:pt x="373780" y="382820"/>
                </a:cubicBezTo>
                <a:cubicBezTo>
                  <a:pt x="378785" y="390304"/>
                  <a:pt x="381557" y="399059"/>
                  <a:pt x="381772" y="408061"/>
                </a:cubicBezTo>
                <a:lnTo>
                  <a:pt x="381914" y="411337"/>
                </a:lnTo>
                <a:cubicBezTo>
                  <a:pt x="382345" y="421660"/>
                  <a:pt x="378378" y="431681"/>
                  <a:pt x="370999" y="438912"/>
                </a:cubicBezTo>
                <a:lnTo>
                  <a:pt x="302324" y="507778"/>
                </a:lnTo>
                <a:lnTo>
                  <a:pt x="255651" y="552374"/>
                </a:lnTo>
                <a:cubicBezTo>
                  <a:pt x="204159" y="601431"/>
                  <a:pt x="135737" y="628750"/>
                  <a:pt x="64618" y="628650"/>
                </a:cubicBezTo>
                <a:lnTo>
                  <a:pt x="0" y="628222"/>
                </a:lnTo>
                <a:lnTo>
                  <a:pt x="0" y="647272"/>
                </a:lnTo>
                <a:lnTo>
                  <a:pt x="64484" y="647700"/>
                </a:lnTo>
                <a:cubicBezTo>
                  <a:pt x="137983" y="647820"/>
                  <a:pt x="208884" y="620524"/>
                  <a:pt x="263328" y="571148"/>
                </a:cubicBezTo>
                <a:lnTo>
                  <a:pt x="273253" y="574434"/>
                </a:lnTo>
                <a:lnTo>
                  <a:pt x="279845" y="576615"/>
                </a:lnTo>
                <a:cubicBezTo>
                  <a:pt x="297786" y="582549"/>
                  <a:pt x="316563" y="585570"/>
                  <a:pt x="335461" y="585559"/>
                </a:cubicBezTo>
                <a:lnTo>
                  <a:pt x="335975" y="585559"/>
                </a:lnTo>
                <a:cubicBezTo>
                  <a:pt x="382522" y="585436"/>
                  <a:pt x="427130" y="566901"/>
                  <a:pt x="460058" y="534000"/>
                </a:cubicBezTo>
                <a:lnTo>
                  <a:pt x="463286" y="530629"/>
                </a:lnTo>
                <a:cubicBezTo>
                  <a:pt x="464058" y="529924"/>
                  <a:pt x="464715" y="529314"/>
                  <a:pt x="465363" y="528647"/>
                </a:cubicBezTo>
                <a:cubicBezTo>
                  <a:pt x="478608" y="515236"/>
                  <a:pt x="489034" y="499308"/>
                  <a:pt x="496024" y="481803"/>
                </a:cubicBezTo>
                <a:lnTo>
                  <a:pt x="497205" y="479108"/>
                </a:lnTo>
                <a:cubicBezTo>
                  <a:pt x="501698" y="468625"/>
                  <a:pt x="505153" y="457727"/>
                  <a:pt x="507521" y="446570"/>
                </a:cubicBezTo>
                <a:lnTo>
                  <a:pt x="515464" y="444218"/>
                </a:lnTo>
                <a:lnTo>
                  <a:pt x="521503" y="442427"/>
                </a:lnTo>
                <a:cubicBezTo>
                  <a:pt x="614745" y="414846"/>
                  <a:pt x="667974" y="316901"/>
                  <a:pt x="640393" y="223659"/>
                </a:cubicBezTo>
                <a:cubicBezTo>
                  <a:pt x="638207" y="216268"/>
                  <a:pt x="635538" y="209028"/>
                  <a:pt x="632403" y="201987"/>
                </a:cubicBezTo>
                <a:lnTo>
                  <a:pt x="635260" y="199520"/>
                </a:lnTo>
                <a:lnTo>
                  <a:pt x="663531" y="175203"/>
                </a:lnTo>
                <a:lnTo>
                  <a:pt x="663969" y="174822"/>
                </a:lnTo>
                <a:lnTo>
                  <a:pt x="664378" y="174432"/>
                </a:lnTo>
                <a:cubicBezTo>
                  <a:pt x="694774" y="144867"/>
                  <a:pt x="735543" y="128390"/>
                  <a:pt x="777945" y="128531"/>
                </a:cubicBezTo>
                <a:lnTo>
                  <a:pt x="838200" y="128531"/>
                </a:lnTo>
                <a:lnTo>
                  <a:pt x="838200" y="109481"/>
                </a:lnTo>
                <a:lnTo>
                  <a:pt x="777954" y="109481"/>
                </a:lnTo>
                <a:cubicBezTo>
                  <a:pt x="730593" y="109304"/>
                  <a:pt x="685053" y="127714"/>
                  <a:pt x="651120" y="160754"/>
                </a:cubicBezTo>
                <a:lnTo>
                  <a:pt x="623430" y="184566"/>
                </a:lnTo>
                <a:cubicBezTo>
                  <a:pt x="608056" y="158031"/>
                  <a:pt x="585976" y="136002"/>
                  <a:pt x="559403" y="120692"/>
                </a:cubicBezTo>
                <a:lnTo>
                  <a:pt x="592893" y="91497"/>
                </a:lnTo>
                <a:cubicBezTo>
                  <a:pt x="643043" y="44846"/>
                  <a:pt x="709023" y="18955"/>
                  <a:pt x="777516" y="19050"/>
                </a:cubicBezTo>
                <a:close/>
                <a:moveTo>
                  <a:pt x="335642" y="343758"/>
                </a:moveTo>
                <a:cubicBezTo>
                  <a:pt x="322435" y="343754"/>
                  <a:pt x="309540" y="347773"/>
                  <a:pt x="298675" y="355283"/>
                </a:cubicBezTo>
                <a:cubicBezTo>
                  <a:pt x="297561" y="356064"/>
                  <a:pt x="296551" y="356797"/>
                  <a:pt x="295618" y="357531"/>
                </a:cubicBezTo>
                <a:lnTo>
                  <a:pt x="293199" y="359436"/>
                </a:lnTo>
                <a:lnTo>
                  <a:pt x="291522" y="360922"/>
                </a:lnTo>
                <a:lnTo>
                  <a:pt x="224304" y="428387"/>
                </a:lnTo>
                <a:lnTo>
                  <a:pt x="187643" y="463449"/>
                </a:lnTo>
                <a:lnTo>
                  <a:pt x="186090" y="458686"/>
                </a:lnTo>
                <a:cubicBezTo>
                  <a:pt x="158787" y="376322"/>
                  <a:pt x="203422" y="287418"/>
                  <a:pt x="285786" y="260114"/>
                </a:cubicBezTo>
                <a:cubicBezTo>
                  <a:pt x="322041" y="248096"/>
                  <a:pt x="361432" y="249695"/>
                  <a:pt x="396592" y="264614"/>
                </a:cubicBezTo>
                <a:lnTo>
                  <a:pt x="400250" y="266157"/>
                </a:lnTo>
                <a:cubicBezTo>
                  <a:pt x="393333" y="281871"/>
                  <a:pt x="388371" y="298374"/>
                  <a:pt x="385477" y="315297"/>
                </a:cubicBezTo>
                <a:lnTo>
                  <a:pt x="385477" y="315602"/>
                </a:lnTo>
                <a:lnTo>
                  <a:pt x="385477" y="315906"/>
                </a:lnTo>
                <a:cubicBezTo>
                  <a:pt x="383433" y="331748"/>
                  <a:pt x="382453" y="347710"/>
                  <a:pt x="382543" y="363684"/>
                </a:cubicBezTo>
                <a:cubicBezTo>
                  <a:pt x="370262" y="350952"/>
                  <a:pt x="353332" y="343758"/>
                  <a:pt x="335642" y="343758"/>
                </a:cubicBezTo>
                <a:close/>
                <a:moveTo>
                  <a:pt x="506520" y="303553"/>
                </a:moveTo>
                <a:cubicBezTo>
                  <a:pt x="500687" y="312485"/>
                  <a:pt x="497094" y="322692"/>
                  <a:pt x="496043" y="333309"/>
                </a:cubicBezTo>
                <a:cubicBezTo>
                  <a:pt x="494912" y="344065"/>
                  <a:pt x="494397" y="354878"/>
                  <a:pt x="494500" y="365694"/>
                </a:cubicBezTo>
                <a:cubicBezTo>
                  <a:pt x="494262" y="379638"/>
                  <a:pt x="493967" y="396745"/>
                  <a:pt x="492300" y="414033"/>
                </a:cubicBezTo>
                <a:cubicBezTo>
                  <a:pt x="491797" y="433832"/>
                  <a:pt x="487517" y="453352"/>
                  <a:pt x="479689" y="471545"/>
                </a:cubicBezTo>
                <a:lnTo>
                  <a:pt x="478326" y="474707"/>
                </a:lnTo>
                <a:cubicBezTo>
                  <a:pt x="472272" y="489877"/>
                  <a:pt x="463235" y="503678"/>
                  <a:pt x="451752" y="515293"/>
                </a:cubicBezTo>
                <a:cubicBezTo>
                  <a:pt x="451180" y="515893"/>
                  <a:pt x="447132" y="519941"/>
                  <a:pt x="446551" y="520542"/>
                </a:cubicBezTo>
                <a:cubicBezTo>
                  <a:pt x="417214" y="549853"/>
                  <a:pt x="377474" y="566370"/>
                  <a:pt x="336004" y="566490"/>
                </a:cubicBezTo>
                <a:lnTo>
                  <a:pt x="335490" y="566490"/>
                </a:lnTo>
                <a:cubicBezTo>
                  <a:pt x="318627" y="566502"/>
                  <a:pt x="301872" y="563807"/>
                  <a:pt x="285864" y="558508"/>
                </a:cubicBezTo>
                <a:lnTo>
                  <a:pt x="279263" y="556327"/>
                </a:lnTo>
                <a:lnTo>
                  <a:pt x="282207" y="553384"/>
                </a:lnTo>
                <a:lnTo>
                  <a:pt x="315544" y="521532"/>
                </a:lnTo>
                <a:lnTo>
                  <a:pt x="384543" y="452343"/>
                </a:lnTo>
                <a:cubicBezTo>
                  <a:pt x="395007" y="441982"/>
                  <a:pt x="400917" y="427882"/>
                  <a:pt x="400964" y="413157"/>
                </a:cubicBezTo>
                <a:lnTo>
                  <a:pt x="401241" y="404584"/>
                </a:lnTo>
                <a:lnTo>
                  <a:pt x="402136" y="365427"/>
                </a:lnTo>
                <a:lnTo>
                  <a:pt x="402136" y="356359"/>
                </a:lnTo>
                <a:cubicBezTo>
                  <a:pt x="402127" y="343590"/>
                  <a:pt x="403022" y="330836"/>
                  <a:pt x="404813" y="318192"/>
                </a:cubicBezTo>
                <a:cubicBezTo>
                  <a:pt x="407186" y="304242"/>
                  <a:pt x="411119" y="290602"/>
                  <a:pt x="416538" y="277530"/>
                </a:cubicBezTo>
                <a:lnTo>
                  <a:pt x="418167" y="273606"/>
                </a:lnTo>
                <a:lnTo>
                  <a:pt x="420862" y="267129"/>
                </a:lnTo>
                <a:cubicBezTo>
                  <a:pt x="425242" y="257452"/>
                  <a:pt x="431114" y="248524"/>
                  <a:pt x="438264" y="240668"/>
                </a:cubicBezTo>
                <a:cubicBezTo>
                  <a:pt x="456442" y="222557"/>
                  <a:pt x="485861" y="222610"/>
                  <a:pt x="503973" y="240788"/>
                </a:cubicBezTo>
                <a:cubicBezTo>
                  <a:pt x="503977" y="240792"/>
                  <a:pt x="503982" y="240797"/>
                  <a:pt x="503987" y="240802"/>
                </a:cubicBezTo>
                <a:cubicBezTo>
                  <a:pt x="520882" y="257937"/>
                  <a:pt x="521980" y="285110"/>
                  <a:pt x="506520" y="303553"/>
                </a:cubicBezTo>
                <a:close/>
                <a:moveTo>
                  <a:pt x="622259" y="317526"/>
                </a:moveTo>
                <a:cubicBezTo>
                  <a:pt x="607344" y="368837"/>
                  <a:pt x="567312" y="409011"/>
                  <a:pt x="516055" y="424110"/>
                </a:cubicBezTo>
                <a:lnTo>
                  <a:pt x="510540" y="425768"/>
                </a:lnTo>
                <a:cubicBezTo>
                  <a:pt x="510845" y="422263"/>
                  <a:pt x="511235" y="418757"/>
                  <a:pt x="511331" y="415224"/>
                </a:cubicBezTo>
                <a:cubicBezTo>
                  <a:pt x="513017" y="397421"/>
                  <a:pt x="513312" y="380048"/>
                  <a:pt x="513559" y="366056"/>
                </a:cubicBezTo>
                <a:lnTo>
                  <a:pt x="513559" y="365541"/>
                </a:lnTo>
                <a:cubicBezTo>
                  <a:pt x="513460" y="355681"/>
                  <a:pt x="513919" y="345823"/>
                  <a:pt x="514931" y="336014"/>
                </a:cubicBezTo>
                <a:cubicBezTo>
                  <a:pt x="514972" y="328104"/>
                  <a:pt x="517624" y="320430"/>
                  <a:pt x="522475" y="314182"/>
                </a:cubicBezTo>
                <a:cubicBezTo>
                  <a:pt x="542818" y="288082"/>
                  <a:pt x="540684" y="250950"/>
                  <a:pt x="517484" y="227353"/>
                </a:cubicBezTo>
                <a:cubicBezTo>
                  <a:pt x="491939" y="201708"/>
                  <a:pt x="450441" y="201627"/>
                  <a:pt x="424796" y="227172"/>
                </a:cubicBezTo>
                <a:cubicBezTo>
                  <a:pt x="418574" y="233788"/>
                  <a:pt x="413228" y="241176"/>
                  <a:pt x="408889" y="249155"/>
                </a:cubicBezTo>
                <a:lnTo>
                  <a:pt x="407984" y="248765"/>
                </a:lnTo>
                <a:lnTo>
                  <a:pt x="404079" y="247117"/>
                </a:lnTo>
                <a:cubicBezTo>
                  <a:pt x="382312" y="237847"/>
                  <a:pt x="358892" y="233081"/>
                  <a:pt x="335232" y="233106"/>
                </a:cubicBezTo>
                <a:cubicBezTo>
                  <a:pt x="329756" y="233106"/>
                  <a:pt x="324326" y="233401"/>
                  <a:pt x="318945" y="233896"/>
                </a:cubicBezTo>
                <a:lnTo>
                  <a:pt x="320354" y="229077"/>
                </a:lnTo>
                <a:cubicBezTo>
                  <a:pt x="344781" y="145698"/>
                  <a:pt x="432176" y="97908"/>
                  <a:pt x="515555" y="122335"/>
                </a:cubicBezTo>
                <a:cubicBezTo>
                  <a:pt x="598934" y="146762"/>
                  <a:pt x="646724" y="234156"/>
                  <a:pt x="622297" y="31753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18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4301C76-9763-4374-A5FA-E70A8F2BD991}"/>
              </a:ext>
            </a:extLst>
          </p:cNvPr>
          <p:cNvSpPr/>
          <p:nvPr/>
        </p:nvSpPr>
        <p:spPr>
          <a:xfrm>
            <a:off x="303331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F7E85D-87E2-4312-9745-6032D0DEA52B}"/>
              </a:ext>
            </a:extLst>
          </p:cNvPr>
          <p:cNvSpPr/>
          <p:nvPr/>
        </p:nvSpPr>
        <p:spPr>
          <a:xfrm>
            <a:off x="303331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485FD38-6986-41FB-BDD2-2E44C76EF22A}"/>
              </a:ext>
            </a:extLst>
          </p:cNvPr>
          <p:cNvSpPr txBox="1"/>
          <p:nvPr/>
        </p:nvSpPr>
        <p:spPr>
          <a:xfrm>
            <a:off x="524088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E3B8863-B4EE-42AF-AA6B-1CB5A6EEBE0E}"/>
              </a:ext>
            </a:extLst>
          </p:cNvPr>
          <p:cNvSpPr/>
          <p:nvPr/>
        </p:nvSpPr>
        <p:spPr>
          <a:xfrm>
            <a:off x="526437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52E469-4AFA-4E12-B801-BD8C1601D2AE}"/>
              </a:ext>
            </a:extLst>
          </p:cNvPr>
          <p:cNvSpPr txBox="1"/>
          <p:nvPr/>
        </p:nvSpPr>
        <p:spPr>
          <a:xfrm>
            <a:off x="542032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RISKS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390B854-96DE-4E78-AB23-D4635B5ED36C}"/>
              </a:ext>
            </a:extLst>
          </p:cNvPr>
          <p:cNvSpPr/>
          <p:nvPr/>
        </p:nvSpPr>
        <p:spPr>
          <a:xfrm>
            <a:off x="901635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E0C8259-2DDE-4F2F-A8D6-02C368F02C8C}"/>
              </a:ext>
            </a:extLst>
          </p:cNvPr>
          <p:cNvSpPr/>
          <p:nvPr/>
        </p:nvSpPr>
        <p:spPr>
          <a:xfrm>
            <a:off x="901635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76C83F3-AA84-48D1-BE17-A4EEDB9476EC}"/>
              </a:ext>
            </a:extLst>
          </p:cNvPr>
          <p:cNvSpPr txBox="1"/>
          <p:nvPr/>
        </p:nvSpPr>
        <p:spPr>
          <a:xfrm>
            <a:off x="923711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A8503C8-3F63-4D28-8A9C-BF25CA946A7C}"/>
              </a:ext>
            </a:extLst>
          </p:cNvPr>
          <p:cNvSpPr txBox="1"/>
          <p:nvPr/>
        </p:nvSpPr>
        <p:spPr>
          <a:xfrm>
            <a:off x="925505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8CDDCA6-41C5-4BBD-8677-5BE4540CF1DD}"/>
              </a:ext>
            </a:extLst>
          </p:cNvPr>
          <p:cNvSpPr/>
          <p:nvPr/>
        </p:nvSpPr>
        <p:spPr>
          <a:xfrm>
            <a:off x="923945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2A4BA87-23FE-41EF-B0BF-548D0F1C6503}"/>
              </a:ext>
            </a:extLst>
          </p:cNvPr>
          <p:cNvSpPr/>
          <p:nvPr/>
        </p:nvSpPr>
        <p:spPr>
          <a:xfrm>
            <a:off x="3207672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61C0926-9816-4772-AD2C-D60A9EF333B5}"/>
              </a:ext>
            </a:extLst>
          </p:cNvPr>
          <p:cNvSpPr/>
          <p:nvPr/>
        </p:nvSpPr>
        <p:spPr>
          <a:xfrm>
            <a:off x="3207672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CC2A6EE-14F6-49F2-B803-38E4EAFC0EA2}"/>
              </a:ext>
            </a:extLst>
          </p:cNvPr>
          <p:cNvSpPr txBox="1"/>
          <p:nvPr/>
        </p:nvSpPr>
        <p:spPr>
          <a:xfrm>
            <a:off x="3428429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86F7D6-BED6-42B2-A107-6A266AA746BD}"/>
              </a:ext>
            </a:extLst>
          </p:cNvPr>
          <p:cNvSpPr txBox="1"/>
          <p:nvPr/>
        </p:nvSpPr>
        <p:spPr>
          <a:xfrm>
            <a:off x="3446373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AC3C663-B48D-49DE-A9AF-0CFE210E45CB}"/>
              </a:ext>
            </a:extLst>
          </p:cNvPr>
          <p:cNvSpPr/>
          <p:nvPr/>
        </p:nvSpPr>
        <p:spPr>
          <a:xfrm>
            <a:off x="3430778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95" name="Graphic 18" descr="Cloud With Lightning And Rain outline">
            <a:extLst>
              <a:ext uri="{FF2B5EF4-FFF2-40B4-BE49-F238E27FC236}">
                <a16:creationId xmlns:a16="http://schemas.microsoft.com/office/drawing/2014/main" id="{017705ED-E205-40FF-91F1-E49819AB9EA1}"/>
              </a:ext>
            </a:extLst>
          </p:cNvPr>
          <p:cNvGrpSpPr/>
          <p:nvPr/>
        </p:nvGrpSpPr>
        <p:grpSpPr>
          <a:xfrm>
            <a:off x="1414977" y="3500589"/>
            <a:ext cx="647828" cy="636064"/>
            <a:chOff x="1414977" y="3500589"/>
            <a:chExt cx="647828" cy="636064"/>
          </a:xfrm>
          <a:solidFill>
            <a:schemeClr val="bg1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A5C2E7D-F254-49BE-9315-0CE98FE54D5F}"/>
                </a:ext>
              </a:extLst>
            </p:cNvPr>
            <p:cNvSpPr/>
            <p:nvPr/>
          </p:nvSpPr>
          <p:spPr>
            <a:xfrm>
              <a:off x="1414977" y="3500589"/>
              <a:ext cx="647828" cy="361227"/>
            </a:xfrm>
            <a:custGeom>
              <a:avLst/>
              <a:gdLst>
                <a:gd name="connsiteX0" fmla="*/ 647827 w 647828"/>
                <a:gd name="connsiteY0" fmla="*/ 271035 h 361227"/>
                <a:gd name="connsiteX1" fmla="*/ 558722 w 647828"/>
                <a:gd name="connsiteY1" fmla="*/ 180844 h 361227"/>
                <a:gd name="connsiteX2" fmla="*/ 543328 w 647828"/>
                <a:gd name="connsiteY2" fmla="*/ 182081 h 361227"/>
                <a:gd name="connsiteX3" fmla="*/ 543328 w 647828"/>
                <a:gd name="connsiteY3" fmla="*/ 180843 h 361227"/>
                <a:gd name="connsiteX4" fmla="*/ 429333 w 647828"/>
                <a:gd name="connsiteY4" fmla="*/ 66924 h 361227"/>
                <a:gd name="connsiteX5" fmla="*/ 393795 w 647828"/>
                <a:gd name="connsiteY5" fmla="*/ 72620 h 361227"/>
                <a:gd name="connsiteX6" fmla="*/ 207377 w 647828"/>
                <a:gd name="connsiteY6" fmla="*/ 16385 h 361227"/>
                <a:gd name="connsiteX7" fmla="*/ 134810 w 647828"/>
                <a:gd name="connsiteY7" fmla="*/ 135085 h 361227"/>
                <a:gd name="connsiteX8" fmla="*/ 1902 w 647828"/>
                <a:gd name="connsiteY8" fmla="*/ 226708 h 361227"/>
                <a:gd name="connsiteX9" fmla="*/ 93526 w 647828"/>
                <a:gd name="connsiteY9" fmla="*/ 359616 h 361227"/>
                <a:gd name="connsiteX10" fmla="*/ 106311 w 647828"/>
                <a:gd name="connsiteY10" fmla="*/ 361227 h 361227"/>
                <a:gd name="connsiteX11" fmla="*/ 562330 w 647828"/>
                <a:gd name="connsiteY11" fmla="*/ 361227 h 361227"/>
                <a:gd name="connsiteX12" fmla="*/ 647827 w 647828"/>
                <a:gd name="connsiteY12" fmla="*/ 271035 h 361227"/>
                <a:gd name="connsiteX13" fmla="*/ 113998 w 647828"/>
                <a:gd name="connsiteY13" fmla="*/ 342177 h 361227"/>
                <a:gd name="connsiteX14" fmla="*/ 107588 w 647828"/>
                <a:gd name="connsiteY14" fmla="*/ 341749 h 361227"/>
                <a:gd name="connsiteX15" fmla="*/ 19240 w 647828"/>
                <a:gd name="connsiteY15" fmla="*/ 240760 h 361227"/>
                <a:gd name="connsiteX16" fmla="*/ 120229 w 647828"/>
                <a:gd name="connsiteY16" fmla="*/ 152413 h 361227"/>
                <a:gd name="connsiteX17" fmla="*/ 131305 w 647828"/>
                <a:gd name="connsiteY17" fmla="*/ 153811 h 361227"/>
                <a:gd name="connsiteX18" fmla="*/ 153451 w 647828"/>
                <a:gd name="connsiteY18" fmla="*/ 157954 h 361227"/>
                <a:gd name="connsiteX19" fmla="*/ 153860 w 647828"/>
                <a:gd name="connsiteY19" fmla="*/ 135437 h 361227"/>
                <a:gd name="connsiteX20" fmla="*/ 274749 w 647828"/>
                <a:gd name="connsiteY20" fmla="*/ 19102 h 361227"/>
                <a:gd name="connsiteX21" fmla="*/ 377002 w 647828"/>
                <a:gd name="connsiteY21" fmla="*/ 81611 h 361227"/>
                <a:gd name="connsiteX22" fmla="*/ 384546 w 647828"/>
                <a:gd name="connsiteY22" fmla="*/ 95699 h 361227"/>
                <a:gd name="connsiteX23" fmla="*/ 399719 w 647828"/>
                <a:gd name="connsiteY23" fmla="*/ 90717 h 361227"/>
                <a:gd name="connsiteX24" fmla="*/ 429409 w 647828"/>
                <a:gd name="connsiteY24" fmla="*/ 85955 h 361227"/>
                <a:gd name="connsiteX25" fmla="*/ 485006 w 647828"/>
                <a:gd name="connsiteY25" fmla="*/ 103957 h 361227"/>
                <a:gd name="connsiteX26" fmla="*/ 524278 w 647828"/>
                <a:gd name="connsiteY26" fmla="*/ 180824 h 361227"/>
                <a:gd name="connsiteX27" fmla="*/ 524278 w 647828"/>
                <a:gd name="connsiteY27" fmla="*/ 204560 h 361227"/>
                <a:gd name="connsiteX28" fmla="*/ 546471 w 647828"/>
                <a:gd name="connsiteY28" fmla="*/ 200855 h 361227"/>
                <a:gd name="connsiteX29" fmla="*/ 558215 w 647828"/>
                <a:gd name="connsiteY29" fmla="*/ 199902 h 361227"/>
                <a:gd name="connsiteX30" fmla="*/ 628580 w 647828"/>
                <a:gd name="connsiteY30" fmla="*/ 271946 h 361227"/>
                <a:gd name="connsiteX31" fmla="*/ 561806 w 647828"/>
                <a:gd name="connsiteY31" fmla="*/ 342177 h 3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828" h="361227">
                  <a:moveTo>
                    <a:pt x="647827" y="271035"/>
                  </a:moveTo>
                  <a:cubicBezTo>
                    <a:pt x="648127" y="221524"/>
                    <a:pt x="608233" y="181144"/>
                    <a:pt x="558722" y="180844"/>
                  </a:cubicBezTo>
                  <a:cubicBezTo>
                    <a:pt x="553564" y="180812"/>
                    <a:pt x="548414" y="181227"/>
                    <a:pt x="543328" y="182081"/>
                  </a:cubicBezTo>
                  <a:lnTo>
                    <a:pt x="543328" y="180843"/>
                  </a:lnTo>
                  <a:cubicBezTo>
                    <a:pt x="543307" y="117906"/>
                    <a:pt x="492269" y="66903"/>
                    <a:pt x="429333" y="66924"/>
                  </a:cubicBezTo>
                  <a:cubicBezTo>
                    <a:pt x="417260" y="66928"/>
                    <a:pt x="405264" y="68851"/>
                    <a:pt x="393795" y="72620"/>
                  </a:cubicBezTo>
                  <a:cubicBezTo>
                    <a:pt x="357846" y="5613"/>
                    <a:pt x="274384" y="-19564"/>
                    <a:pt x="207377" y="16385"/>
                  </a:cubicBezTo>
                  <a:cubicBezTo>
                    <a:pt x="163507" y="39921"/>
                    <a:pt x="135760" y="85308"/>
                    <a:pt x="134810" y="135085"/>
                  </a:cubicBezTo>
                  <a:cubicBezTo>
                    <a:pt x="72807" y="123684"/>
                    <a:pt x="13303" y="164705"/>
                    <a:pt x="1902" y="226708"/>
                  </a:cubicBezTo>
                  <a:cubicBezTo>
                    <a:pt x="-9498" y="288710"/>
                    <a:pt x="31523" y="348216"/>
                    <a:pt x="93526" y="359616"/>
                  </a:cubicBezTo>
                  <a:cubicBezTo>
                    <a:pt x="97754" y="360394"/>
                    <a:pt x="102022" y="360931"/>
                    <a:pt x="106311" y="361227"/>
                  </a:cubicBezTo>
                  <a:lnTo>
                    <a:pt x="562330" y="361227"/>
                  </a:lnTo>
                  <a:cubicBezTo>
                    <a:pt x="610312" y="358754"/>
                    <a:pt x="647921" y="319081"/>
                    <a:pt x="647827" y="271035"/>
                  </a:cubicBezTo>
                  <a:close/>
                  <a:moveTo>
                    <a:pt x="113998" y="342177"/>
                  </a:moveTo>
                  <a:lnTo>
                    <a:pt x="107588" y="341749"/>
                  </a:lnTo>
                  <a:cubicBezTo>
                    <a:pt x="55304" y="338258"/>
                    <a:pt x="15749" y="293043"/>
                    <a:pt x="19240" y="240760"/>
                  </a:cubicBezTo>
                  <a:cubicBezTo>
                    <a:pt x="22731" y="188476"/>
                    <a:pt x="67946" y="148923"/>
                    <a:pt x="120229" y="152413"/>
                  </a:cubicBezTo>
                  <a:cubicBezTo>
                    <a:pt x="123945" y="152661"/>
                    <a:pt x="127643" y="153128"/>
                    <a:pt x="131305" y="153811"/>
                  </a:cubicBezTo>
                  <a:lnTo>
                    <a:pt x="153451" y="157954"/>
                  </a:lnTo>
                  <a:lnTo>
                    <a:pt x="153860" y="135437"/>
                  </a:lnTo>
                  <a:cubicBezTo>
                    <a:pt x="155117" y="69930"/>
                    <a:pt x="209241" y="17844"/>
                    <a:pt x="274749" y="19102"/>
                  </a:cubicBezTo>
                  <a:cubicBezTo>
                    <a:pt x="317626" y="19924"/>
                    <a:pt x="356722" y="43824"/>
                    <a:pt x="377002" y="81611"/>
                  </a:cubicBezTo>
                  <a:lnTo>
                    <a:pt x="384546" y="95699"/>
                  </a:lnTo>
                  <a:lnTo>
                    <a:pt x="399719" y="90717"/>
                  </a:lnTo>
                  <a:cubicBezTo>
                    <a:pt x="409302" y="87571"/>
                    <a:pt x="419323" y="85964"/>
                    <a:pt x="429409" y="85955"/>
                  </a:cubicBezTo>
                  <a:cubicBezTo>
                    <a:pt x="449380" y="85917"/>
                    <a:pt x="468848" y="92220"/>
                    <a:pt x="485006" y="103957"/>
                  </a:cubicBezTo>
                  <a:cubicBezTo>
                    <a:pt x="509612" y="121845"/>
                    <a:pt x="524203" y="150403"/>
                    <a:pt x="524278" y="180824"/>
                  </a:cubicBezTo>
                  <a:lnTo>
                    <a:pt x="524278" y="204560"/>
                  </a:lnTo>
                  <a:lnTo>
                    <a:pt x="546471" y="200855"/>
                  </a:lnTo>
                  <a:cubicBezTo>
                    <a:pt x="550353" y="200214"/>
                    <a:pt x="554281" y="199896"/>
                    <a:pt x="558215" y="199902"/>
                  </a:cubicBezTo>
                  <a:cubicBezTo>
                    <a:pt x="597540" y="200366"/>
                    <a:pt x="629043" y="232621"/>
                    <a:pt x="628580" y="271946"/>
                  </a:cubicBezTo>
                  <a:cubicBezTo>
                    <a:pt x="628141" y="309227"/>
                    <a:pt x="599019" y="339858"/>
                    <a:pt x="561806" y="3421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6DC253F-D8CE-41A2-96CB-9C2884263924}"/>
                </a:ext>
              </a:extLst>
            </p:cNvPr>
            <p:cNvSpPr/>
            <p:nvPr/>
          </p:nvSpPr>
          <p:spPr>
            <a:xfrm>
              <a:off x="1695739" y="3899323"/>
              <a:ext cx="93354" cy="237330"/>
            </a:xfrm>
            <a:custGeom>
              <a:avLst/>
              <a:gdLst>
                <a:gd name="connsiteX0" fmla="*/ 42929 w 93354"/>
                <a:gd name="connsiteY0" fmla="*/ 269 h 237330"/>
                <a:gd name="connsiteX1" fmla="*/ 31432 w 93354"/>
                <a:gd name="connsiteY1" fmla="*/ 7280 h 237330"/>
                <a:gd name="connsiteX2" fmla="*/ 0 w 93354"/>
                <a:gd name="connsiteY2" fmla="*/ 137229 h 237330"/>
                <a:gd name="connsiteX3" fmla="*/ 66361 w 93354"/>
                <a:gd name="connsiteY3" fmla="*/ 137229 h 237330"/>
                <a:gd name="connsiteX4" fmla="*/ 35395 w 93354"/>
                <a:gd name="connsiteY4" fmla="*/ 224516 h 237330"/>
                <a:gd name="connsiteX5" fmla="*/ 41048 w 93354"/>
                <a:gd name="connsiteY5" fmla="*/ 236743 h 237330"/>
                <a:gd name="connsiteX6" fmla="*/ 53275 w 93354"/>
                <a:gd name="connsiteY6" fmla="*/ 231090 h 237330"/>
                <a:gd name="connsiteX7" fmla="*/ 53350 w 93354"/>
                <a:gd name="connsiteY7" fmla="*/ 230879 h 237330"/>
                <a:gd name="connsiteX8" fmla="*/ 93355 w 93354"/>
                <a:gd name="connsiteY8" fmla="*/ 118179 h 237330"/>
                <a:gd name="connsiteX9" fmla="*/ 24222 w 93354"/>
                <a:gd name="connsiteY9" fmla="*/ 118179 h 237330"/>
                <a:gd name="connsiteX10" fmla="*/ 49940 w 93354"/>
                <a:gd name="connsiteY10" fmla="*/ 11766 h 237330"/>
                <a:gd name="connsiteX11" fmla="*/ 42929 w 93354"/>
                <a:gd name="connsiteY11" fmla="*/ 269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354" h="237330">
                  <a:moveTo>
                    <a:pt x="42929" y="269"/>
                  </a:moveTo>
                  <a:cubicBezTo>
                    <a:pt x="37819" y="-967"/>
                    <a:pt x="32673" y="2171"/>
                    <a:pt x="31432" y="7280"/>
                  </a:cubicBezTo>
                  <a:lnTo>
                    <a:pt x="0" y="137229"/>
                  </a:lnTo>
                  <a:lnTo>
                    <a:pt x="66361" y="137229"/>
                  </a:lnTo>
                  <a:lnTo>
                    <a:pt x="35395" y="224516"/>
                  </a:lnTo>
                  <a:cubicBezTo>
                    <a:pt x="33579" y="229454"/>
                    <a:pt x="36111" y="234928"/>
                    <a:pt x="41048" y="236743"/>
                  </a:cubicBezTo>
                  <a:cubicBezTo>
                    <a:pt x="45986" y="238558"/>
                    <a:pt x="51460" y="236027"/>
                    <a:pt x="53275" y="231090"/>
                  </a:cubicBezTo>
                  <a:cubicBezTo>
                    <a:pt x="53301" y="231020"/>
                    <a:pt x="53326" y="230950"/>
                    <a:pt x="53350" y="230879"/>
                  </a:cubicBezTo>
                  <a:lnTo>
                    <a:pt x="93355" y="118179"/>
                  </a:lnTo>
                  <a:lnTo>
                    <a:pt x="24222" y="118179"/>
                  </a:lnTo>
                  <a:lnTo>
                    <a:pt x="49940" y="11766"/>
                  </a:lnTo>
                  <a:cubicBezTo>
                    <a:pt x="51176" y="6656"/>
                    <a:pt x="48038" y="1509"/>
                    <a:pt x="42929" y="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DA1AEF-D45F-46C5-A78A-6AF0D723624B}"/>
                </a:ext>
              </a:extLst>
            </p:cNvPr>
            <p:cNvSpPr/>
            <p:nvPr/>
          </p:nvSpPr>
          <p:spPr>
            <a:xfrm>
              <a:off x="1861397" y="3898697"/>
              <a:ext cx="95002" cy="142408"/>
            </a:xfrm>
            <a:custGeom>
              <a:avLst/>
              <a:gdLst>
                <a:gd name="connsiteX0" fmla="*/ 47501 w 95002"/>
                <a:gd name="connsiteY0" fmla="*/ 142408 h 142408"/>
                <a:gd name="connsiteX1" fmla="*/ 95002 w 95002"/>
                <a:gd name="connsiteY1" fmla="*/ 94936 h 142408"/>
                <a:gd name="connsiteX2" fmla="*/ 47501 w 95002"/>
                <a:gd name="connsiteY2" fmla="*/ 0 h 142408"/>
                <a:gd name="connsiteX3" fmla="*/ 0 w 95002"/>
                <a:gd name="connsiteY3" fmla="*/ 94936 h 142408"/>
                <a:gd name="connsiteX4" fmla="*/ 47501 w 95002"/>
                <a:gd name="connsiteY4" fmla="*/ 142408 h 142408"/>
                <a:gd name="connsiteX5" fmla="*/ 47501 w 95002"/>
                <a:gd name="connsiteY5" fmla="*/ 34938 h 142408"/>
                <a:gd name="connsiteX6" fmla="*/ 75952 w 95002"/>
                <a:gd name="connsiteY6" fmla="*/ 94945 h 142408"/>
                <a:gd name="connsiteX7" fmla="*/ 47501 w 95002"/>
                <a:gd name="connsiteY7" fmla="*/ 123396 h 142408"/>
                <a:gd name="connsiteX8" fmla="*/ 19050 w 95002"/>
                <a:gd name="connsiteY8" fmla="*/ 94945 h 142408"/>
                <a:gd name="connsiteX9" fmla="*/ 47501 w 95002"/>
                <a:gd name="connsiteY9" fmla="*/ 34938 h 1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08">
                  <a:moveTo>
                    <a:pt x="47501" y="142408"/>
                  </a:moveTo>
                  <a:cubicBezTo>
                    <a:pt x="73724" y="142408"/>
                    <a:pt x="94986" y="121159"/>
                    <a:pt x="95002" y="94936"/>
                  </a:cubicBez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16" y="121159"/>
                    <a:pt x="21278" y="142408"/>
                    <a:pt x="47501" y="142408"/>
                  </a:cubicBezTo>
                  <a:close/>
                  <a:moveTo>
                    <a:pt x="47501" y="34938"/>
                  </a:moveTo>
                  <a:cubicBezTo>
                    <a:pt x="63008" y="60208"/>
                    <a:pt x="75952" y="85820"/>
                    <a:pt x="75952" y="94945"/>
                  </a:cubicBezTo>
                  <a:cubicBezTo>
                    <a:pt x="75952" y="110659"/>
                    <a:pt x="63215" y="123396"/>
                    <a:pt x="47501" y="123396"/>
                  </a:cubicBezTo>
                  <a:cubicBezTo>
                    <a:pt x="31788" y="123396"/>
                    <a:pt x="19050" y="110659"/>
                    <a:pt x="19050" y="94945"/>
                  </a:cubicBezTo>
                  <a:cubicBezTo>
                    <a:pt x="19050" y="85820"/>
                    <a:pt x="32004" y="60208"/>
                    <a:pt x="47501" y="349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EF86136-8727-431D-9442-DBC27C5AB333}"/>
                </a:ext>
              </a:extLst>
            </p:cNvPr>
            <p:cNvSpPr/>
            <p:nvPr/>
          </p:nvSpPr>
          <p:spPr>
            <a:xfrm>
              <a:off x="1519393" y="3898697"/>
              <a:ext cx="95002" cy="142436"/>
            </a:xfrm>
            <a:custGeom>
              <a:avLst/>
              <a:gdLst>
                <a:gd name="connsiteX0" fmla="*/ 95002 w 95002"/>
                <a:gd name="connsiteY0" fmla="*/ 94936 h 142436"/>
                <a:gd name="connsiteX1" fmla="*/ 47501 w 95002"/>
                <a:gd name="connsiteY1" fmla="*/ 0 h 142436"/>
                <a:gd name="connsiteX2" fmla="*/ 0 w 95002"/>
                <a:gd name="connsiteY2" fmla="*/ 94936 h 142436"/>
                <a:gd name="connsiteX3" fmla="*/ 47501 w 95002"/>
                <a:gd name="connsiteY3" fmla="*/ 142437 h 142436"/>
                <a:gd name="connsiteX4" fmla="*/ 95002 w 95002"/>
                <a:gd name="connsiteY4" fmla="*/ 94936 h 142436"/>
                <a:gd name="connsiteX5" fmla="*/ 19050 w 95002"/>
                <a:gd name="connsiteY5" fmla="*/ 94936 h 142436"/>
                <a:gd name="connsiteX6" fmla="*/ 47501 w 95002"/>
                <a:gd name="connsiteY6" fmla="*/ 34928 h 142436"/>
                <a:gd name="connsiteX7" fmla="*/ 75952 w 95002"/>
                <a:gd name="connsiteY7" fmla="*/ 94936 h 142436"/>
                <a:gd name="connsiteX8" fmla="*/ 47501 w 95002"/>
                <a:gd name="connsiteY8" fmla="*/ 123387 h 142436"/>
                <a:gd name="connsiteX9" fmla="*/ 19050 w 95002"/>
                <a:gd name="connsiteY9" fmla="*/ 94936 h 1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36">
                  <a:moveTo>
                    <a:pt x="95002" y="94936"/>
                  </a:move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0" y="121169"/>
                    <a:pt x="21267" y="142437"/>
                    <a:pt x="47501" y="142437"/>
                  </a:cubicBezTo>
                  <a:cubicBezTo>
                    <a:pt x="73735" y="142437"/>
                    <a:pt x="95002" y="121169"/>
                    <a:pt x="95002" y="94936"/>
                  </a:cubicBezTo>
                  <a:close/>
                  <a:moveTo>
                    <a:pt x="19050" y="94936"/>
                  </a:moveTo>
                  <a:cubicBezTo>
                    <a:pt x="19050" y="85820"/>
                    <a:pt x="31994" y="60208"/>
                    <a:pt x="47501" y="34928"/>
                  </a:cubicBezTo>
                  <a:cubicBezTo>
                    <a:pt x="62998" y="60198"/>
                    <a:pt x="75952" y="85811"/>
                    <a:pt x="75952" y="94936"/>
                  </a:cubicBezTo>
                  <a:cubicBezTo>
                    <a:pt x="75952" y="110649"/>
                    <a:pt x="63215" y="123387"/>
                    <a:pt x="47501" y="123387"/>
                  </a:cubicBezTo>
                  <a:cubicBezTo>
                    <a:pt x="31788" y="123387"/>
                    <a:pt x="19050" y="110649"/>
                    <a:pt x="19050" y="94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8" name="Graphic 24" descr="Brainstorm outline">
            <a:extLst>
              <a:ext uri="{FF2B5EF4-FFF2-40B4-BE49-F238E27FC236}">
                <a16:creationId xmlns:a16="http://schemas.microsoft.com/office/drawing/2014/main" id="{A21DB6D6-1CE0-4011-BAC2-0B2CF0BD0EE5}"/>
              </a:ext>
            </a:extLst>
          </p:cNvPr>
          <p:cNvGrpSpPr/>
          <p:nvPr/>
        </p:nvGrpSpPr>
        <p:grpSpPr>
          <a:xfrm>
            <a:off x="10127926" y="3410331"/>
            <a:ext cx="647794" cy="768667"/>
            <a:chOff x="10127926" y="3410331"/>
            <a:chExt cx="647794" cy="768667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8EEE358-D1AA-4C81-8423-0839E097F9C1}"/>
                </a:ext>
              </a:extLst>
            </p:cNvPr>
            <p:cNvSpPr/>
            <p:nvPr/>
          </p:nvSpPr>
          <p:spPr>
            <a:xfrm>
              <a:off x="10127926" y="3410331"/>
              <a:ext cx="647794" cy="768667"/>
            </a:xfrm>
            <a:custGeom>
              <a:avLst/>
              <a:gdLst>
                <a:gd name="connsiteX0" fmla="*/ 572453 w 647794"/>
                <a:gd name="connsiteY0" fmla="*/ 301943 h 768667"/>
                <a:gd name="connsiteX1" fmla="*/ 572453 w 647794"/>
                <a:gd name="connsiteY1" fmla="*/ 297180 h 768667"/>
                <a:gd name="connsiteX2" fmla="*/ 296228 w 647794"/>
                <a:gd name="connsiteY2" fmla="*/ 0 h 768667"/>
                <a:gd name="connsiteX3" fmla="*/ 285750 w 647794"/>
                <a:gd name="connsiteY3" fmla="*/ 0 h 768667"/>
                <a:gd name="connsiteX4" fmla="*/ 0 w 647794"/>
                <a:gd name="connsiteY4" fmla="*/ 276225 h 768667"/>
                <a:gd name="connsiteX5" fmla="*/ 0 w 647794"/>
                <a:gd name="connsiteY5" fmla="*/ 297180 h 768667"/>
                <a:gd name="connsiteX6" fmla="*/ 112395 w 647794"/>
                <a:gd name="connsiteY6" fmla="*/ 527685 h 768667"/>
                <a:gd name="connsiteX7" fmla="*/ 112395 w 647794"/>
                <a:gd name="connsiteY7" fmla="*/ 527685 h 768667"/>
                <a:gd name="connsiteX8" fmla="*/ 112395 w 647794"/>
                <a:gd name="connsiteY8" fmla="*/ 768668 h 768667"/>
                <a:gd name="connsiteX9" fmla="*/ 413385 w 647794"/>
                <a:gd name="connsiteY9" fmla="*/ 768668 h 768667"/>
                <a:gd name="connsiteX10" fmla="*/ 413385 w 647794"/>
                <a:gd name="connsiteY10" fmla="*/ 654368 h 768667"/>
                <a:gd name="connsiteX11" fmla="*/ 413385 w 647794"/>
                <a:gd name="connsiteY11" fmla="*/ 654368 h 768667"/>
                <a:gd name="connsiteX12" fmla="*/ 460058 w 647794"/>
                <a:gd name="connsiteY12" fmla="*/ 654368 h 768667"/>
                <a:gd name="connsiteX13" fmla="*/ 568643 w 647794"/>
                <a:gd name="connsiteY13" fmla="*/ 573405 h 768667"/>
                <a:gd name="connsiteX14" fmla="*/ 572453 w 647794"/>
                <a:gd name="connsiteY14" fmla="*/ 540068 h 768667"/>
                <a:gd name="connsiteX15" fmla="*/ 572453 w 647794"/>
                <a:gd name="connsiteY15" fmla="*/ 482918 h 768667"/>
                <a:gd name="connsiteX16" fmla="*/ 572453 w 647794"/>
                <a:gd name="connsiteY16" fmla="*/ 482918 h 768667"/>
                <a:gd name="connsiteX17" fmla="*/ 614363 w 647794"/>
                <a:gd name="connsiteY17" fmla="*/ 482918 h 768667"/>
                <a:gd name="connsiteX18" fmla="*/ 638175 w 647794"/>
                <a:gd name="connsiteY18" fmla="*/ 416243 h 768667"/>
                <a:gd name="connsiteX19" fmla="*/ 572453 w 647794"/>
                <a:gd name="connsiteY19" fmla="*/ 301943 h 768667"/>
                <a:gd name="connsiteX20" fmla="*/ 626745 w 647794"/>
                <a:gd name="connsiteY20" fmla="*/ 453390 h 768667"/>
                <a:gd name="connsiteX21" fmla="*/ 613410 w 647794"/>
                <a:gd name="connsiteY21" fmla="*/ 463868 h 768667"/>
                <a:gd name="connsiteX22" fmla="*/ 553403 w 647794"/>
                <a:gd name="connsiteY22" fmla="*/ 463868 h 768667"/>
                <a:gd name="connsiteX23" fmla="*/ 553403 w 647794"/>
                <a:gd name="connsiteY23" fmla="*/ 482918 h 768667"/>
                <a:gd name="connsiteX24" fmla="*/ 553403 w 647794"/>
                <a:gd name="connsiteY24" fmla="*/ 540068 h 768667"/>
                <a:gd name="connsiteX25" fmla="*/ 553403 w 647794"/>
                <a:gd name="connsiteY25" fmla="*/ 541973 h 768667"/>
                <a:gd name="connsiteX26" fmla="*/ 461010 w 647794"/>
                <a:gd name="connsiteY26" fmla="*/ 635318 h 768667"/>
                <a:gd name="connsiteX27" fmla="*/ 460058 w 647794"/>
                <a:gd name="connsiteY27" fmla="*/ 635318 h 768667"/>
                <a:gd name="connsiteX28" fmla="*/ 393383 w 647794"/>
                <a:gd name="connsiteY28" fmla="*/ 635318 h 768667"/>
                <a:gd name="connsiteX29" fmla="*/ 393383 w 647794"/>
                <a:gd name="connsiteY29" fmla="*/ 749618 h 768667"/>
                <a:gd name="connsiteX30" fmla="*/ 130493 w 647794"/>
                <a:gd name="connsiteY30" fmla="*/ 749618 h 768667"/>
                <a:gd name="connsiteX31" fmla="*/ 130493 w 647794"/>
                <a:gd name="connsiteY31" fmla="*/ 518160 h 768667"/>
                <a:gd name="connsiteX32" fmla="*/ 123825 w 647794"/>
                <a:gd name="connsiteY32" fmla="*/ 512445 h 768667"/>
                <a:gd name="connsiteX33" fmla="*/ 19050 w 647794"/>
                <a:gd name="connsiteY33" fmla="*/ 297180 h 768667"/>
                <a:gd name="connsiteX34" fmla="*/ 19050 w 647794"/>
                <a:gd name="connsiteY34" fmla="*/ 296228 h 768667"/>
                <a:gd name="connsiteX35" fmla="*/ 19050 w 647794"/>
                <a:gd name="connsiteY35" fmla="*/ 277178 h 768667"/>
                <a:gd name="connsiteX36" fmla="*/ 285750 w 647794"/>
                <a:gd name="connsiteY36" fmla="*/ 19050 h 768667"/>
                <a:gd name="connsiteX37" fmla="*/ 295275 w 647794"/>
                <a:gd name="connsiteY37" fmla="*/ 19050 h 768667"/>
                <a:gd name="connsiteX38" fmla="*/ 552450 w 647794"/>
                <a:gd name="connsiteY38" fmla="*/ 296228 h 768667"/>
                <a:gd name="connsiteX39" fmla="*/ 552450 w 647794"/>
                <a:gd name="connsiteY39" fmla="*/ 296228 h 768667"/>
                <a:gd name="connsiteX40" fmla="*/ 552450 w 647794"/>
                <a:gd name="connsiteY40" fmla="*/ 306705 h 768667"/>
                <a:gd name="connsiteX41" fmla="*/ 555308 w 647794"/>
                <a:gd name="connsiteY41" fmla="*/ 311468 h 768667"/>
                <a:gd name="connsiteX42" fmla="*/ 621030 w 647794"/>
                <a:gd name="connsiteY42" fmla="*/ 425768 h 768667"/>
                <a:gd name="connsiteX43" fmla="*/ 621030 w 647794"/>
                <a:gd name="connsiteY43" fmla="*/ 425768 h 768667"/>
                <a:gd name="connsiteX44" fmla="*/ 621030 w 647794"/>
                <a:gd name="connsiteY44" fmla="*/ 425768 h 768667"/>
                <a:gd name="connsiteX45" fmla="*/ 626745 w 647794"/>
                <a:gd name="connsiteY45" fmla="*/ 453390 h 768667"/>
                <a:gd name="connsiteX46" fmla="*/ 626745 w 647794"/>
                <a:gd name="connsiteY46" fmla="*/ 453390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47794" h="768667">
                  <a:moveTo>
                    <a:pt x="572453" y="301943"/>
                  </a:moveTo>
                  <a:lnTo>
                    <a:pt x="572453" y="297180"/>
                  </a:lnTo>
                  <a:cubicBezTo>
                    <a:pt x="578168" y="139065"/>
                    <a:pt x="454343" y="6668"/>
                    <a:pt x="296228" y="0"/>
                  </a:cubicBezTo>
                  <a:cubicBezTo>
                    <a:pt x="292418" y="0"/>
                    <a:pt x="289560" y="0"/>
                    <a:pt x="285750" y="0"/>
                  </a:cubicBezTo>
                  <a:cubicBezTo>
                    <a:pt x="131445" y="0"/>
                    <a:pt x="5715" y="121920"/>
                    <a:pt x="0" y="276225"/>
                  </a:cubicBezTo>
                  <a:cubicBezTo>
                    <a:pt x="0" y="282893"/>
                    <a:pt x="0" y="290513"/>
                    <a:pt x="0" y="297180"/>
                  </a:cubicBezTo>
                  <a:cubicBezTo>
                    <a:pt x="0" y="387668"/>
                    <a:pt x="40957" y="472440"/>
                    <a:pt x="112395" y="527685"/>
                  </a:cubicBezTo>
                  <a:lnTo>
                    <a:pt x="112395" y="527685"/>
                  </a:lnTo>
                  <a:lnTo>
                    <a:pt x="112395" y="768668"/>
                  </a:lnTo>
                  <a:lnTo>
                    <a:pt x="413385" y="768668"/>
                  </a:lnTo>
                  <a:lnTo>
                    <a:pt x="413385" y="654368"/>
                  </a:lnTo>
                  <a:lnTo>
                    <a:pt x="413385" y="654368"/>
                  </a:lnTo>
                  <a:lnTo>
                    <a:pt x="460058" y="654368"/>
                  </a:lnTo>
                  <a:cubicBezTo>
                    <a:pt x="506730" y="654368"/>
                    <a:pt x="556260" y="618173"/>
                    <a:pt x="568643" y="573405"/>
                  </a:cubicBezTo>
                  <a:cubicBezTo>
                    <a:pt x="571500" y="562928"/>
                    <a:pt x="573405" y="551498"/>
                    <a:pt x="572453" y="540068"/>
                  </a:cubicBezTo>
                  <a:lnTo>
                    <a:pt x="572453" y="482918"/>
                  </a:lnTo>
                  <a:lnTo>
                    <a:pt x="572453" y="482918"/>
                  </a:lnTo>
                  <a:lnTo>
                    <a:pt x="614363" y="482918"/>
                  </a:lnTo>
                  <a:cubicBezTo>
                    <a:pt x="639128" y="480060"/>
                    <a:pt x="661035" y="451485"/>
                    <a:pt x="638175" y="416243"/>
                  </a:cubicBezTo>
                  <a:lnTo>
                    <a:pt x="572453" y="301943"/>
                  </a:lnTo>
                  <a:close/>
                  <a:moveTo>
                    <a:pt x="626745" y="453390"/>
                  </a:moveTo>
                  <a:cubicBezTo>
                    <a:pt x="623888" y="459105"/>
                    <a:pt x="619125" y="462915"/>
                    <a:pt x="613410" y="463868"/>
                  </a:cubicBezTo>
                  <a:lnTo>
                    <a:pt x="553403" y="463868"/>
                  </a:lnTo>
                  <a:lnTo>
                    <a:pt x="553403" y="482918"/>
                  </a:lnTo>
                  <a:lnTo>
                    <a:pt x="553403" y="540068"/>
                  </a:lnTo>
                  <a:lnTo>
                    <a:pt x="553403" y="541973"/>
                  </a:lnTo>
                  <a:cubicBezTo>
                    <a:pt x="553403" y="593408"/>
                    <a:pt x="512445" y="635318"/>
                    <a:pt x="461010" y="635318"/>
                  </a:cubicBezTo>
                  <a:cubicBezTo>
                    <a:pt x="461010" y="635318"/>
                    <a:pt x="461010" y="635318"/>
                    <a:pt x="460058" y="635318"/>
                  </a:cubicBezTo>
                  <a:lnTo>
                    <a:pt x="393383" y="635318"/>
                  </a:lnTo>
                  <a:lnTo>
                    <a:pt x="393383" y="749618"/>
                  </a:lnTo>
                  <a:lnTo>
                    <a:pt x="130493" y="749618"/>
                  </a:lnTo>
                  <a:lnTo>
                    <a:pt x="130493" y="518160"/>
                  </a:lnTo>
                  <a:lnTo>
                    <a:pt x="123825" y="512445"/>
                  </a:lnTo>
                  <a:cubicBezTo>
                    <a:pt x="57150" y="461010"/>
                    <a:pt x="19050" y="381953"/>
                    <a:pt x="19050" y="297180"/>
                  </a:cubicBezTo>
                  <a:lnTo>
                    <a:pt x="19050" y="296228"/>
                  </a:lnTo>
                  <a:cubicBezTo>
                    <a:pt x="19050" y="289560"/>
                    <a:pt x="19050" y="283845"/>
                    <a:pt x="19050" y="277178"/>
                  </a:cubicBezTo>
                  <a:cubicBezTo>
                    <a:pt x="23813" y="133350"/>
                    <a:pt x="141923" y="19050"/>
                    <a:pt x="285750" y="19050"/>
                  </a:cubicBezTo>
                  <a:cubicBezTo>
                    <a:pt x="288608" y="19050"/>
                    <a:pt x="292418" y="19050"/>
                    <a:pt x="295275" y="19050"/>
                  </a:cubicBezTo>
                  <a:cubicBezTo>
                    <a:pt x="442913" y="24765"/>
                    <a:pt x="558165" y="148590"/>
                    <a:pt x="552450" y="296228"/>
                  </a:cubicBezTo>
                  <a:lnTo>
                    <a:pt x="552450" y="296228"/>
                  </a:lnTo>
                  <a:lnTo>
                    <a:pt x="552450" y="306705"/>
                  </a:lnTo>
                  <a:lnTo>
                    <a:pt x="555308" y="311468"/>
                  </a:lnTo>
                  <a:lnTo>
                    <a:pt x="621030" y="425768"/>
                  </a:lnTo>
                  <a:lnTo>
                    <a:pt x="621030" y="425768"/>
                  </a:lnTo>
                  <a:lnTo>
                    <a:pt x="621030" y="425768"/>
                  </a:lnTo>
                  <a:cubicBezTo>
                    <a:pt x="628650" y="434340"/>
                    <a:pt x="630555" y="444818"/>
                    <a:pt x="626745" y="453390"/>
                  </a:cubicBezTo>
                  <a:cubicBezTo>
                    <a:pt x="626745" y="453390"/>
                    <a:pt x="626745" y="453390"/>
                    <a:pt x="626745" y="453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7251077-4084-44EF-AF45-60528BFBDBDE}"/>
                </a:ext>
              </a:extLst>
            </p:cNvPr>
            <p:cNvSpPr/>
            <p:nvPr/>
          </p:nvSpPr>
          <p:spPr>
            <a:xfrm>
              <a:off x="10371765" y="3858006"/>
              <a:ext cx="60960" cy="28575"/>
            </a:xfrm>
            <a:custGeom>
              <a:avLst/>
              <a:gdLst>
                <a:gd name="connsiteX0" fmla="*/ 30480 w 60960"/>
                <a:gd name="connsiteY0" fmla="*/ 28575 h 28575"/>
                <a:gd name="connsiteX1" fmla="*/ 30480 w 60960"/>
                <a:gd name="connsiteY1" fmla="*/ 28575 h 28575"/>
                <a:gd name="connsiteX2" fmla="*/ 60960 w 60960"/>
                <a:gd name="connsiteY2" fmla="*/ 0 h 28575"/>
                <a:gd name="connsiteX3" fmla="*/ 60960 w 60960"/>
                <a:gd name="connsiteY3" fmla="*/ 0 h 28575"/>
                <a:gd name="connsiteX4" fmla="*/ 0 w 60960"/>
                <a:gd name="connsiteY4" fmla="*/ 0 h 28575"/>
                <a:gd name="connsiteX5" fmla="*/ 0 w 60960"/>
                <a:gd name="connsiteY5" fmla="*/ 0 h 28575"/>
                <a:gd name="connsiteX6" fmla="*/ 30480 w 60960"/>
                <a:gd name="connsiteY6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60" h="28575">
                  <a:moveTo>
                    <a:pt x="30480" y="28575"/>
                  </a:moveTo>
                  <a:lnTo>
                    <a:pt x="30480" y="28575"/>
                  </a:lnTo>
                  <a:cubicBezTo>
                    <a:pt x="46673" y="28575"/>
                    <a:pt x="60008" y="16193"/>
                    <a:pt x="60960" y="0"/>
                  </a:cubicBezTo>
                  <a:lnTo>
                    <a:pt x="609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953" y="16193"/>
                    <a:pt x="14288" y="28575"/>
                    <a:pt x="30480" y="285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7BCC5C4-A222-40F4-9CE4-3D75568D6E2A}"/>
                </a:ext>
              </a:extLst>
            </p:cNvPr>
            <p:cNvSpPr/>
            <p:nvPr/>
          </p:nvSpPr>
          <p:spPr>
            <a:xfrm>
              <a:off x="10280326" y="3537967"/>
              <a:ext cx="243839" cy="252412"/>
            </a:xfrm>
            <a:custGeom>
              <a:avLst/>
              <a:gdLst>
                <a:gd name="connsiteX0" fmla="*/ 121920 w 243839"/>
                <a:gd name="connsiteY0" fmla="*/ 0 h 252412"/>
                <a:gd name="connsiteX1" fmla="*/ 0 w 243839"/>
                <a:gd name="connsiteY1" fmla="*/ 120968 h 252412"/>
                <a:gd name="connsiteX2" fmla="*/ 0 w 243839"/>
                <a:gd name="connsiteY2" fmla="*/ 124777 h 252412"/>
                <a:gd name="connsiteX3" fmla="*/ 8572 w 243839"/>
                <a:gd name="connsiteY3" fmla="*/ 166688 h 252412"/>
                <a:gd name="connsiteX4" fmla="*/ 29527 w 243839"/>
                <a:gd name="connsiteY4" fmla="*/ 200977 h 252412"/>
                <a:gd name="connsiteX5" fmla="*/ 58102 w 243839"/>
                <a:gd name="connsiteY5" fmla="*/ 247650 h 252412"/>
                <a:gd name="connsiteX6" fmla="*/ 66675 w 243839"/>
                <a:gd name="connsiteY6" fmla="*/ 252413 h 252412"/>
                <a:gd name="connsiteX7" fmla="*/ 177165 w 243839"/>
                <a:gd name="connsiteY7" fmla="*/ 252413 h 252412"/>
                <a:gd name="connsiteX8" fmla="*/ 185738 w 243839"/>
                <a:gd name="connsiteY8" fmla="*/ 247650 h 252412"/>
                <a:gd name="connsiteX9" fmla="*/ 214313 w 243839"/>
                <a:gd name="connsiteY9" fmla="*/ 200977 h 252412"/>
                <a:gd name="connsiteX10" fmla="*/ 235268 w 243839"/>
                <a:gd name="connsiteY10" fmla="*/ 166688 h 252412"/>
                <a:gd name="connsiteX11" fmla="*/ 243840 w 243839"/>
                <a:gd name="connsiteY11" fmla="*/ 124777 h 252412"/>
                <a:gd name="connsiteX12" fmla="*/ 243840 w 243839"/>
                <a:gd name="connsiteY12" fmla="*/ 120968 h 252412"/>
                <a:gd name="connsiteX13" fmla="*/ 121920 w 243839"/>
                <a:gd name="connsiteY13" fmla="*/ 0 h 252412"/>
                <a:gd name="connsiteX14" fmla="*/ 224790 w 243839"/>
                <a:gd name="connsiteY14" fmla="*/ 123825 h 252412"/>
                <a:gd name="connsiteX15" fmla="*/ 214313 w 243839"/>
                <a:gd name="connsiteY15" fmla="*/ 167640 h 252412"/>
                <a:gd name="connsiteX16" fmla="*/ 200025 w 243839"/>
                <a:gd name="connsiteY16" fmla="*/ 188595 h 252412"/>
                <a:gd name="connsiteX17" fmla="*/ 200025 w 243839"/>
                <a:gd name="connsiteY17" fmla="*/ 188595 h 252412"/>
                <a:gd name="connsiteX18" fmla="*/ 200025 w 243839"/>
                <a:gd name="connsiteY18" fmla="*/ 188595 h 252412"/>
                <a:gd name="connsiteX19" fmla="*/ 171450 w 243839"/>
                <a:gd name="connsiteY19" fmla="*/ 233363 h 252412"/>
                <a:gd name="connsiteX20" fmla="*/ 171450 w 243839"/>
                <a:gd name="connsiteY20" fmla="*/ 233363 h 252412"/>
                <a:gd name="connsiteX21" fmla="*/ 72390 w 243839"/>
                <a:gd name="connsiteY21" fmla="*/ 233363 h 252412"/>
                <a:gd name="connsiteX22" fmla="*/ 72390 w 243839"/>
                <a:gd name="connsiteY22" fmla="*/ 233363 h 252412"/>
                <a:gd name="connsiteX23" fmla="*/ 43815 w 243839"/>
                <a:gd name="connsiteY23" fmla="*/ 188595 h 252412"/>
                <a:gd name="connsiteX24" fmla="*/ 43815 w 243839"/>
                <a:gd name="connsiteY24" fmla="*/ 188595 h 252412"/>
                <a:gd name="connsiteX25" fmla="*/ 43815 w 243839"/>
                <a:gd name="connsiteY25" fmla="*/ 188595 h 252412"/>
                <a:gd name="connsiteX26" fmla="*/ 29527 w 243839"/>
                <a:gd name="connsiteY26" fmla="*/ 166688 h 252412"/>
                <a:gd name="connsiteX27" fmla="*/ 19050 w 243839"/>
                <a:gd name="connsiteY27" fmla="*/ 123825 h 252412"/>
                <a:gd name="connsiteX28" fmla="*/ 19050 w 243839"/>
                <a:gd name="connsiteY28" fmla="*/ 120015 h 252412"/>
                <a:gd name="connsiteX29" fmla="*/ 122873 w 243839"/>
                <a:gd name="connsiteY29" fmla="*/ 18097 h 252412"/>
                <a:gd name="connsiteX30" fmla="*/ 224790 w 243839"/>
                <a:gd name="connsiteY30" fmla="*/ 120015 h 252412"/>
                <a:gd name="connsiteX31" fmla="*/ 224790 w 243839"/>
                <a:gd name="connsiteY31" fmla="*/ 123825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3839" h="252412">
                  <a:moveTo>
                    <a:pt x="121920" y="0"/>
                  </a:moveTo>
                  <a:cubicBezTo>
                    <a:pt x="55245" y="0"/>
                    <a:pt x="953" y="54293"/>
                    <a:pt x="0" y="120968"/>
                  </a:cubicBezTo>
                  <a:lnTo>
                    <a:pt x="0" y="124777"/>
                  </a:lnTo>
                  <a:cubicBezTo>
                    <a:pt x="0" y="139065"/>
                    <a:pt x="2857" y="153352"/>
                    <a:pt x="8572" y="166688"/>
                  </a:cubicBezTo>
                  <a:cubicBezTo>
                    <a:pt x="13335" y="179070"/>
                    <a:pt x="20955" y="191452"/>
                    <a:pt x="29527" y="200977"/>
                  </a:cubicBezTo>
                  <a:cubicBezTo>
                    <a:pt x="40957" y="215265"/>
                    <a:pt x="50482" y="230505"/>
                    <a:pt x="58102" y="247650"/>
                  </a:cubicBezTo>
                  <a:cubicBezTo>
                    <a:pt x="60007" y="250508"/>
                    <a:pt x="62865" y="252413"/>
                    <a:pt x="66675" y="252413"/>
                  </a:cubicBezTo>
                  <a:lnTo>
                    <a:pt x="177165" y="252413"/>
                  </a:lnTo>
                  <a:cubicBezTo>
                    <a:pt x="180975" y="252413"/>
                    <a:pt x="183833" y="250508"/>
                    <a:pt x="185738" y="247650"/>
                  </a:cubicBezTo>
                  <a:cubicBezTo>
                    <a:pt x="193358" y="231458"/>
                    <a:pt x="202883" y="215265"/>
                    <a:pt x="214313" y="200977"/>
                  </a:cubicBezTo>
                  <a:cubicBezTo>
                    <a:pt x="223838" y="190500"/>
                    <a:pt x="230505" y="179070"/>
                    <a:pt x="235268" y="166688"/>
                  </a:cubicBezTo>
                  <a:cubicBezTo>
                    <a:pt x="240030" y="153352"/>
                    <a:pt x="242888" y="139065"/>
                    <a:pt x="243840" y="124777"/>
                  </a:cubicBezTo>
                  <a:lnTo>
                    <a:pt x="243840" y="120968"/>
                  </a:lnTo>
                  <a:cubicBezTo>
                    <a:pt x="241935" y="53340"/>
                    <a:pt x="188595" y="0"/>
                    <a:pt x="121920" y="0"/>
                  </a:cubicBezTo>
                  <a:close/>
                  <a:moveTo>
                    <a:pt x="224790" y="123825"/>
                  </a:moveTo>
                  <a:cubicBezTo>
                    <a:pt x="223838" y="139065"/>
                    <a:pt x="220980" y="154305"/>
                    <a:pt x="214313" y="167640"/>
                  </a:cubicBezTo>
                  <a:cubicBezTo>
                    <a:pt x="210502" y="175260"/>
                    <a:pt x="205740" y="181927"/>
                    <a:pt x="200025" y="188595"/>
                  </a:cubicBezTo>
                  <a:lnTo>
                    <a:pt x="200025" y="188595"/>
                  </a:lnTo>
                  <a:lnTo>
                    <a:pt x="200025" y="188595"/>
                  </a:lnTo>
                  <a:cubicBezTo>
                    <a:pt x="189548" y="201930"/>
                    <a:pt x="180023" y="217170"/>
                    <a:pt x="171450" y="233363"/>
                  </a:cubicBezTo>
                  <a:lnTo>
                    <a:pt x="171450" y="233363"/>
                  </a:lnTo>
                  <a:lnTo>
                    <a:pt x="72390" y="233363"/>
                  </a:lnTo>
                  <a:lnTo>
                    <a:pt x="72390" y="233363"/>
                  </a:lnTo>
                  <a:cubicBezTo>
                    <a:pt x="64770" y="218123"/>
                    <a:pt x="55245" y="202883"/>
                    <a:pt x="43815" y="188595"/>
                  </a:cubicBezTo>
                  <a:lnTo>
                    <a:pt x="43815" y="188595"/>
                  </a:lnTo>
                  <a:lnTo>
                    <a:pt x="43815" y="188595"/>
                  </a:lnTo>
                  <a:cubicBezTo>
                    <a:pt x="38100" y="181927"/>
                    <a:pt x="33338" y="175260"/>
                    <a:pt x="29527" y="166688"/>
                  </a:cubicBezTo>
                  <a:cubicBezTo>
                    <a:pt x="22860" y="153352"/>
                    <a:pt x="20002" y="138113"/>
                    <a:pt x="19050" y="123825"/>
                  </a:cubicBezTo>
                  <a:lnTo>
                    <a:pt x="19050" y="120015"/>
                  </a:lnTo>
                  <a:cubicBezTo>
                    <a:pt x="20002" y="62865"/>
                    <a:pt x="65723" y="17145"/>
                    <a:pt x="122873" y="18097"/>
                  </a:cubicBezTo>
                  <a:cubicBezTo>
                    <a:pt x="179070" y="19050"/>
                    <a:pt x="223838" y="63818"/>
                    <a:pt x="224790" y="120015"/>
                  </a:cubicBezTo>
                  <a:lnTo>
                    <a:pt x="22479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C91972E-C811-4DC7-A39C-06F922134D1D}"/>
                </a:ext>
              </a:extLst>
            </p:cNvPr>
            <p:cNvSpPr/>
            <p:nvPr/>
          </p:nvSpPr>
          <p:spPr>
            <a:xfrm>
              <a:off x="10347953" y="3815144"/>
              <a:ext cx="110490" cy="19050"/>
            </a:xfrm>
            <a:custGeom>
              <a:avLst/>
              <a:gdLst>
                <a:gd name="connsiteX0" fmla="*/ 100965 w 110490"/>
                <a:gd name="connsiteY0" fmla="*/ 0 h 19050"/>
                <a:gd name="connsiteX1" fmla="*/ 9525 w 110490"/>
                <a:gd name="connsiteY1" fmla="*/ 0 h 19050"/>
                <a:gd name="connsiteX2" fmla="*/ 0 w 110490"/>
                <a:gd name="connsiteY2" fmla="*/ 9525 h 19050"/>
                <a:gd name="connsiteX3" fmla="*/ 9525 w 110490"/>
                <a:gd name="connsiteY3" fmla="*/ 19050 h 19050"/>
                <a:gd name="connsiteX4" fmla="*/ 100965 w 110490"/>
                <a:gd name="connsiteY4" fmla="*/ 19050 h 19050"/>
                <a:gd name="connsiteX5" fmla="*/ 110490 w 110490"/>
                <a:gd name="connsiteY5" fmla="*/ 9525 h 19050"/>
                <a:gd name="connsiteX6" fmla="*/ 100965 w 11049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90" h="19050">
                  <a:moveTo>
                    <a:pt x="10096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100965" y="19050"/>
                  </a:lnTo>
                  <a:cubicBezTo>
                    <a:pt x="106680" y="19050"/>
                    <a:pt x="110490" y="15240"/>
                    <a:pt x="110490" y="9525"/>
                  </a:cubicBezTo>
                  <a:cubicBezTo>
                    <a:pt x="110490" y="3810"/>
                    <a:pt x="105728" y="0"/>
                    <a:pt x="10096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D9966362-335F-4AA7-AF40-B5B02D9A1744}"/>
                </a:ext>
              </a:extLst>
            </p:cNvPr>
            <p:cNvSpPr/>
            <p:nvPr/>
          </p:nvSpPr>
          <p:spPr>
            <a:xfrm>
              <a:off x="10352715" y="3591307"/>
              <a:ext cx="102870" cy="141922"/>
            </a:xfrm>
            <a:custGeom>
              <a:avLst/>
              <a:gdLst>
                <a:gd name="connsiteX0" fmla="*/ 50483 w 102870"/>
                <a:gd name="connsiteY0" fmla="*/ 0 h 141922"/>
                <a:gd name="connsiteX1" fmla="*/ 0 w 102870"/>
                <a:gd name="connsiteY1" fmla="*/ 98108 h 141922"/>
                <a:gd name="connsiteX2" fmla="*/ 0 w 102870"/>
                <a:gd name="connsiteY2" fmla="*/ 98108 h 141922"/>
                <a:gd name="connsiteX3" fmla="*/ 50483 w 102870"/>
                <a:gd name="connsiteY3" fmla="*/ 86678 h 141922"/>
                <a:gd name="connsiteX4" fmla="*/ 50483 w 102870"/>
                <a:gd name="connsiteY4" fmla="*/ 86678 h 141922"/>
                <a:gd name="connsiteX5" fmla="*/ 50483 w 102870"/>
                <a:gd name="connsiteY5" fmla="*/ 141923 h 141922"/>
                <a:gd name="connsiteX6" fmla="*/ 50483 w 102870"/>
                <a:gd name="connsiteY6" fmla="*/ 141923 h 141922"/>
                <a:gd name="connsiteX7" fmla="*/ 102870 w 102870"/>
                <a:gd name="connsiteY7" fmla="*/ 45720 h 141922"/>
                <a:gd name="connsiteX8" fmla="*/ 102870 w 102870"/>
                <a:gd name="connsiteY8" fmla="*/ 45720 h 141922"/>
                <a:gd name="connsiteX9" fmla="*/ 50483 w 102870"/>
                <a:gd name="connsiteY9" fmla="*/ 56197 h 141922"/>
                <a:gd name="connsiteX10" fmla="*/ 50483 w 102870"/>
                <a:gd name="connsiteY10" fmla="*/ 56197 h 141922"/>
                <a:gd name="connsiteX11" fmla="*/ 50483 w 102870"/>
                <a:gd name="connsiteY11" fmla="*/ 0 h 141922"/>
                <a:gd name="connsiteX12" fmla="*/ 50483 w 102870"/>
                <a:gd name="connsiteY12" fmla="*/ 0 h 14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870" h="141922">
                  <a:moveTo>
                    <a:pt x="50483" y="0"/>
                  </a:moveTo>
                  <a:lnTo>
                    <a:pt x="0" y="98108"/>
                  </a:lnTo>
                  <a:cubicBezTo>
                    <a:pt x="0" y="98108"/>
                    <a:pt x="0" y="98108"/>
                    <a:pt x="0" y="98108"/>
                  </a:cubicBezTo>
                  <a:lnTo>
                    <a:pt x="50483" y="86678"/>
                  </a:lnTo>
                  <a:lnTo>
                    <a:pt x="50483" y="86678"/>
                  </a:lnTo>
                  <a:lnTo>
                    <a:pt x="50483" y="141923"/>
                  </a:lnTo>
                  <a:cubicBezTo>
                    <a:pt x="50483" y="141923"/>
                    <a:pt x="50483" y="141923"/>
                    <a:pt x="50483" y="141923"/>
                  </a:cubicBezTo>
                  <a:lnTo>
                    <a:pt x="102870" y="45720"/>
                  </a:lnTo>
                  <a:cubicBezTo>
                    <a:pt x="102870" y="45720"/>
                    <a:pt x="102870" y="45720"/>
                    <a:pt x="102870" y="45720"/>
                  </a:cubicBezTo>
                  <a:lnTo>
                    <a:pt x="50483" y="56197"/>
                  </a:lnTo>
                  <a:lnTo>
                    <a:pt x="50483" y="56197"/>
                  </a:lnTo>
                  <a:lnTo>
                    <a:pt x="50483" y="0"/>
                  </a:lnTo>
                  <a:cubicBezTo>
                    <a:pt x="50483" y="0"/>
                    <a:pt x="50483" y="0"/>
                    <a:pt x="5048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14" name="Graphic 20" descr="Rope Knot outline">
            <a:extLst>
              <a:ext uri="{FF2B5EF4-FFF2-40B4-BE49-F238E27FC236}">
                <a16:creationId xmlns:a16="http://schemas.microsoft.com/office/drawing/2014/main" id="{A8D9D8A0-EB3D-44C7-A20B-995406349605}"/>
              </a:ext>
            </a:extLst>
          </p:cNvPr>
          <p:cNvSpPr/>
          <p:nvPr/>
        </p:nvSpPr>
        <p:spPr>
          <a:xfrm>
            <a:off x="4223995" y="3490341"/>
            <a:ext cx="838200" cy="647700"/>
          </a:xfrm>
          <a:custGeom>
            <a:avLst/>
            <a:gdLst>
              <a:gd name="connsiteX0" fmla="*/ 777516 w 838200"/>
              <a:gd name="connsiteY0" fmla="*/ 19050 h 647700"/>
              <a:gd name="connsiteX1" fmla="*/ 838200 w 838200"/>
              <a:gd name="connsiteY1" fmla="*/ 19050 h 647700"/>
              <a:gd name="connsiteX2" fmla="*/ 838200 w 838200"/>
              <a:gd name="connsiteY2" fmla="*/ 0 h 647700"/>
              <a:gd name="connsiteX3" fmla="*/ 777516 w 838200"/>
              <a:gd name="connsiteY3" fmla="*/ 0 h 647700"/>
              <a:gd name="connsiteX4" fmla="*/ 580158 w 838200"/>
              <a:gd name="connsiteY4" fmla="*/ 77343 h 647700"/>
              <a:gd name="connsiteX5" fmla="*/ 546268 w 838200"/>
              <a:gd name="connsiteY5" fmla="*/ 106871 h 647700"/>
              <a:gd name="connsiteX6" fmla="*/ 541030 w 838200"/>
              <a:gd name="connsiteY6" fmla="*/ 111433 h 647700"/>
              <a:gd name="connsiteX7" fmla="*/ 520875 w 838200"/>
              <a:gd name="connsiteY7" fmla="*/ 104032 h 647700"/>
              <a:gd name="connsiteX8" fmla="*/ 302121 w 838200"/>
              <a:gd name="connsiteY8" fmla="*/ 223399 h 647700"/>
              <a:gd name="connsiteX9" fmla="*/ 302028 w 838200"/>
              <a:gd name="connsiteY9" fmla="*/ 223714 h 647700"/>
              <a:gd name="connsiteX10" fmla="*/ 300323 w 838200"/>
              <a:gd name="connsiteY10" fmla="*/ 229562 h 647700"/>
              <a:gd name="connsiteX11" fmla="*/ 298123 w 838200"/>
              <a:gd name="connsiteY11" fmla="*/ 237078 h 647700"/>
              <a:gd name="connsiteX12" fmla="*/ 162826 w 838200"/>
              <a:gd name="connsiteY12" fmla="*/ 445760 h 647700"/>
              <a:gd name="connsiteX13" fmla="*/ 167973 w 838200"/>
              <a:gd name="connsiteY13" fmla="*/ 464658 h 647700"/>
              <a:gd name="connsiteX14" fmla="*/ 172202 w 838200"/>
              <a:gd name="connsiteY14" fmla="*/ 477546 h 647700"/>
              <a:gd name="connsiteX15" fmla="*/ 64456 w 838200"/>
              <a:gd name="connsiteY15" fmla="*/ 517322 h 647700"/>
              <a:gd name="connsiteX16" fmla="*/ 0 w 838200"/>
              <a:gd name="connsiteY16" fmla="*/ 516913 h 647700"/>
              <a:gd name="connsiteX17" fmla="*/ 0 w 838200"/>
              <a:gd name="connsiteY17" fmla="*/ 535963 h 647700"/>
              <a:gd name="connsiteX18" fmla="*/ 64456 w 838200"/>
              <a:gd name="connsiteY18" fmla="*/ 536372 h 647700"/>
              <a:gd name="connsiteX19" fmla="*/ 192291 w 838200"/>
              <a:gd name="connsiteY19" fmla="*/ 485347 h 647700"/>
              <a:gd name="connsiteX20" fmla="*/ 237801 w 838200"/>
              <a:gd name="connsiteY20" fmla="*/ 441817 h 647700"/>
              <a:gd name="connsiteX21" fmla="*/ 305019 w 838200"/>
              <a:gd name="connsiteY21" fmla="*/ 374333 h 647700"/>
              <a:gd name="connsiteX22" fmla="*/ 307334 w 838200"/>
              <a:gd name="connsiteY22" fmla="*/ 372504 h 647700"/>
              <a:gd name="connsiteX23" fmla="*/ 309467 w 838200"/>
              <a:gd name="connsiteY23" fmla="*/ 370942 h 647700"/>
              <a:gd name="connsiteX24" fmla="*/ 373768 w 838200"/>
              <a:gd name="connsiteY24" fmla="*/ 382801 h 647700"/>
              <a:gd name="connsiteX25" fmla="*/ 373780 w 838200"/>
              <a:gd name="connsiteY25" fmla="*/ 382820 h 647700"/>
              <a:gd name="connsiteX26" fmla="*/ 381772 w 838200"/>
              <a:gd name="connsiteY26" fmla="*/ 408061 h 647700"/>
              <a:gd name="connsiteX27" fmla="*/ 381914 w 838200"/>
              <a:gd name="connsiteY27" fmla="*/ 411337 h 647700"/>
              <a:gd name="connsiteX28" fmla="*/ 370999 w 838200"/>
              <a:gd name="connsiteY28" fmla="*/ 438912 h 647700"/>
              <a:gd name="connsiteX29" fmla="*/ 302324 w 838200"/>
              <a:gd name="connsiteY29" fmla="*/ 507778 h 647700"/>
              <a:gd name="connsiteX30" fmla="*/ 255651 w 838200"/>
              <a:gd name="connsiteY30" fmla="*/ 552374 h 647700"/>
              <a:gd name="connsiteX31" fmla="*/ 64618 w 838200"/>
              <a:gd name="connsiteY31" fmla="*/ 628650 h 647700"/>
              <a:gd name="connsiteX32" fmla="*/ 0 w 838200"/>
              <a:gd name="connsiteY32" fmla="*/ 628222 h 647700"/>
              <a:gd name="connsiteX33" fmla="*/ 0 w 838200"/>
              <a:gd name="connsiteY33" fmla="*/ 647272 h 647700"/>
              <a:gd name="connsiteX34" fmla="*/ 64484 w 838200"/>
              <a:gd name="connsiteY34" fmla="*/ 647700 h 647700"/>
              <a:gd name="connsiteX35" fmla="*/ 263328 w 838200"/>
              <a:gd name="connsiteY35" fmla="*/ 571148 h 647700"/>
              <a:gd name="connsiteX36" fmla="*/ 273253 w 838200"/>
              <a:gd name="connsiteY36" fmla="*/ 574434 h 647700"/>
              <a:gd name="connsiteX37" fmla="*/ 279845 w 838200"/>
              <a:gd name="connsiteY37" fmla="*/ 576615 h 647700"/>
              <a:gd name="connsiteX38" fmla="*/ 335461 w 838200"/>
              <a:gd name="connsiteY38" fmla="*/ 585559 h 647700"/>
              <a:gd name="connsiteX39" fmla="*/ 335975 w 838200"/>
              <a:gd name="connsiteY39" fmla="*/ 585559 h 647700"/>
              <a:gd name="connsiteX40" fmla="*/ 460058 w 838200"/>
              <a:gd name="connsiteY40" fmla="*/ 534000 h 647700"/>
              <a:gd name="connsiteX41" fmla="*/ 463286 w 838200"/>
              <a:gd name="connsiteY41" fmla="*/ 530629 h 647700"/>
              <a:gd name="connsiteX42" fmla="*/ 465363 w 838200"/>
              <a:gd name="connsiteY42" fmla="*/ 528647 h 647700"/>
              <a:gd name="connsiteX43" fmla="*/ 496024 w 838200"/>
              <a:gd name="connsiteY43" fmla="*/ 481803 h 647700"/>
              <a:gd name="connsiteX44" fmla="*/ 497205 w 838200"/>
              <a:gd name="connsiteY44" fmla="*/ 479108 h 647700"/>
              <a:gd name="connsiteX45" fmla="*/ 507521 w 838200"/>
              <a:gd name="connsiteY45" fmla="*/ 446570 h 647700"/>
              <a:gd name="connsiteX46" fmla="*/ 515464 w 838200"/>
              <a:gd name="connsiteY46" fmla="*/ 444218 h 647700"/>
              <a:gd name="connsiteX47" fmla="*/ 521503 w 838200"/>
              <a:gd name="connsiteY47" fmla="*/ 442427 h 647700"/>
              <a:gd name="connsiteX48" fmla="*/ 640393 w 838200"/>
              <a:gd name="connsiteY48" fmla="*/ 223659 h 647700"/>
              <a:gd name="connsiteX49" fmla="*/ 632403 w 838200"/>
              <a:gd name="connsiteY49" fmla="*/ 201987 h 647700"/>
              <a:gd name="connsiteX50" fmla="*/ 635260 w 838200"/>
              <a:gd name="connsiteY50" fmla="*/ 199520 h 647700"/>
              <a:gd name="connsiteX51" fmla="*/ 663531 w 838200"/>
              <a:gd name="connsiteY51" fmla="*/ 175203 h 647700"/>
              <a:gd name="connsiteX52" fmla="*/ 663969 w 838200"/>
              <a:gd name="connsiteY52" fmla="*/ 174822 h 647700"/>
              <a:gd name="connsiteX53" fmla="*/ 664378 w 838200"/>
              <a:gd name="connsiteY53" fmla="*/ 174432 h 647700"/>
              <a:gd name="connsiteX54" fmla="*/ 777945 w 838200"/>
              <a:gd name="connsiteY54" fmla="*/ 128531 h 647700"/>
              <a:gd name="connsiteX55" fmla="*/ 838200 w 838200"/>
              <a:gd name="connsiteY55" fmla="*/ 128531 h 647700"/>
              <a:gd name="connsiteX56" fmla="*/ 838200 w 838200"/>
              <a:gd name="connsiteY56" fmla="*/ 109481 h 647700"/>
              <a:gd name="connsiteX57" fmla="*/ 777954 w 838200"/>
              <a:gd name="connsiteY57" fmla="*/ 109481 h 647700"/>
              <a:gd name="connsiteX58" fmla="*/ 651120 w 838200"/>
              <a:gd name="connsiteY58" fmla="*/ 160754 h 647700"/>
              <a:gd name="connsiteX59" fmla="*/ 623430 w 838200"/>
              <a:gd name="connsiteY59" fmla="*/ 184566 h 647700"/>
              <a:gd name="connsiteX60" fmla="*/ 559403 w 838200"/>
              <a:gd name="connsiteY60" fmla="*/ 120692 h 647700"/>
              <a:gd name="connsiteX61" fmla="*/ 592893 w 838200"/>
              <a:gd name="connsiteY61" fmla="*/ 91497 h 647700"/>
              <a:gd name="connsiteX62" fmla="*/ 777516 w 838200"/>
              <a:gd name="connsiteY62" fmla="*/ 19050 h 647700"/>
              <a:gd name="connsiteX63" fmla="*/ 335642 w 838200"/>
              <a:gd name="connsiteY63" fmla="*/ 343758 h 647700"/>
              <a:gd name="connsiteX64" fmla="*/ 298675 w 838200"/>
              <a:gd name="connsiteY64" fmla="*/ 355283 h 647700"/>
              <a:gd name="connsiteX65" fmla="*/ 295618 w 838200"/>
              <a:gd name="connsiteY65" fmla="*/ 357531 h 647700"/>
              <a:gd name="connsiteX66" fmla="*/ 293199 w 838200"/>
              <a:gd name="connsiteY66" fmla="*/ 359436 h 647700"/>
              <a:gd name="connsiteX67" fmla="*/ 291522 w 838200"/>
              <a:gd name="connsiteY67" fmla="*/ 360922 h 647700"/>
              <a:gd name="connsiteX68" fmla="*/ 224304 w 838200"/>
              <a:gd name="connsiteY68" fmla="*/ 428387 h 647700"/>
              <a:gd name="connsiteX69" fmla="*/ 187643 w 838200"/>
              <a:gd name="connsiteY69" fmla="*/ 463449 h 647700"/>
              <a:gd name="connsiteX70" fmla="*/ 186090 w 838200"/>
              <a:gd name="connsiteY70" fmla="*/ 458686 h 647700"/>
              <a:gd name="connsiteX71" fmla="*/ 285786 w 838200"/>
              <a:gd name="connsiteY71" fmla="*/ 260114 h 647700"/>
              <a:gd name="connsiteX72" fmla="*/ 396592 w 838200"/>
              <a:gd name="connsiteY72" fmla="*/ 264614 h 647700"/>
              <a:gd name="connsiteX73" fmla="*/ 400250 w 838200"/>
              <a:gd name="connsiteY73" fmla="*/ 266157 h 647700"/>
              <a:gd name="connsiteX74" fmla="*/ 385477 w 838200"/>
              <a:gd name="connsiteY74" fmla="*/ 315297 h 647700"/>
              <a:gd name="connsiteX75" fmla="*/ 385477 w 838200"/>
              <a:gd name="connsiteY75" fmla="*/ 315602 h 647700"/>
              <a:gd name="connsiteX76" fmla="*/ 385477 w 838200"/>
              <a:gd name="connsiteY76" fmla="*/ 315906 h 647700"/>
              <a:gd name="connsiteX77" fmla="*/ 382543 w 838200"/>
              <a:gd name="connsiteY77" fmla="*/ 363684 h 647700"/>
              <a:gd name="connsiteX78" fmla="*/ 335642 w 838200"/>
              <a:gd name="connsiteY78" fmla="*/ 343758 h 647700"/>
              <a:gd name="connsiteX79" fmla="*/ 506520 w 838200"/>
              <a:gd name="connsiteY79" fmla="*/ 303553 h 647700"/>
              <a:gd name="connsiteX80" fmla="*/ 496043 w 838200"/>
              <a:gd name="connsiteY80" fmla="*/ 333309 h 647700"/>
              <a:gd name="connsiteX81" fmla="*/ 494500 w 838200"/>
              <a:gd name="connsiteY81" fmla="*/ 365694 h 647700"/>
              <a:gd name="connsiteX82" fmla="*/ 492300 w 838200"/>
              <a:gd name="connsiteY82" fmla="*/ 414033 h 647700"/>
              <a:gd name="connsiteX83" fmla="*/ 479689 w 838200"/>
              <a:gd name="connsiteY83" fmla="*/ 471545 h 647700"/>
              <a:gd name="connsiteX84" fmla="*/ 478326 w 838200"/>
              <a:gd name="connsiteY84" fmla="*/ 474707 h 647700"/>
              <a:gd name="connsiteX85" fmla="*/ 451752 w 838200"/>
              <a:gd name="connsiteY85" fmla="*/ 515293 h 647700"/>
              <a:gd name="connsiteX86" fmla="*/ 446551 w 838200"/>
              <a:gd name="connsiteY86" fmla="*/ 520542 h 647700"/>
              <a:gd name="connsiteX87" fmla="*/ 336004 w 838200"/>
              <a:gd name="connsiteY87" fmla="*/ 566490 h 647700"/>
              <a:gd name="connsiteX88" fmla="*/ 335490 w 838200"/>
              <a:gd name="connsiteY88" fmla="*/ 566490 h 647700"/>
              <a:gd name="connsiteX89" fmla="*/ 285864 w 838200"/>
              <a:gd name="connsiteY89" fmla="*/ 558508 h 647700"/>
              <a:gd name="connsiteX90" fmla="*/ 279263 w 838200"/>
              <a:gd name="connsiteY90" fmla="*/ 556327 h 647700"/>
              <a:gd name="connsiteX91" fmla="*/ 282207 w 838200"/>
              <a:gd name="connsiteY91" fmla="*/ 553384 h 647700"/>
              <a:gd name="connsiteX92" fmla="*/ 315544 w 838200"/>
              <a:gd name="connsiteY92" fmla="*/ 521532 h 647700"/>
              <a:gd name="connsiteX93" fmla="*/ 384543 w 838200"/>
              <a:gd name="connsiteY93" fmla="*/ 452343 h 647700"/>
              <a:gd name="connsiteX94" fmla="*/ 400964 w 838200"/>
              <a:gd name="connsiteY94" fmla="*/ 413157 h 647700"/>
              <a:gd name="connsiteX95" fmla="*/ 401241 w 838200"/>
              <a:gd name="connsiteY95" fmla="*/ 404584 h 647700"/>
              <a:gd name="connsiteX96" fmla="*/ 402136 w 838200"/>
              <a:gd name="connsiteY96" fmla="*/ 365427 h 647700"/>
              <a:gd name="connsiteX97" fmla="*/ 402136 w 838200"/>
              <a:gd name="connsiteY97" fmla="*/ 356359 h 647700"/>
              <a:gd name="connsiteX98" fmla="*/ 404813 w 838200"/>
              <a:gd name="connsiteY98" fmla="*/ 318192 h 647700"/>
              <a:gd name="connsiteX99" fmla="*/ 416538 w 838200"/>
              <a:gd name="connsiteY99" fmla="*/ 277530 h 647700"/>
              <a:gd name="connsiteX100" fmla="*/ 418167 w 838200"/>
              <a:gd name="connsiteY100" fmla="*/ 273606 h 647700"/>
              <a:gd name="connsiteX101" fmla="*/ 420862 w 838200"/>
              <a:gd name="connsiteY101" fmla="*/ 267129 h 647700"/>
              <a:gd name="connsiteX102" fmla="*/ 438264 w 838200"/>
              <a:gd name="connsiteY102" fmla="*/ 240668 h 647700"/>
              <a:gd name="connsiteX103" fmla="*/ 503973 w 838200"/>
              <a:gd name="connsiteY103" fmla="*/ 240788 h 647700"/>
              <a:gd name="connsiteX104" fmla="*/ 503987 w 838200"/>
              <a:gd name="connsiteY104" fmla="*/ 240802 h 647700"/>
              <a:gd name="connsiteX105" fmla="*/ 506520 w 838200"/>
              <a:gd name="connsiteY105" fmla="*/ 303553 h 647700"/>
              <a:gd name="connsiteX106" fmla="*/ 622259 w 838200"/>
              <a:gd name="connsiteY106" fmla="*/ 317526 h 647700"/>
              <a:gd name="connsiteX107" fmla="*/ 516055 w 838200"/>
              <a:gd name="connsiteY107" fmla="*/ 424110 h 647700"/>
              <a:gd name="connsiteX108" fmla="*/ 510540 w 838200"/>
              <a:gd name="connsiteY108" fmla="*/ 425768 h 647700"/>
              <a:gd name="connsiteX109" fmla="*/ 511331 w 838200"/>
              <a:gd name="connsiteY109" fmla="*/ 415224 h 647700"/>
              <a:gd name="connsiteX110" fmla="*/ 513559 w 838200"/>
              <a:gd name="connsiteY110" fmla="*/ 366056 h 647700"/>
              <a:gd name="connsiteX111" fmla="*/ 513559 w 838200"/>
              <a:gd name="connsiteY111" fmla="*/ 365541 h 647700"/>
              <a:gd name="connsiteX112" fmla="*/ 514931 w 838200"/>
              <a:gd name="connsiteY112" fmla="*/ 336014 h 647700"/>
              <a:gd name="connsiteX113" fmla="*/ 522475 w 838200"/>
              <a:gd name="connsiteY113" fmla="*/ 314182 h 647700"/>
              <a:gd name="connsiteX114" fmla="*/ 517484 w 838200"/>
              <a:gd name="connsiteY114" fmla="*/ 227353 h 647700"/>
              <a:gd name="connsiteX115" fmla="*/ 424796 w 838200"/>
              <a:gd name="connsiteY115" fmla="*/ 227172 h 647700"/>
              <a:gd name="connsiteX116" fmla="*/ 408889 w 838200"/>
              <a:gd name="connsiteY116" fmla="*/ 249155 h 647700"/>
              <a:gd name="connsiteX117" fmla="*/ 407984 w 838200"/>
              <a:gd name="connsiteY117" fmla="*/ 248765 h 647700"/>
              <a:gd name="connsiteX118" fmla="*/ 404079 w 838200"/>
              <a:gd name="connsiteY118" fmla="*/ 247117 h 647700"/>
              <a:gd name="connsiteX119" fmla="*/ 335232 w 838200"/>
              <a:gd name="connsiteY119" fmla="*/ 233106 h 647700"/>
              <a:gd name="connsiteX120" fmla="*/ 318945 w 838200"/>
              <a:gd name="connsiteY120" fmla="*/ 233896 h 647700"/>
              <a:gd name="connsiteX121" fmla="*/ 320354 w 838200"/>
              <a:gd name="connsiteY121" fmla="*/ 229077 h 647700"/>
              <a:gd name="connsiteX122" fmla="*/ 515555 w 838200"/>
              <a:gd name="connsiteY122" fmla="*/ 122335 h 647700"/>
              <a:gd name="connsiteX123" fmla="*/ 622297 w 838200"/>
              <a:gd name="connsiteY123" fmla="*/ 31753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38200" h="647700">
                <a:moveTo>
                  <a:pt x="777516" y="19050"/>
                </a:moveTo>
                <a:lnTo>
                  <a:pt x="838200" y="19050"/>
                </a:lnTo>
                <a:lnTo>
                  <a:pt x="838200" y="0"/>
                </a:lnTo>
                <a:lnTo>
                  <a:pt x="777516" y="0"/>
                </a:lnTo>
                <a:cubicBezTo>
                  <a:pt x="704317" y="-103"/>
                  <a:pt x="633797" y="27533"/>
                  <a:pt x="580158" y="77343"/>
                </a:cubicBezTo>
                <a:lnTo>
                  <a:pt x="546268" y="106871"/>
                </a:lnTo>
                <a:lnTo>
                  <a:pt x="541030" y="111433"/>
                </a:lnTo>
                <a:cubicBezTo>
                  <a:pt x="534464" y="108569"/>
                  <a:pt x="527734" y="106098"/>
                  <a:pt x="520875" y="104032"/>
                </a:cubicBezTo>
                <a:cubicBezTo>
                  <a:pt x="427505" y="76587"/>
                  <a:pt x="329566" y="130029"/>
                  <a:pt x="302121" y="223399"/>
                </a:cubicBezTo>
                <a:cubicBezTo>
                  <a:pt x="302089" y="223503"/>
                  <a:pt x="302059" y="223609"/>
                  <a:pt x="302028" y="223714"/>
                </a:cubicBezTo>
                <a:lnTo>
                  <a:pt x="300323" y="229562"/>
                </a:lnTo>
                <a:lnTo>
                  <a:pt x="298123" y="237078"/>
                </a:lnTo>
                <a:cubicBezTo>
                  <a:pt x="203136" y="257342"/>
                  <a:pt x="142562" y="350773"/>
                  <a:pt x="162826" y="445760"/>
                </a:cubicBezTo>
                <a:cubicBezTo>
                  <a:pt x="164189" y="452150"/>
                  <a:pt x="165908" y="458459"/>
                  <a:pt x="167973" y="464658"/>
                </a:cubicBezTo>
                <a:lnTo>
                  <a:pt x="172202" y="477546"/>
                </a:lnTo>
                <a:cubicBezTo>
                  <a:pt x="142179" y="503228"/>
                  <a:pt x="103965" y="517334"/>
                  <a:pt x="64456" y="517322"/>
                </a:cubicBezTo>
                <a:lnTo>
                  <a:pt x="0" y="516913"/>
                </a:lnTo>
                <a:lnTo>
                  <a:pt x="0" y="535963"/>
                </a:lnTo>
                <a:lnTo>
                  <a:pt x="64456" y="536372"/>
                </a:lnTo>
                <a:cubicBezTo>
                  <a:pt x="112045" y="536444"/>
                  <a:pt x="157831" y="518169"/>
                  <a:pt x="192291" y="485347"/>
                </a:cubicBezTo>
                <a:lnTo>
                  <a:pt x="237801" y="441817"/>
                </a:lnTo>
                <a:lnTo>
                  <a:pt x="305019" y="374333"/>
                </a:lnTo>
                <a:lnTo>
                  <a:pt x="307334" y="372504"/>
                </a:lnTo>
                <a:cubicBezTo>
                  <a:pt x="308010" y="371971"/>
                  <a:pt x="308734" y="371447"/>
                  <a:pt x="309467" y="370942"/>
                </a:cubicBezTo>
                <a:cubicBezTo>
                  <a:pt x="330498" y="356461"/>
                  <a:pt x="359287" y="361770"/>
                  <a:pt x="373768" y="382801"/>
                </a:cubicBezTo>
                <a:cubicBezTo>
                  <a:pt x="373771" y="382808"/>
                  <a:pt x="373776" y="382814"/>
                  <a:pt x="373780" y="382820"/>
                </a:cubicBezTo>
                <a:cubicBezTo>
                  <a:pt x="378785" y="390304"/>
                  <a:pt x="381557" y="399059"/>
                  <a:pt x="381772" y="408061"/>
                </a:cubicBezTo>
                <a:lnTo>
                  <a:pt x="381914" y="411337"/>
                </a:lnTo>
                <a:cubicBezTo>
                  <a:pt x="382345" y="421660"/>
                  <a:pt x="378378" y="431681"/>
                  <a:pt x="370999" y="438912"/>
                </a:cubicBezTo>
                <a:lnTo>
                  <a:pt x="302324" y="507778"/>
                </a:lnTo>
                <a:lnTo>
                  <a:pt x="255651" y="552374"/>
                </a:lnTo>
                <a:cubicBezTo>
                  <a:pt x="204159" y="601431"/>
                  <a:pt x="135737" y="628750"/>
                  <a:pt x="64618" y="628650"/>
                </a:cubicBezTo>
                <a:lnTo>
                  <a:pt x="0" y="628222"/>
                </a:lnTo>
                <a:lnTo>
                  <a:pt x="0" y="647272"/>
                </a:lnTo>
                <a:lnTo>
                  <a:pt x="64484" y="647700"/>
                </a:lnTo>
                <a:cubicBezTo>
                  <a:pt x="137983" y="647820"/>
                  <a:pt x="208884" y="620524"/>
                  <a:pt x="263328" y="571148"/>
                </a:cubicBezTo>
                <a:lnTo>
                  <a:pt x="273253" y="574434"/>
                </a:lnTo>
                <a:lnTo>
                  <a:pt x="279845" y="576615"/>
                </a:lnTo>
                <a:cubicBezTo>
                  <a:pt x="297786" y="582549"/>
                  <a:pt x="316563" y="585570"/>
                  <a:pt x="335461" y="585559"/>
                </a:cubicBezTo>
                <a:lnTo>
                  <a:pt x="335975" y="585559"/>
                </a:lnTo>
                <a:cubicBezTo>
                  <a:pt x="382522" y="585436"/>
                  <a:pt x="427130" y="566901"/>
                  <a:pt x="460058" y="534000"/>
                </a:cubicBezTo>
                <a:lnTo>
                  <a:pt x="463286" y="530629"/>
                </a:lnTo>
                <a:cubicBezTo>
                  <a:pt x="464058" y="529924"/>
                  <a:pt x="464715" y="529314"/>
                  <a:pt x="465363" y="528647"/>
                </a:cubicBezTo>
                <a:cubicBezTo>
                  <a:pt x="478608" y="515236"/>
                  <a:pt x="489034" y="499308"/>
                  <a:pt x="496024" y="481803"/>
                </a:cubicBezTo>
                <a:lnTo>
                  <a:pt x="497205" y="479108"/>
                </a:lnTo>
                <a:cubicBezTo>
                  <a:pt x="501698" y="468625"/>
                  <a:pt x="505153" y="457727"/>
                  <a:pt x="507521" y="446570"/>
                </a:cubicBezTo>
                <a:lnTo>
                  <a:pt x="515464" y="444218"/>
                </a:lnTo>
                <a:lnTo>
                  <a:pt x="521503" y="442427"/>
                </a:lnTo>
                <a:cubicBezTo>
                  <a:pt x="614745" y="414846"/>
                  <a:pt x="667974" y="316901"/>
                  <a:pt x="640393" y="223659"/>
                </a:cubicBezTo>
                <a:cubicBezTo>
                  <a:pt x="638207" y="216268"/>
                  <a:pt x="635538" y="209028"/>
                  <a:pt x="632403" y="201987"/>
                </a:cubicBezTo>
                <a:lnTo>
                  <a:pt x="635260" y="199520"/>
                </a:lnTo>
                <a:lnTo>
                  <a:pt x="663531" y="175203"/>
                </a:lnTo>
                <a:lnTo>
                  <a:pt x="663969" y="174822"/>
                </a:lnTo>
                <a:lnTo>
                  <a:pt x="664378" y="174432"/>
                </a:lnTo>
                <a:cubicBezTo>
                  <a:pt x="694774" y="144867"/>
                  <a:pt x="735543" y="128390"/>
                  <a:pt x="777945" y="128531"/>
                </a:cubicBezTo>
                <a:lnTo>
                  <a:pt x="838200" y="128531"/>
                </a:lnTo>
                <a:lnTo>
                  <a:pt x="838200" y="109481"/>
                </a:lnTo>
                <a:lnTo>
                  <a:pt x="777954" y="109481"/>
                </a:lnTo>
                <a:cubicBezTo>
                  <a:pt x="730593" y="109304"/>
                  <a:pt x="685053" y="127714"/>
                  <a:pt x="651120" y="160754"/>
                </a:cubicBezTo>
                <a:lnTo>
                  <a:pt x="623430" y="184566"/>
                </a:lnTo>
                <a:cubicBezTo>
                  <a:pt x="608056" y="158031"/>
                  <a:pt x="585976" y="136002"/>
                  <a:pt x="559403" y="120692"/>
                </a:cubicBezTo>
                <a:lnTo>
                  <a:pt x="592893" y="91497"/>
                </a:lnTo>
                <a:cubicBezTo>
                  <a:pt x="643043" y="44846"/>
                  <a:pt x="709023" y="18955"/>
                  <a:pt x="777516" y="19050"/>
                </a:cubicBezTo>
                <a:close/>
                <a:moveTo>
                  <a:pt x="335642" y="343758"/>
                </a:moveTo>
                <a:cubicBezTo>
                  <a:pt x="322435" y="343754"/>
                  <a:pt x="309540" y="347773"/>
                  <a:pt x="298675" y="355283"/>
                </a:cubicBezTo>
                <a:cubicBezTo>
                  <a:pt x="297561" y="356064"/>
                  <a:pt x="296551" y="356797"/>
                  <a:pt x="295618" y="357531"/>
                </a:cubicBezTo>
                <a:lnTo>
                  <a:pt x="293199" y="359436"/>
                </a:lnTo>
                <a:lnTo>
                  <a:pt x="291522" y="360922"/>
                </a:lnTo>
                <a:lnTo>
                  <a:pt x="224304" y="428387"/>
                </a:lnTo>
                <a:lnTo>
                  <a:pt x="187643" y="463449"/>
                </a:lnTo>
                <a:lnTo>
                  <a:pt x="186090" y="458686"/>
                </a:lnTo>
                <a:cubicBezTo>
                  <a:pt x="158787" y="376322"/>
                  <a:pt x="203422" y="287418"/>
                  <a:pt x="285786" y="260114"/>
                </a:cubicBezTo>
                <a:cubicBezTo>
                  <a:pt x="322041" y="248096"/>
                  <a:pt x="361432" y="249695"/>
                  <a:pt x="396592" y="264614"/>
                </a:cubicBezTo>
                <a:lnTo>
                  <a:pt x="400250" y="266157"/>
                </a:lnTo>
                <a:cubicBezTo>
                  <a:pt x="393333" y="281871"/>
                  <a:pt x="388371" y="298374"/>
                  <a:pt x="385477" y="315297"/>
                </a:cubicBezTo>
                <a:lnTo>
                  <a:pt x="385477" y="315602"/>
                </a:lnTo>
                <a:lnTo>
                  <a:pt x="385477" y="315906"/>
                </a:lnTo>
                <a:cubicBezTo>
                  <a:pt x="383433" y="331748"/>
                  <a:pt x="382453" y="347710"/>
                  <a:pt x="382543" y="363684"/>
                </a:cubicBezTo>
                <a:cubicBezTo>
                  <a:pt x="370262" y="350952"/>
                  <a:pt x="353332" y="343758"/>
                  <a:pt x="335642" y="343758"/>
                </a:cubicBezTo>
                <a:close/>
                <a:moveTo>
                  <a:pt x="506520" y="303553"/>
                </a:moveTo>
                <a:cubicBezTo>
                  <a:pt x="500687" y="312485"/>
                  <a:pt x="497094" y="322692"/>
                  <a:pt x="496043" y="333309"/>
                </a:cubicBezTo>
                <a:cubicBezTo>
                  <a:pt x="494912" y="344065"/>
                  <a:pt x="494397" y="354878"/>
                  <a:pt x="494500" y="365694"/>
                </a:cubicBezTo>
                <a:cubicBezTo>
                  <a:pt x="494262" y="379638"/>
                  <a:pt x="493967" y="396745"/>
                  <a:pt x="492300" y="414033"/>
                </a:cubicBezTo>
                <a:cubicBezTo>
                  <a:pt x="491797" y="433832"/>
                  <a:pt x="487517" y="453352"/>
                  <a:pt x="479689" y="471545"/>
                </a:cubicBezTo>
                <a:lnTo>
                  <a:pt x="478326" y="474707"/>
                </a:lnTo>
                <a:cubicBezTo>
                  <a:pt x="472272" y="489877"/>
                  <a:pt x="463235" y="503678"/>
                  <a:pt x="451752" y="515293"/>
                </a:cubicBezTo>
                <a:cubicBezTo>
                  <a:pt x="451180" y="515893"/>
                  <a:pt x="447132" y="519941"/>
                  <a:pt x="446551" y="520542"/>
                </a:cubicBezTo>
                <a:cubicBezTo>
                  <a:pt x="417214" y="549853"/>
                  <a:pt x="377474" y="566370"/>
                  <a:pt x="336004" y="566490"/>
                </a:cubicBezTo>
                <a:lnTo>
                  <a:pt x="335490" y="566490"/>
                </a:lnTo>
                <a:cubicBezTo>
                  <a:pt x="318627" y="566502"/>
                  <a:pt x="301872" y="563807"/>
                  <a:pt x="285864" y="558508"/>
                </a:cubicBezTo>
                <a:lnTo>
                  <a:pt x="279263" y="556327"/>
                </a:lnTo>
                <a:lnTo>
                  <a:pt x="282207" y="553384"/>
                </a:lnTo>
                <a:lnTo>
                  <a:pt x="315544" y="521532"/>
                </a:lnTo>
                <a:lnTo>
                  <a:pt x="384543" y="452343"/>
                </a:lnTo>
                <a:cubicBezTo>
                  <a:pt x="395007" y="441982"/>
                  <a:pt x="400917" y="427882"/>
                  <a:pt x="400964" y="413157"/>
                </a:cubicBezTo>
                <a:lnTo>
                  <a:pt x="401241" y="404584"/>
                </a:lnTo>
                <a:lnTo>
                  <a:pt x="402136" y="365427"/>
                </a:lnTo>
                <a:lnTo>
                  <a:pt x="402136" y="356359"/>
                </a:lnTo>
                <a:cubicBezTo>
                  <a:pt x="402127" y="343590"/>
                  <a:pt x="403022" y="330836"/>
                  <a:pt x="404813" y="318192"/>
                </a:cubicBezTo>
                <a:cubicBezTo>
                  <a:pt x="407186" y="304242"/>
                  <a:pt x="411119" y="290602"/>
                  <a:pt x="416538" y="277530"/>
                </a:cubicBezTo>
                <a:lnTo>
                  <a:pt x="418167" y="273606"/>
                </a:lnTo>
                <a:lnTo>
                  <a:pt x="420862" y="267129"/>
                </a:lnTo>
                <a:cubicBezTo>
                  <a:pt x="425242" y="257452"/>
                  <a:pt x="431114" y="248524"/>
                  <a:pt x="438264" y="240668"/>
                </a:cubicBezTo>
                <a:cubicBezTo>
                  <a:pt x="456442" y="222557"/>
                  <a:pt x="485861" y="222610"/>
                  <a:pt x="503973" y="240788"/>
                </a:cubicBezTo>
                <a:cubicBezTo>
                  <a:pt x="503977" y="240792"/>
                  <a:pt x="503982" y="240797"/>
                  <a:pt x="503987" y="240802"/>
                </a:cubicBezTo>
                <a:cubicBezTo>
                  <a:pt x="520882" y="257937"/>
                  <a:pt x="521980" y="285110"/>
                  <a:pt x="506520" y="303553"/>
                </a:cubicBezTo>
                <a:close/>
                <a:moveTo>
                  <a:pt x="622259" y="317526"/>
                </a:moveTo>
                <a:cubicBezTo>
                  <a:pt x="607344" y="368837"/>
                  <a:pt x="567312" y="409011"/>
                  <a:pt x="516055" y="424110"/>
                </a:cubicBezTo>
                <a:lnTo>
                  <a:pt x="510540" y="425768"/>
                </a:lnTo>
                <a:cubicBezTo>
                  <a:pt x="510845" y="422263"/>
                  <a:pt x="511235" y="418757"/>
                  <a:pt x="511331" y="415224"/>
                </a:cubicBezTo>
                <a:cubicBezTo>
                  <a:pt x="513017" y="397421"/>
                  <a:pt x="513312" y="380048"/>
                  <a:pt x="513559" y="366056"/>
                </a:cubicBezTo>
                <a:lnTo>
                  <a:pt x="513559" y="365541"/>
                </a:lnTo>
                <a:cubicBezTo>
                  <a:pt x="513460" y="355681"/>
                  <a:pt x="513919" y="345823"/>
                  <a:pt x="514931" y="336014"/>
                </a:cubicBezTo>
                <a:cubicBezTo>
                  <a:pt x="514972" y="328104"/>
                  <a:pt x="517624" y="320430"/>
                  <a:pt x="522475" y="314182"/>
                </a:cubicBezTo>
                <a:cubicBezTo>
                  <a:pt x="542818" y="288082"/>
                  <a:pt x="540684" y="250950"/>
                  <a:pt x="517484" y="227353"/>
                </a:cubicBezTo>
                <a:cubicBezTo>
                  <a:pt x="491939" y="201708"/>
                  <a:pt x="450441" y="201627"/>
                  <a:pt x="424796" y="227172"/>
                </a:cubicBezTo>
                <a:cubicBezTo>
                  <a:pt x="418574" y="233788"/>
                  <a:pt x="413228" y="241176"/>
                  <a:pt x="408889" y="249155"/>
                </a:cubicBezTo>
                <a:lnTo>
                  <a:pt x="407984" y="248765"/>
                </a:lnTo>
                <a:lnTo>
                  <a:pt x="404079" y="247117"/>
                </a:lnTo>
                <a:cubicBezTo>
                  <a:pt x="382312" y="237847"/>
                  <a:pt x="358892" y="233081"/>
                  <a:pt x="335232" y="233106"/>
                </a:cubicBezTo>
                <a:cubicBezTo>
                  <a:pt x="329756" y="233106"/>
                  <a:pt x="324326" y="233401"/>
                  <a:pt x="318945" y="233896"/>
                </a:cubicBezTo>
                <a:lnTo>
                  <a:pt x="320354" y="229077"/>
                </a:lnTo>
                <a:cubicBezTo>
                  <a:pt x="344781" y="145698"/>
                  <a:pt x="432176" y="97908"/>
                  <a:pt x="515555" y="122335"/>
                </a:cubicBezTo>
                <a:cubicBezTo>
                  <a:pt x="598934" y="146762"/>
                  <a:pt x="646724" y="234156"/>
                  <a:pt x="622297" y="31753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EB3A32-7F44-41BD-A513-0A73A4DB91E1}"/>
              </a:ext>
            </a:extLst>
          </p:cNvPr>
          <p:cNvSpPr/>
          <p:nvPr/>
        </p:nvSpPr>
        <p:spPr>
          <a:xfrm>
            <a:off x="6112013" y="308114"/>
            <a:ext cx="2870847" cy="62417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457E8AC-82EA-41EC-B7F2-5138B5D97062}"/>
              </a:ext>
            </a:extLst>
          </p:cNvPr>
          <p:cNvSpPr/>
          <p:nvPr/>
        </p:nvSpPr>
        <p:spPr>
          <a:xfrm>
            <a:off x="6112013" y="2289398"/>
            <a:ext cx="2870847" cy="8452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A4194A-07E9-4DD2-A919-1728C78C836D}"/>
              </a:ext>
            </a:extLst>
          </p:cNvPr>
          <p:cNvSpPr txBox="1"/>
          <p:nvPr/>
        </p:nvSpPr>
        <p:spPr>
          <a:xfrm>
            <a:off x="633277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B441A0-F0B3-41D4-B6A1-15700C942084}"/>
              </a:ext>
            </a:extLst>
          </p:cNvPr>
          <p:cNvSpPr txBox="1"/>
          <p:nvPr/>
        </p:nvSpPr>
        <p:spPr>
          <a:xfrm>
            <a:off x="635071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E22E41-B8B1-488E-BCA1-F263BC11C341}"/>
              </a:ext>
            </a:extLst>
          </p:cNvPr>
          <p:cNvSpPr/>
          <p:nvPr/>
        </p:nvSpPr>
        <p:spPr>
          <a:xfrm>
            <a:off x="633511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47" name="Graphic 22" descr="Siren outline">
            <a:extLst>
              <a:ext uri="{FF2B5EF4-FFF2-40B4-BE49-F238E27FC236}">
                <a16:creationId xmlns:a16="http://schemas.microsoft.com/office/drawing/2014/main" id="{90F8669F-1095-4BE0-8B1E-1BA2718BF91A}"/>
              </a:ext>
            </a:extLst>
          </p:cNvPr>
          <p:cNvGrpSpPr/>
          <p:nvPr/>
        </p:nvGrpSpPr>
        <p:grpSpPr>
          <a:xfrm>
            <a:off x="7223586" y="3490342"/>
            <a:ext cx="647700" cy="647700"/>
            <a:chOff x="7223586" y="3490342"/>
            <a:chExt cx="647700" cy="647700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7426F0D-DAB9-461D-B957-D864D9E946E8}"/>
                </a:ext>
              </a:extLst>
            </p:cNvPr>
            <p:cNvSpPr/>
            <p:nvPr/>
          </p:nvSpPr>
          <p:spPr>
            <a:xfrm rot="-351420">
              <a:off x="7642282" y="3727895"/>
              <a:ext cx="19050" cy="220227"/>
            </a:xfrm>
            <a:custGeom>
              <a:avLst/>
              <a:gdLst>
                <a:gd name="connsiteX0" fmla="*/ 0 w 19050"/>
                <a:gd name="connsiteY0" fmla="*/ 0 h 220227"/>
                <a:gd name="connsiteX1" fmla="*/ 19050 w 19050"/>
                <a:gd name="connsiteY1" fmla="*/ 0 h 220227"/>
                <a:gd name="connsiteX2" fmla="*/ 19050 w 19050"/>
                <a:gd name="connsiteY2" fmla="*/ 220228 h 220227"/>
                <a:gd name="connsiteX3" fmla="*/ 0 w 19050"/>
                <a:gd name="connsiteY3" fmla="*/ 220228 h 2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20227">
                  <a:moveTo>
                    <a:pt x="0" y="0"/>
                  </a:moveTo>
                  <a:lnTo>
                    <a:pt x="19050" y="0"/>
                  </a:lnTo>
                  <a:lnTo>
                    <a:pt x="19050" y="220228"/>
                  </a:lnTo>
                  <a:lnTo>
                    <a:pt x="0" y="2202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E55852B-91E5-4802-95E2-2234C214C7DC}"/>
                </a:ext>
              </a:extLst>
            </p:cNvPr>
            <p:cNvSpPr/>
            <p:nvPr/>
          </p:nvSpPr>
          <p:spPr>
            <a:xfrm>
              <a:off x="7223586" y="3652266"/>
              <a:ext cx="647700" cy="485775"/>
            </a:xfrm>
            <a:custGeom>
              <a:avLst/>
              <a:gdLst>
                <a:gd name="connsiteX0" fmla="*/ 647700 w 647700"/>
                <a:gd name="connsiteY0" fmla="*/ 419100 h 485775"/>
                <a:gd name="connsiteX1" fmla="*/ 590550 w 647700"/>
                <a:gd name="connsiteY1" fmla="*/ 419100 h 485775"/>
                <a:gd name="connsiteX2" fmla="*/ 590550 w 647700"/>
                <a:gd name="connsiteY2" fmla="*/ 371475 h 485775"/>
                <a:gd name="connsiteX3" fmla="*/ 513464 w 647700"/>
                <a:gd name="connsiteY3" fmla="*/ 371475 h 485775"/>
                <a:gd name="connsiteX4" fmla="*/ 479831 w 647700"/>
                <a:gd name="connsiteY4" fmla="*/ 25803 h 485775"/>
                <a:gd name="connsiteX5" fmla="*/ 451390 w 647700"/>
                <a:gd name="connsiteY5" fmla="*/ 0 h 485775"/>
                <a:gd name="connsiteX6" fmla="*/ 197472 w 647700"/>
                <a:gd name="connsiteY6" fmla="*/ 0 h 485775"/>
                <a:gd name="connsiteX7" fmla="*/ 169040 w 647700"/>
                <a:gd name="connsiteY7" fmla="*/ 25718 h 485775"/>
                <a:gd name="connsiteX8" fmla="*/ 134303 w 647700"/>
                <a:gd name="connsiteY8" fmla="*/ 371475 h 485775"/>
                <a:gd name="connsiteX9" fmla="*/ 57150 w 647700"/>
                <a:gd name="connsiteY9" fmla="*/ 371475 h 485775"/>
                <a:gd name="connsiteX10" fmla="*/ 57150 w 647700"/>
                <a:gd name="connsiteY10" fmla="*/ 419100 h 485775"/>
                <a:gd name="connsiteX11" fmla="*/ 0 w 647700"/>
                <a:gd name="connsiteY11" fmla="*/ 419100 h 485775"/>
                <a:gd name="connsiteX12" fmla="*/ 0 w 647700"/>
                <a:gd name="connsiteY12" fmla="*/ 485775 h 485775"/>
                <a:gd name="connsiteX13" fmla="*/ 647700 w 647700"/>
                <a:gd name="connsiteY13" fmla="*/ 485775 h 485775"/>
                <a:gd name="connsiteX14" fmla="*/ 187995 w 647700"/>
                <a:gd name="connsiteY14" fmla="*/ 27623 h 485775"/>
                <a:gd name="connsiteX15" fmla="*/ 197472 w 647700"/>
                <a:gd name="connsiteY15" fmla="*/ 19050 h 485775"/>
                <a:gd name="connsiteX16" fmla="*/ 451390 w 647700"/>
                <a:gd name="connsiteY16" fmla="*/ 19050 h 485775"/>
                <a:gd name="connsiteX17" fmla="*/ 460915 w 647700"/>
                <a:gd name="connsiteY17" fmla="*/ 27623 h 485775"/>
                <a:gd name="connsiteX18" fmla="*/ 494348 w 647700"/>
                <a:gd name="connsiteY18" fmla="*/ 371475 h 485775"/>
                <a:gd name="connsiteX19" fmla="*/ 153400 w 647700"/>
                <a:gd name="connsiteY19" fmla="*/ 371475 h 485775"/>
                <a:gd name="connsiteX20" fmla="*/ 628650 w 647700"/>
                <a:gd name="connsiteY20" fmla="*/ 466725 h 485775"/>
                <a:gd name="connsiteX21" fmla="*/ 19050 w 647700"/>
                <a:gd name="connsiteY21" fmla="*/ 466725 h 485775"/>
                <a:gd name="connsiteX22" fmla="*/ 19050 w 647700"/>
                <a:gd name="connsiteY22" fmla="*/ 438150 h 485775"/>
                <a:gd name="connsiteX23" fmla="*/ 76200 w 647700"/>
                <a:gd name="connsiteY23" fmla="*/ 438150 h 485775"/>
                <a:gd name="connsiteX24" fmla="*/ 76200 w 647700"/>
                <a:gd name="connsiteY24" fmla="*/ 390525 h 485775"/>
                <a:gd name="connsiteX25" fmla="*/ 571500 w 647700"/>
                <a:gd name="connsiteY25" fmla="*/ 390525 h 485775"/>
                <a:gd name="connsiteX26" fmla="*/ 571500 w 647700"/>
                <a:gd name="connsiteY26" fmla="*/ 438150 h 485775"/>
                <a:gd name="connsiteX27" fmla="*/ 628650 w 647700"/>
                <a:gd name="connsiteY27" fmla="*/ 43815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7700" h="485775">
                  <a:moveTo>
                    <a:pt x="647700" y="419100"/>
                  </a:moveTo>
                  <a:lnTo>
                    <a:pt x="590550" y="419100"/>
                  </a:lnTo>
                  <a:lnTo>
                    <a:pt x="590550" y="371475"/>
                  </a:lnTo>
                  <a:lnTo>
                    <a:pt x="513464" y="371475"/>
                  </a:lnTo>
                  <a:lnTo>
                    <a:pt x="479831" y="25803"/>
                  </a:lnTo>
                  <a:cubicBezTo>
                    <a:pt x="478452" y="11141"/>
                    <a:pt x="466117" y="-49"/>
                    <a:pt x="451390" y="0"/>
                  </a:cubicBezTo>
                  <a:lnTo>
                    <a:pt x="197472" y="0"/>
                  </a:lnTo>
                  <a:cubicBezTo>
                    <a:pt x="182782" y="-40"/>
                    <a:pt x="170469" y="11097"/>
                    <a:pt x="169040" y="25718"/>
                  </a:cubicBezTo>
                  <a:lnTo>
                    <a:pt x="134303" y="371475"/>
                  </a:lnTo>
                  <a:lnTo>
                    <a:pt x="57150" y="371475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0" y="485775"/>
                  </a:lnTo>
                  <a:lnTo>
                    <a:pt x="647700" y="485775"/>
                  </a:lnTo>
                  <a:close/>
                  <a:moveTo>
                    <a:pt x="187995" y="27623"/>
                  </a:moveTo>
                  <a:cubicBezTo>
                    <a:pt x="188485" y="22755"/>
                    <a:pt x="192580" y="19050"/>
                    <a:pt x="197472" y="19050"/>
                  </a:cubicBezTo>
                  <a:lnTo>
                    <a:pt x="451390" y="19050"/>
                  </a:lnTo>
                  <a:cubicBezTo>
                    <a:pt x="456300" y="19025"/>
                    <a:pt x="460424" y="22737"/>
                    <a:pt x="460915" y="27623"/>
                  </a:cubicBezTo>
                  <a:lnTo>
                    <a:pt x="494348" y="371475"/>
                  </a:lnTo>
                  <a:lnTo>
                    <a:pt x="153400" y="371475"/>
                  </a:lnTo>
                  <a:close/>
                  <a:moveTo>
                    <a:pt x="628650" y="466725"/>
                  </a:moveTo>
                  <a:lnTo>
                    <a:pt x="19050" y="466725"/>
                  </a:lnTo>
                  <a:lnTo>
                    <a:pt x="19050" y="438150"/>
                  </a:lnTo>
                  <a:lnTo>
                    <a:pt x="76200" y="438150"/>
                  </a:lnTo>
                  <a:lnTo>
                    <a:pt x="76200" y="390525"/>
                  </a:lnTo>
                  <a:lnTo>
                    <a:pt x="571500" y="390525"/>
                  </a:lnTo>
                  <a:lnTo>
                    <a:pt x="571500" y="438150"/>
                  </a:lnTo>
                  <a:lnTo>
                    <a:pt x="62865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C5C08BC-F1E6-4393-B00E-9B00AC2C7BF3}"/>
                </a:ext>
              </a:extLst>
            </p:cNvPr>
            <p:cNvSpPr/>
            <p:nvPr/>
          </p:nvSpPr>
          <p:spPr>
            <a:xfrm>
              <a:off x="7537911" y="3490342"/>
              <a:ext cx="19050" cy="114300"/>
            </a:xfrm>
            <a:custGeom>
              <a:avLst/>
              <a:gdLst>
                <a:gd name="connsiteX0" fmla="*/ 0 w 19050"/>
                <a:gd name="connsiteY0" fmla="*/ 0 h 114300"/>
                <a:gd name="connsiteX1" fmla="*/ 19050 w 19050"/>
                <a:gd name="connsiteY1" fmla="*/ 0 h 114300"/>
                <a:gd name="connsiteX2" fmla="*/ 19050 w 19050"/>
                <a:gd name="connsiteY2" fmla="*/ 114300 h 114300"/>
                <a:gd name="connsiteX3" fmla="*/ 0 w 190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14300">
                  <a:moveTo>
                    <a:pt x="0" y="0"/>
                  </a:moveTo>
                  <a:lnTo>
                    <a:pt x="19050" y="0"/>
                  </a:lnTo>
                  <a:lnTo>
                    <a:pt x="1905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8AD7A89-7378-4EE2-A268-A079B474E80C}"/>
                </a:ext>
              </a:extLst>
            </p:cNvPr>
            <p:cNvSpPr/>
            <p:nvPr/>
          </p:nvSpPr>
          <p:spPr>
            <a:xfrm>
              <a:off x="722358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61AB282-4502-44AB-98F2-8A83DB317543}"/>
                </a:ext>
              </a:extLst>
            </p:cNvPr>
            <p:cNvSpPr/>
            <p:nvPr/>
          </p:nvSpPr>
          <p:spPr>
            <a:xfrm>
              <a:off x="777603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717ED89-EC35-4550-9E87-D299C994B972}"/>
                </a:ext>
              </a:extLst>
            </p:cNvPr>
            <p:cNvSpPr/>
            <p:nvPr/>
          </p:nvSpPr>
          <p:spPr>
            <a:xfrm rot="-2700000">
              <a:off x="7309312" y="3531709"/>
              <a:ext cx="19050" cy="107765"/>
            </a:xfrm>
            <a:custGeom>
              <a:avLst/>
              <a:gdLst>
                <a:gd name="connsiteX0" fmla="*/ 0 w 19050"/>
                <a:gd name="connsiteY0" fmla="*/ 0 h 107765"/>
                <a:gd name="connsiteX1" fmla="*/ 19050 w 19050"/>
                <a:gd name="connsiteY1" fmla="*/ 0 h 107765"/>
                <a:gd name="connsiteX2" fmla="*/ 19050 w 19050"/>
                <a:gd name="connsiteY2" fmla="*/ 107766 h 107765"/>
                <a:gd name="connsiteX3" fmla="*/ 0 w 19050"/>
                <a:gd name="connsiteY3" fmla="*/ 107766 h 10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07765">
                  <a:moveTo>
                    <a:pt x="0" y="0"/>
                  </a:moveTo>
                  <a:lnTo>
                    <a:pt x="19050" y="0"/>
                  </a:lnTo>
                  <a:lnTo>
                    <a:pt x="19050" y="107766"/>
                  </a:lnTo>
                  <a:lnTo>
                    <a:pt x="0" y="1077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F9A3C5E-FBAC-4D4D-986C-19A1A58656EC}"/>
                </a:ext>
              </a:extLst>
            </p:cNvPr>
            <p:cNvSpPr/>
            <p:nvPr/>
          </p:nvSpPr>
          <p:spPr>
            <a:xfrm rot="-2700000">
              <a:off x="7722155" y="3576065"/>
              <a:ext cx="107765" cy="19050"/>
            </a:xfrm>
            <a:custGeom>
              <a:avLst/>
              <a:gdLst>
                <a:gd name="connsiteX0" fmla="*/ 0 w 107765"/>
                <a:gd name="connsiteY0" fmla="*/ 0 h 19050"/>
                <a:gd name="connsiteX1" fmla="*/ 107766 w 107765"/>
                <a:gd name="connsiteY1" fmla="*/ 0 h 19050"/>
                <a:gd name="connsiteX2" fmla="*/ 107766 w 107765"/>
                <a:gd name="connsiteY2" fmla="*/ 19050 h 19050"/>
                <a:gd name="connsiteX3" fmla="*/ 0 w 10776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65" h="19050">
                  <a:moveTo>
                    <a:pt x="0" y="0"/>
                  </a:moveTo>
                  <a:lnTo>
                    <a:pt x="107766" y="0"/>
                  </a:lnTo>
                  <a:lnTo>
                    <a:pt x="107766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14682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A4301C76-9763-4374-A5FA-E70A8F2BD991}"/>
              </a:ext>
            </a:extLst>
          </p:cNvPr>
          <p:cNvSpPr/>
          <p:nvPr/>
        </p:nvSpPr>
        <p:spPr>
          <a:xfrm>
            <a:off x="303331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9F7E85D-87E2-4312-9745-6032D0DEA52B}"/>
              </a:ext>
            </a:extLst>
          </p:cNvPr>
          <p:cNvSpPr/>
          <p:nvPr/>
        </p:nvSpPr>
        <p:spPr>
          <a:xfrm>
            <a:off x="303331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485FD38-6986-41FB-BDD2-2E44C76EF22A}"/>
              </a:ext>
            </a:extLst>
          </p:cNvPr>
          <p:cNvSpPr txBox="1"/>
          <p:nvPr/>
        </p:nvSpPr>
        <p:spPr>
          <a:xfrm>
            <a:off x="524088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E3B8863-B4EE-42AF-AA6B-1CB5A6EEBE0E}"/>
              </a:ext>
            </a:extLst>
          </p:cNvPr>
          <p:cNvSpPr/>
          <p:nvPr/>
        </p:nvSpPr>
        <p:spPr>
          <a:xfrm>
            <a:off x="526437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652E469-4AFA-4E12-B801-BD8C1601D2AE}"/>
              </a:ext>
            </a:extLst>
          </p:cNvPr>
          <p:cNvSpPr txBox="1"/>
          <p:nvPr/>
        </p:nvSpPr>
        <p:spPr>
          <a:xfrm>
            <a:off x="542032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RISKS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F87F1D2-0DAE-4E78-A9C0-5227A76BD8FE}"/>
              </a:ext>
            </a:extLst>
          </p:cNvPr>
          <p:cNvSpPr/>
          <p:nvPr/>
        </p:nvSpPr>
        <p:spPr>
          <a:xfrm>
            <a:off x="6112013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ACEB8BD-25AE-4DA7-A70A-E43932378638}"/>
              </a:ext>
            </a:extLst>
          </p:cNvPr>
          <p:cNvSpPr/>
          <p:nvPr/>
        </p:nvSpPr>
        <p:spPr>
          <a:xfrm>
            <a:off x="6112013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EB7715-DB81-40D1-A17E-355C5F84AFE5}"/>
              </a:ext>
            </a:extLst>
          </p:cNvPr>
          <p:cNvSpPr txBox="1"/>
          <p:nvPr/>
        </p:nvSpPr>
        <p:spPr>
          <a:xfrm>
            <a:off x="633277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3160899-D077-4104-B185-AC1E07EC5AC0}"/>
              </a:ext>
            </a:extLst>
          </p:cNvPr>
          <p:cNvSpPr txBox="1"/>
          <p:nvPr/>
        </p:nvSpPr>
        <p:spPr>
          <a:xfrm>
            <a:off x="635071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ISSUES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9D7B1C-6C18-46C0-8280-EB789FABFAA1}"/>
              </a:ext>
            </a:extLst>
          </p:cNvPr>
          <p:cNvSpPr/>
          <p:nvPr/>
        </p:nvSpPr>
        <p:spPr>
          <a:xfrm>
            <a:off x="633511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2A4BA87-23FE-41EF-B0BF-548D0F1C6503}"/>
              </a:ext>
            </a:extLst>
          </p:cNvPr>
          <p:cNvSpPr/>
          <p:nvPr/>
        </p:nvSpPr>
        <p:spPr>
          <a:xfrm>
            <a:off x="3207672" y="308114"/>
            <a:ext cx="2870847" cy="6241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61C0926-9816-4772-AD2C-D60A9EF333B5}"/>
              </a:ext>
            </a:extLst>
          </p:cNvPr>
          <p:cNvSpPr/>
          <p:nvPr/>
        </p:nvSpPr>
        <p:spPr>
          <a:xfrm>
            <a:off x="3207672" y="2289398"/>
            <a:ext cx="2870847" cy="8452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CC2A6EE-14F6-49F2-B803-38E4EAFC0EA2}"/>
              </a:ext>
            </a:extLst>
          </p:cNvPr>
          <p:cNvSpPr txBox="1"/>
          <p:nvPr/>
        </p:nvSpPr>
        <p:spPr>
          <a:xfrm>
            <a:off x="3428429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86F7D6-BED6-42B2-A107-6A266AA746BD}"/>
              </a:ext>
            </a:extLst>
          </p:cNvPr>
          <p:cNvSpPr txBox="1"/>
          <p:nvPr/>
        </p:nvSpPr>
        <p:spPr>
          <a:xfrm>
            <a:off x="3446373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AC3C663-B48D-49DE-A9AF-0CFE210E45CB}"/>
              </a:ext>
            </a:extLst>
          </p:cNvPr>
          <p:cNvSpPr/>
          <p:nvPr/>
        </p:nvSpPr>
        <p:spPr>
          <a:xfrm>
            <a:off x="3430778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95" name="Graphic 18" descr="Cloud With Lightning And Rain outline">
            <a:extLst>
              <a:ext uri="{FF2B5EF4-FFF2-40B4-BE49-F238E27FC236}">
                <a16:creationId xmlns:a16="http://schemas.microsoft.com/office/drawing/2014/main" id="{017705ED-E205-40FF-91F1-E49819AB9EA1}"/>
              </a:ext>
            </a:extLst>
          </p:cNvPr>
          <p:cNvGrpSpPr/>
          <p:nvPr/>
        </p:nvGrpSpPr>
        <p:grpSpPr>
          <a:xfrm>
            <a:off x="1414977" y="3500589"/>
            <a:ext cx="647828" cy="636064"/>
            <a:chOff x="1414977" y="3500589"/>
            <a:chExt cx="647828" cy="636064"/>
          </a:xfrm>
          <a:solidFill>
            <a:schemeClr val="bg1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A5C2E7D-F254-49BE-9315-0CE98FE54D5F}"/>
                </a:ext>
              </a:extLst>
            </p:cNvPr>
            <p:cNvSpPr/>
            <p:nvPr/>
          </p:nvSpPr>
          <p:spPr>
            <a:xfrm>
              <a:off x="1414977" y="3500589"/>
              <a:ext cx="647828" cy="361227"/>
            </a:xfrm>
            <a:custGeom>
              <a:avLst/>
              <a:gdLst>
                <a:gd name="connsiteX0" fmla="*/ 647827 w 647828"/>
                <a:gd name="connsiteY0" fmla="*/ 271035 h 361227"/>
                <a:gd name="connsiteX1" fmla="*/ 558722 w 647828"/>
                <a:gd name="connsiteY1" fmla="*/ 180844 h 361227"/>
                <a:gd name="connsiteX2" fmla="*/ 543328 w 647828"/>
                <a:gd name="connsiteY2" fmla="*/ 182081 h 361227"/>
                <a:gd name="connsiteX3" fmla="*/ 543328 w 647828"/>
                <a:gd name="connsiteY3" fmla="*/ 180843 h 361227"/>
                <a:gd name="connsiteX4" fmla="*/ 429333 w 647828"/>
                <a:gd name="connsiteY4" fmla="*/ 66924 h 361227"/>
                <a:gd name="connsiteX5" fmla="*/ 393795 w 647828"/>
                <a:gd name="connsiteY5" fmla="*/ 72620 h 361227"/>
                <a:gd name="connsiteX6" fmla="*/ 207377 w 647828"/>
                <a:gd name="connsiteY6" fmla="*/ 16385 h 361227"/>
                <a:gd name="connsiteX7" fmla="*/ 134810 w 647828"/>
                <a:gd name="connsiteY7" fmla="*/ 135085 h 361227"/>
                <a:gd name="connsiteX8" fmla="*/ 1902 w 647828"/>
                <a:gd name="connsiteY8" fmla="*/ 226708 h 361227"/>
                <a:gd name="connsiteX9" fmla="*/ 93526 w 647828"/>
                <a:gd name="connsiteY9" fmla="*/ 359616 h 361227"/>
                <a:gd name="connsiteX10" fmla="*/ 106311 w 647828"/>
                <a:gd name="connsiteY10" fmla="*/ 361227 h 361227"/>
                <a:gd name="connsiteX11" fmla="*/ 562330 w 647828"/>
                <a:gd name="connsiteY11" fmla="*/ 361227 h 361227"/>
                <a:gd name="connsiteX12" fmla="*/ 647827 w 647828"/>
                <a:gd name="connsiteY12" fmla="*/ 271035 h 361227"/>
                <a:gd name="connsiteX13" fmla="*/ 113998 w 647828"/>
                <a:gd name="connsiteY13" fmla="*/ 342177 h 361227"/>
                <a:gd name="connsiteX14" fmla="*/ 107588 w 647828"/>
                <a:gd name="connsiteY14" fmla="*/ 341749 h 361227"/>
                <a:gd name="connsiteX15" fmla="*/ 19240 w 647828"/>
                <a:gd name="connsiteY15" fmla="*/ 240760 h 361227"/>
                <a:gd name="connsiteX16" fmla="*/ 120229 w 647828"/>
                <a:gd name="connsiteY16" fmla="*/ 152413 h 361227"/>
                <a:gd name="connsiteX17" fmla="*/ 131305 w 647828"/>
                <a:gd name="connsiteY17" fmla="*/ 153811 h 361227"/>
                <a:gd name="connsiteX18" fmla="*/ 153451 w 647828"/>
                <a:gd name="connsiteY18" fmla="*/ 157954 h 361227"/>
                <a:gd name="connsiteX19" fmla="*/ 153860 w 647828"/>
                <a:gd name="connsiteY19" fmla="*/ 135437 h 361227"/>
                <a:gd name="connsiteX20" fmla="*/ 274749 w 647828"/>
                <a:gd name="connsiteY20" fmla="*/ 19102 h 361227"/>
                <a:gd name="connsiteX21" fmla="*/ 377002 w 647828"/>
                <a:gd name="connsiteY21" fmla="*/ 81611 h 361227"/>
                <a:gd name="connsiteX22" fmla="*/ 384546 w 647828"/>
                <a:gd name="connsiteY22" fmla="*/ 95699 h 361227"/>
                <a:gd name="connsiteX23" fmla="*/ 399719 w 647828"/>
                <a:gd name="connsiteY23" fmla="*/ 90717 h 361227"/>
                <a:gd name="connsiteX24" fmla="*/ 429409 w 647828"/>
                <a:gd name="connsiteY24" fmla="*/ 85955 h 361227"/>
                <a:gd name="connsiteX25" fmla="*/ 485006 w 647828"/>
                <a:gd name="connsiteY25" fmla="*/ 103957 h 361227"/>
                <a:gd name="connsiteX26" fmla="*/ 524278 w 647828"/>
                <a:gd name="connsiteY26" fmla="*/ 180824 h 361227"/>
                <a:gd name="connsiteX27" fmla="*/ 524278 w 647828"/>
                <a:gd name="connsiteY27" fmla="*/ 204560 h 361227"/>
                <a:gd name="connsiteX28" fmla="*/ 546471 w 647828"/>
                <a:gd name="connsiteY28" fmla="*/ 200855 h 361227"/>
                <a:gd name="connsiteX29" fmla="*/ 558215 w 647828"/>
                <a:gd name="connsiteY29" fmla="*/ 199902 h 361227"/>
                <a:gd name="connsiteX30" fmla="*/ 628580 w 647828"/>
                <a:gd name="connsiteY30" fmla="*/ 271946 h 361227"/>
                <a:gd name="connsiteX31" fmla="*/ 561806 w 647828"/>
                <a:gd name="connsiteY31" fmla="*/ 342177 h 3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47828" h="361227">
                  <a:moveTo>
                    <a:pt x="647827" y="271035"/>
                  </a:moveTo>
                  <a:cubicBezTo>
                    <a:pt x="648127" y="221524"/>
                    <a:pt x="608233" y="181144"/>
                    <a:pt x="558722" y="180844"/>
                  </a:cubicBezTo>
                  <a:cubicBezTo>
                    <a:pt x="553564" y="180812"/>
                    <a:pt x="548414" y="181227"/>
                    <a:pt x="543328" y="182081"/>
                  </a:cubicBezTo>
                  <a:lnTo>
                    <a:pt x="543328" y="180843"/>
                  </a:lnTo>
                  <a:cubicBezTo>
                    <a:pt x="543307" y="117906"/>
                    <a:pt x="492269" y="66903"/>
                    <a:pt x="429333" y="66924"/>
                  </a:cubicBezTo>
                  <a:cubicBezTo>
                    <a:pt x="417260" y="66928"/>
                    <a:pt x="405264" y="68851"/>
                    <a:pt x="393795" y="72620"/>
                  </a:cubicBezTo>
                  <a:cubicBezTo>
                    <a:pt x="357846" y="5613"/>
                    <a:pt x="274384" y="-19564"/>
                    <a:pt x="207377" y="16385"/>
                  </a:cubicBezTo>
                  <a:cubicBezTo>
                    <a:pt x="163507" y="39921"/>
                    <a:pt x="135760" y="85308"/>
                    <a:pt x="134810" y="135085"/>
                  </a:cubicBezTo>
                  <a:cubicBezTo>
                    <a:pt x="72807" y="123684"/>
                    <a:pt x="13303" y="164705"/>
                    <a:pt x="1902" y="226708"/>
                  </a:cubicBezTo>
                  <a:cubicBezTo>
                    <a:pt x="-9498" y="288710"/>
                    <a:pt x="31523" y="348216"/>
                    <a:pt x="93526" y="359616"/>
                  </a:cubicBezTo>
                  <a:cubicBezTo>
                    <a:pt x="97754" y="360394"/>
                    <a:pt x="102022" y="360931"/>
                    <a:pt x="106311" y="361227"/>
                  </a:cubicBezTo>
                  <a:lnTo>
                    <a:pt x="562330" y="361227"/>
                  </a:lnTo>
                  <a:cubicBezTo>
                    <a:pt x="610312" y="358754"/>
                    <a:pt x="647921" y="319081"/>
                    <a:pt x="647827" y="271035"/>
                  </a:cubicBezTo>
                  <a:close/>
                  <a:moveTo>
                    <a:pt x="113998" y="342177"/>
                  </a:moveTo>
                  <a:lnTo>
                    <a:pt x="107588" y="341749"/>
                  </a:lnTo>
                  <a:cubicBezTo>
                    <a:pt x="55304" y="338258"/>
                    <a:pt x="15749" y="293043"/>
                    <a:pt x="19240" y="240760"/>
                  </a:cubicBezTo>
                  <a:cubicBezTo>
                    <a:pt x="22731" y="188476"/>
                    <a:pt x="67946" y="148923"/>
                    <a:pt x="120229" y="152413"/>
                  </a:cubicBezTo>
                  <a:cubicBezTo>
                    <a:pt x="123945" y="152661"/>
                    <a:pt x="127643" y="153128"/>
                    <a:pt x="131305" y="153811"/>
                  </a:cubicBezTo>
                  <a:lnTo>
                    <a:pt x="153451" y="157954"/>
                  </a:lnTo>
                  <a:lnTo>
                    <a:pt x="153860" y="135437"/>
                  </a:lnTo>
                  <a:cubicBezTo>
                    <a:pt x="155117" y="69930"/>
                    <a:pt x="209241" y="17844"/>
                    <a:pt x="274749" y="19102"/>
                  </a:cubicBezTo>
                  <a:cubicBezTo>
                    <a:pt x="317626" y="19924"/>
                    <a:pt x="356722" y="43824"/>
                    <a:pt x="377002" y="81611"/>
                  </a:cubicBezTo>
                  <a:lnTo>
                    <a:pt x="384546" y="95699"/>
                  </a:lnTo>
                  <a:lnTo>
                    <a:pt x="399719" y="90717"/>
                  </a:lnTo>
                  <a:cubicBezTo>
                    <a:pt x="409302" y="87571"/>
                    <a:pt x="419323" y="85964"/>
                    <a:pt x="429409" y="85955"/>
                  </a:cubicBezTo>
                  <a:cubicBezTo>
                    <a:pt x="449380" y="85917"/>
                    <a:pt x="468848" y="92220"/>
                    <a:pt x="485006" y="103957"/>
                  </a:cubicBezTo>
                  <a:cubicBezTo>
                    <a:pt x="509612" y="121845"/>
                    <a:pt x="524203" y="150403"/>
                    <a:pt x="524278" y="180824"/>
                  </a:cubicBezTo>
                  <a:lnTo>
                    <a:pt x="524278" y="204560"/>
                  </a:lnTo>
                  <a:lnTo>
                    <a:pt x="546471" y="200855"/>
                  </a:lnTo>
                  <a:cubicBezTo>
                    <a:pt x="550353" y="200214"/>
                    <a:pt x="554281" y="199896"/>
                    <a:pt x="558215" y="199902"/>
                  </a:cubicBezTo>
                  <a:cubicBezTo>
                    <a:pt x="597540" y="200366"/>
                    <a:pt x="629043" y="232621"/>
                    <a:pt x="628580" y="271946"/>
                  </a:cubicBezTo>
                  <a:cubicBezTo>
                    <a:pt x="628141" y="309227"/>
                    <a:pt x="599019" y="339858"/>
                    <a:pt x="561806" y="34217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6DC253F-D8CE-41A2-96CB-9C2884263924}"/>
                </a:ext>
              </a:extLst>
            </p:cNvPr>
            <p:cNvSpPr/>
            <p:nvPr/>
          </p:nvSpPr>
          <p:spPr>
            <a:xfrm>
              <a:off x="1695739" y="3899323"/>
              <a:ext cx="93354" cy="237330"/>
            </a:xfrm>
            <a:custGeom>
              <a:avLst/>
              <a:gdLst>
                <a:gd name="connsiteX0" fmla="*/ 42929 w 93354"/>
                <a:gd name="connsiteY0" fmla="*/ 269 h 237330"/>
                <a:gd name="connsiteX1" fmla="*/ 31432 w 93354"/>
                <a:gd name="connsiteY1" fmla="*/ 7280 h 237330"/>
                <a:gd name="connsiteX2" fmla="*/ 0 w 93354"/>
                <a:gd name="connsiteY2" fmla="*/ 137229 h 237330"/>
                <a:gd name="connsiteX3" fmla="*/ 66361 w 93354"/>
                <a:gd name="connsiteY3" fmla="*/ 137229 h 237330"/>
                <a:gd name="connsiteX4" fmla="*/ 35395 w 93354"/>
                <a:gd name="connsiteY4" fmla="*/ 224516 h 237330"/>
                <a:gd name="connsiteX5" fmla="*/ 41048 w 93354"/>
                <a:gd name="connsiteY5" fmla="*/ 236743 h 237330"/>
                <a:gd name="connsiteX6" fmla="*/ 53275 w 93354"/>
                <a:gd name="connsiteY6" fmla="*/ 231090 h 237330"/>
                <a:gd name="connsiteX7" fmla="*/ 53350 w 93354"/>
                <a:gd name="connsiteY7" fmla="*/ 230879 h 237330"/>
                <a:gd name="connsiteX8" fmla="*/ 93355 w 93354"/>
                <a:gd name="connsiteY8" fmla="*/ 118179 h 237330"/>
                <a:gd name="connsiteX9" fmla="*/ 24222 w 93354"/>
                <a:gd name="connsiteY9" fmla="*/ 118179 h 237330"/>
                <a:gd name="connsiteX10" fmla="*/ 49940 w 93354"/>
                <a:gd name="connsiteY10" fmla="*/ 11766 h 237330"/>
                <a:gd name="connsiteX11" fmla="*/ 42929 w 93354"/>
                <a:gd name="connsiteY11" fmla="*/ 269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354" h="237330">
                  <a:moveTo>
                    <a:pt x="42929" y="269"/>
                  </a:moveTo>
                  <a:cubicBezTo>
                    <a:pt x="37819" y="-967"/>
                    <a:pt x="32673" y="2171"/>
                    <a:pt x="31432" y="7280"/>
                  </a:cubicBezTo>
                  <a:lnTo>
                    <a:pt x="0" y="137229"/>
                  </a:lnTo>
                  <a:lnTo>
                    <a:pt x="66361" y="137229"/>
                  </a:lnTo>
                  <a:lnTo>
                    <a:pt x="35395" y="224516"/>
                  </a:lnTo>
                  <a:cubicBezTo>
                    <a:pt x="33579" y="229454"/>
                    <a:pt x="36111" y="234928"/>
                    <a:pt x="41048" y="236743"/>
                  </a:cubicBezTo>
                  <a:cubicBezTo>
                    <a:pt x="45986" y="238558"/>
                    <a:pt x="51460" y="236027"/>
                    <a:pt x="53275" y="231090"/>
                  </a:cubicBezTo>
                  <a:cubicBezTo>
                    <a:pt x="53301" y="231020"/>
                    <a:pt x="53326" y="230950"/>
                    <a:pt x="53350" y="230879"/>
                  </a:cubicBezTo>
                  <a:lnTo>
                    <a:pt x="93355" y="118179"/>
                  </a:lnTo>
                  <a:lnTo>
                    <a:pt x="24222" y="118179"/>
                  </a:lnTo>
                  <a:lnTo>
                    <a:pt x="49940" y="11766"/>
                  </a:lnTo>
                  <a:cubicBezTo>
                    <a:pt x="51176" y="6656"/>
                    <a:pt x="48038" y="1509"/>
                    <a:pt x="42929" y="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8DA1AEF-D45F-46C5-A78A-6AF0D723624B}"/>
                </a:ext>
              </a:extLst>
            </p:cNvPr>
            <p:cNvSpPr/>
            <p:nvPr/>
          </p:nvSpPr>
          <p:spPr>
            <a:xfrm>
              <a:off x="1861397" y="3898697"/>
              <a:ext cx="95002" cy="142408"/>
            </a:xfrm>
            <a:custGeom>
              <a:avLst/>
              <a:gdLst>
                <a:gd name="connsiteX0" fmla="*/ 47501 w 95002"/>
                <a:gd name="connsiteY0" fmla="*/ 142408 h 142408"/>
                <a:gd name="connsiteX1" fmla="*/ 95002 w 95002"/>
                <a:gd name="connsiteY1" fmla="*/ 94936 h 142408"/>
                <a:gd name="connsiteX2" fmla="*/ 47501 w 95002"/>
                <a:gd name="connsiteY2" fmla="*/ 0 h 142408"/>
                <a:gd name="connsiteX3" fmla="*/ 0 w 95002"/>
                <a:gd name="connsiteY3" fmla="*/ 94936 h 142408"/>
                <a:gd name="connsiteX4" fmla="*/ 47501 w 95002"/>
                <a:gd name="connsiteY4" fmla="*/ 142408 h 142408"/>
                <a:gd name="connsiteX5" fmla="*/ 47501 w 95002"/>
                <a:gd name="connsiteY5" fmla="*/ 34938 h 142408"/>
                <a:gd name="connsiteX6" fmla="*/ 75952 w 95002"/>
                <a:gd name="connsiteY6" fmla="*/ 94945 h 142408"/>
                <a:gd name="connsiteX7" fmla="*/ 47501 w 95002"/>
                <a:gd name="connsiteY7" fmla="*/ 123396 h 142408"/>
                <a:gd name="connsiteX8" fmla="*/ 19050 w 95002"/>
                <a:gd name="connsiteY8" fmla="*/ 94945 h 142408"/>
                <a:gd name="connsiteX9" fmla="*/ 47501 w 95002"/>
                <a:gd name="connsiteY9" fmla="*/ 34938 h 1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08">
                  <a:moveTo>
                    <a:pt x="47501" y="142408"/>
                  </a:moveTo>
                  <a:cubicBezTo>
                    <a:pt x="73724" y="142408"/>
                    <a:pt x="94986" y="121159"/>
                    <a:pt x="95002" y="94936"/>
                  </a:cubicBez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16" y="121159"/>
                    <a:pt x="21278" y="142408"/>
                    <a:pt x="47501" y="142408"/>
                  </a:cubicBezTo>
                  <a:close/>
                  <a:moveTo>
                    <a:pt x="47501" y="34938"/>
                  </a:moveTo>
                  <a:cubicBezTo>
                    <a:pt x="63008" y="60208"/>
                    <a:pt x="75952" y="85820"/>
                    <a:pt x="75952" y="94945"/>
                  </a:cubicBezTo>
                  <a:cubicBezTo>
                    <a:pt x="75952" y="110659"/>
                    <a:pt x="63215" y="123396"/>
                    <a:pt x="47501" y="123396"/>
                  </a:cubicBezTo>
                  <a:cubicBezTo>
                    <a:pt x="31788" y="123396"/>
                    <a:pt x="19050" y="110659"/>
                    <a:pt x="19050" y="94945"/>
                  </a:cubicBezTo>
                  <a:cubicBezTo>
                    <a:pt x="19050" y="85820"/>
                    <a:pt x="32004" y="60208"/>
                    <a:pt x="47501" y="349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EF86136-8727-431D-9442-DBC27C5AB333}"/>
                </a:ext>
              </a:extLst>
            </p:cNvPr>
            <p:cNvSpPr/>
            <p:nvPr/>
          </p:nvSpPr>
          <p:spPr>
            <a:xfrm>
              <a:off x="1519393" y="3898697"/>
              <a:ext cx="95002" cy="142436"/>
            </a:xfrm>
            <a:custGeom>
              <a:avLst/>
              <a:gdLst>
                <a:gd name="connsiteX0" fmla="*/ 95002 w 95002"/>
                <a:gd name="connsiteY0" fmla="*/ 94936 h 142436"/>
                <a:gd name="connsiteX1" fmla="*/ 47501 w 95002"/>
                <a:gd name="connsiteY1" fmla="*/ 0 h 142436"/>
                <a:gd name="connsiteX2" fmla="*/ 0 w 95002"/>
                <a:gd name="connsiteY2" fmla="*/ 94936 h 142436"/>
                <a:gd name="connsiteX3" fmla="*/ 47501 w 95002"/>
                <a:gd name="connsiteY3" fmla="*/ 142437 h 142436"/>
                <a:gd name="connsiteX4" fmla="*/ 95002 w 95002"/>
                <a:gd name="connsiteY4" fmla="*/ 94936 h 142436"/>
                <a:gd name="connsiteX5" fmla="*/ 19050 w 95002"/>
                <a:gd name="connsiteY5" fmla="*/ 94936 h 142436"/>
                <a:gd name="connsiteX6" fmla="*/ 47501 w 95002"/>
                <a:gd name="connsiteY6" fmla="*/ 34928 h 142436"/>
                <a:gd name="connsiteX7" fmla="*/ 75952 w 95002"/>
                <a:gd name="connsiteY7" fmla="*/ 94936 h 142436"/>
                <a:gd name="connsiteX8" fmla="*/ 47501 w 95002"/>
                <a:gd name="connsiteY8" fmla="*/ 123387 h 142436"/>
                <a:gd name="connsiteX9" fmla="*/ 19050 w 95002"/>
                <a:gd name="connsiteY9" fmla="*/ 94936 h 14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002" h="142436">
                  <a:moveTo>
                    <a:pt x="95002" y="94936"/>
                  </a:moveTo>
                  <a:cubicBezTo>
                    <a:pt x="95002" y="68732"/>
                    <a:pt x="47501" y="0"/>
                    <a:pt x="47501" y="0"/>
                  </a:cubicBezTo>
                  <a:cubicBezTo>
                    <a:pt x="47501" y="0"/>
                    <a:pt x="0" y="68732"/>
                    <a:pt x="0" y="94936"/>
                  </a:cubicBezTo>
                  <a:cubicBezTo>
                    <a:pt x="0" y="121169"/>
                    <a:pt x="21267" y="142437"/>
                    <a:pt x="47501" y="142437"/>
                  </a:cubicBezTo>
                  <a:cubicBezTo>
                    <a:pt x="73735" y="142437"/>
                    <a:pt x="95002" y="121169"/>
                    <a:pt x="95002" y="94936"/>
                  </a:cubicBezTo>
                  <a:close/>
                  <a:moveTo>
                    <a:pt x="19050" y="94936"/>
                  </a:moveTo>
                  <a:cubicBezTo>
                    <a:pt x="19050" y="85820"/>
                    <a:pt x="31994" y="60208"/>
                    <a:pt x="47501" y="34928"/>
                  </a:cubicBezTo>
                  <a:cubicBezTo>
                    <a:pt x="62998" y="60198"/>
                    <a:pt x="75952" y="85811"/>
                    <a:pt x="75952" y="94936"/>
                  </a:cubicBezTo>
                  <a:cubicBezTo>
                    <a:pt x="75952" y="110649"/>
                    <a:pt x="63215" y="123387"/>
                    <a:pt x="47501" y="123387"/>
                  </a:cubicBezTo>
                  <a:cubicBezTo>
                    <a:pt x="31788" y="123387"/>
                    <a:pt x="19050" y="110649"/>
                    <a:pt x="19050" y="949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00" name="Graphic 22" descr="Siren outline">
            <a:extLst>
              <a:ext uri="{FF2B5EF4-FFF2-40B4-BE49-F238E27FC236}">
                <a16:creationId xmlns:a16="http://schemas.microsoft.com/office/drawing/2014/main" id="{6663F154-822D-4475-97DE-EEBD9814AB5D}"/>
              </a:ext>
            </a:extLst>
          </p:cNvPr>
          <p:cNvGrpSpPr/>
          <p:nvPr/>
        </p:nvGrpSpPr>
        <p:grpSpPr>
          <a:xfrm>
            <a:off x="7223586" y="3490342"/>
            <a:ext cx="647700" cy="647700"/>
            <a:chOff x="7223586" y="3490342"/>
            <a:chExt cx="647700" cy="647700"/>
          </a:xfrm>
          <a:solidFill>
            <a:schemeClr val="bg1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6C2FE00-D5AC-4884-9F2D-27D21FAB79D8}"/>
                </a:ext>
              </a:extLst>
            </p:cNvPr>
            <p:cNvSpPr/>
            <p:nvPr/>
          </p:nvSpPr>
          <p:spPr>
            <a:xfrm rot="-351420">
              <a:off x="7642282" y="3727895"/>
              <a:ext cx="19050" cy="220227"/>
            </a:xfrm>
            <a:custGeom>
              <a:avLst/>
              <a:gdLst>
                <a:gd name="connsiteX0" fmla="*/ 0 w 19050"/>
                <a:gd name="connsiteY0" fmla="*/ 0 h 220227"/>
                <a:gd name="connsiteX1" fmla="*/ 19050 w 19050"/>
                <a:gd name="connsiteY1" fmla="*/ 0 h 220227"/>
                <a:gd name="connsiteX2" fmla="*/ 19050 w 19050"/>
                <a:gd name="connsiteY2" fmla="*/ 220228 h 220227"/>
                <a:gd name="connsiteX3" fmla="*/ 0 w 19050"/>
                <a:gd name="connsiteY3" fmla="*/ 220228 h 2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220227">
                  <a:moveTo>
                    <a:pt x="0" y="0"/>
                  </a:moveTo>
                  <a:lnTo>
                    <a:pt x="19050" y="0"/>
                  </a:lnTo>
                  <a:lnTo>
                    <a:pt x="19050" y="220228"/>
                  </a:lnTo>
                  <a:lnTo>
                    <a:pt x="0" y="22022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ED4A614-8123-4A55-93F0-836FC7202107}"/>
                </a:ext>
              </a:extLst>
            </p:cNvPr>
            <p:cNvSpPr/>
            <p:nvPr/>
          </p:nvSpPr>
          <p:spPr>
            <a:xfrm>
              <a:off x="7223586" y="3652266"/>
              <a:ext cx="647700" cy="485775"/>
            </a:xfrm>
            <a:custGeom>
              <a:avLst/>
              <a:gdLst>
                <a:gd name="connsiteX0" fmla="*/ 647700 w 647700"/>
                <a:gd name="connsiteY0" fmla="*/ 419100 h 485775"/>
                <a:gd name="connsiteX1" fmla="*/ 590550 w 647700"/>
                <a:gd name="connsiteY1" fmla="*/ 419100 h 485775"/>
                <a:gd name="connsiteX2" fmla="*/ 590550 w 647700"/>
                <a:gd name="connsiteY2" fmla="*/ 371475 h 485775"/>
                <a:gd name="connsiteX3" fmla="*/ 513464 w 647700"/>
                <a:gd name="connsiteY3" fmla="*/ 371475 h 485775"/>
                <a:gd name="connsiteX4" fmla="*/ 479831 w 647700"/>
                <a:gd name="connsiteY4" fmla="*/ 25803 h 485775"/>
                <a:gd name="connsiteX5" fmla="*/ 451390 w 647700"/>
                <a:gd name="connsiteY5" fmla="*/ 0 h 485775"/>
                <a:gd name="connsiteX6" fmla="*/ 197472 w 647700"/>
                <a:gd name="connsiteY6" fmla="*/ 0 h 485775"/>
                <a:gd name="connsiteX7" fmla="*/ 169040 w 647700"/>
                <a:gd name="connsiteY7" fmla="*/ 25718 h 485775"/>
                <a:gd name="connsiteX8" fmla="*/ 134303 w 647700"/>
                <a:gd name="connsiteY8" fmla="*/ 371475 h 485775"/>
                <a:gd name="connsiteX9" fmla="*/ 57150 w 647700"/>
                <a:gd name="connsiteY9" fmla="*/ 371475 h 485775"/>
                <a:gd name="connsiteX10" fmla="*/ 57150 w 647700"/>
                <a:gd name="connsiteY10" fmla="*/ 419100 h 485775"/>
                <a:gd name="connsiteX11" fmla="*/ 0 w 647700"/>
                <a:gd name="connsiteY11" fmla="*/ 419100 h 485775"/>
                <a:gd name="connsiteX12" fmla="*/ 0 w 647700"/>
                <a:gd name="connsiteY12" fmla="*/ 485775 h 485775"/>
                <a:gd name="connsiteX13" fmla="*/ 647700 w 647700"/>
                <a:gd name="connsiteY13" fmla="*/ 485775 h 485775"/>
                <a:gd name="connsiteX14" fmla="*/ 187995 w 647700"/>
                <a:gd name="connsiteY14" fmla="*/ 27623 h 485775"/>
                <a:gd name="connsiteX15" fmla="*/ 197472 w 647700"/>
                <a:gd name="connsiteY15" fmla="*/ 19050 h 485775"/>
                <a:gd name="connsiteX16" fmla="*/ 451390 w 647700"/>
                <a:gd name="connsiteY16" fmla="*/ 19050 h 485775"/>
                <a:gd name="connsiteX17" fmla="*/ 460915 w 647700"/>
                <a:gd name="connsiteY17" fmla="*/ 27623 h 485775"/>
                <a:gd name="connsiteX18" fmla="*/ 494348 w 647700"/>
                <a:gd name="connsiteY18" fmla="*/ 371475 h 485775"/>
                <a:gd name="connsiteX19" fmla="*/ 153400 w 647700"/>
                <a:gd name="connsiteY19" fmla="*/ 371475 h 485775"/>
                <a:gd name="connsiteX20" fmla="*/ 628650 w 647700"/>
                <a:gd name="connsiteY20" fmla="*/ 466725 h 485775"/>
                <a:gd name="connsiteX21" fmla="*/ 19050 w 647700"/>
                <a:gd name="connsiteY21" fmla="*/ 466725 h 485775"/>
                <a:gd name="connsiteX22" fmla="*/ 19050 w 647700"/>
                <a:gd name="connsiteY22" fmla="*/ 438150 h 485775"/>
                <a:gd name="connsiteX23" fmla="*/ 76200 w 647700"/>
                <a:gd name="connsiteY23" fmla="*/ 438150 h 485775"/>
                <a:gd name="connsiteX24" fmla="*/ 76200 w 647700"/>
                <a:gd name="connsiteY24" fmla="*/ 390525 h 485775"/>
                <a:gd name="connsiteX25" fmla="*/ 571500 w 647700"/>
                <a:gd name="connsiteY25" fmla="*/ 390525 h 485775"/>
                <a:gd name="connsiteX26" fmla="*/ 571500 w 647700"/>
                <a:gd name="connsiteY26" fmla="*/ 438150 h 485775"/>
                <a:gd name="connsiteX27" fmla="*/ 628650 w 647700"/>
                <a:gd name="connsiteY27" fmla="*/ 438150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47700" h="485775">
                  <a:moveTo>
                    <a:pt x="647700" y="419100"/>
                  </a:moveTo>
                  <a:lnTo>
                    <a:pt x="590550" y="419100"/>
                  </a:lnTo>
                  <a:lnTo>
                    <a:pt x="590550" y="371475"/>
                  </a:lnTo>
                  <a:lnTo>
                    <a:pt x="513464" y="371475"/>
                  </a:lnTo>
                  <a:lnTo>
                    <a:pt x="479831" y="25803"/>
                  </a:lnTo>
                  <a:cubicBezTo>
                    <a:pt x="478452" y="11141"/>
                    <a:pt x="466117" y="-49"/>
                    <a:pt x="451390" y="0"/>
                  </a:cubicBezTo>
                  <a:lnTo>
                    <a:pt x="197472" y="0"/>
                  </a:lnTo>
                  <a:cubicBezTo>
                    <a:pt x="182782" y="-40"/>
                    <a:pt x="170469" y="11097"/>
                    <a:pt x="169040" y="25718"/>
                  </a:cubicBezTo>
                  <a:lnTo>
                    <a:pt x="134303" y="371475"/>
                  </a:lnTo>
                  <a:lnTo>
                    <a:pt x="57150" y="371475"/>
                  </a:lnTo>
                  <a:lnTo>
                    <a:pt x="57150" y="419100"/>
                  </a:lnTo>
                  <a:lnTo>
                    <a:pt x="0" y="419100"/>
                  </a:lnTo>
                  <a:lnTo>
                    <a:pt x="0" y="485775"/>
                  </a:lnTo>
                  <a:lnTo>
                    <a:pt x="647700" y="485775"/>
                  </a:lnTo>
                  <a:close/>
                  <a:moveTo>
                    <a:pt x="187995" y="27623"/>
                  </a:moveTo>
                  <a:cubicBezTo>
                    <a:pt x="188485" y="22755"/>
                    <a:pt x="192580" y="19050"/>
                    <a:pt x="197472" y="19050"/>
                  </a:cubicBezTo>
                  <a:lnTo>
                    <a:pt x="451390" y="19050"/>
                  </a:lnTo>
                  <a:cubicBezTo>
                    <a:pt x="456300" y="19025"/>
                    <a:pt x="460424" y="22737"/>
                    <a:pt x="460915" y="27623"/>
                  </a:cubicBezTo>
                  <a:lnTo>
                    <a:pt x="494348" y="371475"/>
                  </a:lnTo>
                  <a:lnTo>
                    <a:pt x="153400" y="371475"/>
                  </a:lnTo>
                  <a:close/>
                  <a:moveTo>
                    <a:pt x="628650" y="466725"/>
                  </a:moveTo>
                  <a:lnTo>
                    <a:pt x="19050" y="466725"/>
                  </a:lnTo>
                  <a:lnTo>
                    <a:pt x="19050" y="438150"/>
                  </a:lnTo>
                  <a:lnTo>
                    <a:pt x="76200" y="438150"/>
                  </a:lnTo>
                  <a:lnTo>
                    <a:pt x="76200" y="390525"/>
                  </a:lnTo>
                  <a:lnTo>
                    <a:pt x="571500" y="390525"/>
                  </a:lnTo>
                  <a:lnTo>
                    <a:pt x="571500" y="438150"/>
                  </a:lnTo>
                  <a:lnTo>
                    <a:pt x="628650" y="438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9BB8D31-7DF8-4E14-B007-CC2853F36533}"/>
                </a:ext>
              </a:extLst>
            </p:cNvPr>
            <p:cNvSpPr/>
            <p:nvPr/>
          </p:nvSpPr>
          <p:spPr>
            <a:xfrm>
              <a:off x="7537911" y="3490342"/>
              <a:ext cx="19050" cy="114300"/>
            </a:xfrm>
            <a:custGeom>
              <a:avLst/>
              <a:gdLst>
                <a:gd name="connsiteX0" fmla="*/ 0 w 19050"/>
                <a:gd name="connsiteY0" fmla="*/ 0 h 114300"/>
                <a:gd name="connsiteX1" fmla="*/ 19050 w 19050"/>
                <a:gd name="connsiteY1" fmla="*/ 0 h 114300"/>
                <a:gd name="connsiteX2" fmla="*/ 19050 w 19050"/>
                <a:gd name="connsiteY2" fmla="*/ 114300 h 114300"/>
                <a:gd name="connsiteX3" fmla="*/ 0 w 1905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14300">
                  <a:moveTo>
                    <a:pt x="0" y="0"/>
                  </a:moveTo>
                  <a:lnTo>
                    <a:pt x="19050" y="0"/>
                  </a:lnTo>
                  <a:lnTo>
                    <a:pt x="1905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59FF144-4079-49CF-AB17-4079CFACBEB2}"/>
                </a:ext>
              </a:extLst>
            </p:cNvPr>
            <p:cNvSpPr/>
            <p:nvPr/>
          </p:nvSpPr>
          <p:spPr>
            <a:xfrm>
              <a:off x="722358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2F207F7-9859-4E88-B2F7-0B1AE08C51D0}"/>
                </a:ext>
              </a:extLst>
            </p:cNvPr>
            <p:cNvSpPr/>
            <p:nvPr/>
          </p:nvSpPr>
          <p:spPr>
            <a:xfrm>
              <a:off x="7776036" y="3766567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B35AA897-8289-4DDB-86EE-BAF74614316F}"/>
                </a:ext>
              </a:extLst>
            </p:cNvPr>
            <p:cNvSpPr/>
            <p:nvPr/>
          </p:nvSpPr>
          <p:spPr>
            <a:xfrm rot="-2700000">
              <a:off x="7309312" y="3531709"/>
              <a:ext cx="19050" cy="107765"/>
            </a:xfrm>
            <a:custGeom>
              <a:avLst/>
              <a:gdLst>
                <a:gd name="connsiteX0" fmla="*/ 0 w 19050"/>
                <a:gd name="connsiteY0" fmla="*/ 0 h 107765"/>
                <a:gd name="connsiteX1" fmla="*/ 19050 w 19050"/>
                <a:gd name="connsiteY1" fmla="*/ 0 h 107765"/>
                <a:gd name="connsiteX2" fmla="*/ 19050 w 19050"/>
                <a:gd name="connsiteY2" fmla="*/ 107766 h 107765"/>
                <a:gd name="connsiteX3" fmla="*/ 0 w 19050"/>
                <a:gd name="connsiteY3" fmla="*/ 107766 h 107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07765">
                  <a:moveTo>
                    <a:pt x="0" y="0"/>
                  </a:moveTo>
                  <a:lnTo>
                    <a:pt x="19050" y="0"/>
                  </a:lnTo>
                  <a:lnTo>
                    <a:pt x="19050" y="107766"/>
                  </a:lnTo>
                  <a:lnTo>
                    <a:pt x="0" y="1077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4E74FAF-201B-4EE2-821E-2940424AF46E}"/>
                </a:ext>
              </a:extLst>
            </p:cNvPr>
            <p:cNvSpPr/>
            <p:nvPr/>
          </p:nvSpPr>
          <p:spPr>
            <a:xfrm rot="-2700000">
              <a:off x="7722155" y="3576065"/>
              <a:ext cx="107765" cy="19050"/>
            </a:xfrm>
            <a:custGeom>
              <a:avLst/>
              <a:gdLst>
                <a:gd name="connsiteX0" fmla="*/ 0 w 107765"/>
                <a:gd name="connsiteY0" fmla="*/ 0 h 19050"/>
                <a:gd name="connsiteX1" fmla="*/ 107766 w 107765"/>
                <a:gd name="connsiteY1" fmla="*/ 0 h 19050"/>
                <a:gd name="connsiteX2" fmla="*/ 107766 w 107765"/>
                <a:gd name="connsiteY2" fmla="*/ 19050 h 19050"/>
                <a:gd name="connsiteX3" fmla="*/ 0 w 10776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65" h="19050">
                  <a:moveTo>
                    <a:pt x="0" y="0"/>
                  </a:moveTo>
                  <a:lnTo>
                    <a:pt x="107766" y="0"/>
                  </a:lnTo>
                  <a:lnTo>
                    <a:pt x="107766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14" name="Graphic 20" descr="Rope Knot outline">
            <a:extLst>
              <a:ext uri="{FF2B5EF4-FFF2-40B4-BE49-F238E27FC236}">
                <a16:creationId xmlns:a16="http://schemas.microsoft.com/office/drawing/2014/main" id="{A8D9D8A0-EB3D-44C7-A20B-995406349605}"/>
              </a:ext>
            </a:extLst>
          </p:cNvPr>
          <p:cNvSpPr/>
          <p:nvPr/>
        </p:nvSpPr>
        <p:spPr>
          <a:xfrm>
            <a:off x="4223995" y="3490341"/>
            <a:ext cx="838200" cy="647700"/>
          </a:xfrm>
          <a:custGeom>
            <a:avLst/>
            <a:gdLst>
              <a:gd name="connsiteX0" fmla="*/ 777516 w 838200"/>
              <a:gd name="connsiteY0" fmla="*/ 19050 h 647700"/>
              <a:gd name="connsiteX1" fmla="*/ 838200 w 838200"/>
              <a:gd name="connsiteY1" fmla="*/ 19050 h 647700"/>
              <a:gd name="connsiteX2" fmla="*/ 838200 w 838200"/>
              <a:gd name="connsiteY2" fmla="*/ 0 h 647700"/>
              <a:gd name="connsiteX3" fmla="*/ 777516 w 838200"/>
              <a:gd name="connsiteY3" fmla="*/ 0 h 647700"/>
              <a:gd name="connsiteX4" fmla="*/ 580158 w 838200"/>
              <a:gd name="connsiteY4" fmla="*/ 77343 h 647700"/>
              <a:gd name="connsiteX5" fmla="*/ 546268 w 838200"/>
              <a:gd name="connsiteY5" fmla="*/ 106871 h 647700"/>
              <a:gd name="connsiteX6" fmla="*/ 541030 w 838200"/>
              <a:gd name="connsiteY6" fmla="*/ 111433 h 647700"/>
              <a:gd name="connsiteX7" fmla="*/ 520875 w 838200"/>
              <a:gd name="connsiteY7" fmla="*/ 104032 h 647700"/>
              <a:gd name="connsiteX8" fmla="*/ 302121 w 838200"/>
              <a:gd name="connsiteY8" fmla="*/ 223399 h 647700"/>
              <a:gd name="connsiteX9" fmla="*/ 302028 w 838200"/>
              <a:gd name="connsiteY9" fmla="*/ 223714 h 647700"/>
              <a:gd name="connsiteX10" fmla="*/ 300323 w 838200"/>
              <a:gd name="connsiteY10" fmla="*/ 229562 h 647700"/>
              <a:gd name="connsiteX11" fmla="*/ 298123 w 838200"/>
              <a:gd name="connsiteY11" fmla="*/ 237078 h 647700"/>
              <a:gd name="connsiteX12" fmla="*/ 162826 w 838200"/>
              <a:gd name="connsiteY12" fmla="*/ 445760 h 647700"/>
              <a:gd name="connsiteX13" fmla="*/ 167973 w 838200"/>
              <a:gd name="connsiteY13" fmla="*/ 464658 h 647700"/>
              <a:gd name="connsiteX14" fmla="*/ 172202 w 838200"/>
              <a:gd name="connsiteY14" fmla="*/ 477546 h 647700"/>
              <a:gd name="connsiteX15" fmla="*/ 64456 w 838200"/>
              <a:gd name="connsiteY15" fmla="*/ 517322 h 647700"/>
              <a:gd name="connsiteX16" fmla="*/ 0 w 838200"/>
              <a:gd name="connsiteY16" fmla="*/ 516913 h 647700"/>
              <a:gd name="connsiteX17" fmla="*/ 0 w 838200"/>
              <a:gd name="connsiteY17" fmla="*/ 535963 h 647700"/>
              <a:gd name="connsiteX18" fmla="*/ 64456 w 838200"/>
              <a:gd name="connsiteY18" fmla="*/ 536372 h 647700"/>
              <a:gd name="connsiteX19" fmla="*/ 192291 w 838200"/>
              <a:gd name="connsiteY19" fmla="*/ 485347 h 647700"/>
              <a:gd name="connsiteX20" fmla="*/ 237801 w 838200"/>
              <a:gd name="connsiteY20" fmla="*/ 441817 h 647700"/>
              <a:gd name="connsiteX21" fmla="*/ 305019 w 838200"/>
              <a:gd name="connsiteY21" fmla="*/ 374333 h 647700"/>
              <a:gd name="connsiteX22" fmla="*/ 307334 w 838200"/>
              <a:gd name="connsiteY22" fmla="*/ 372504 h 647700"/>
              <a:gd name="connsiteX23" fmla="*/ 309467 w 838200"/>
              <a:gd name="connsiteY23" fmla="*/ 370942 h 647700"/>
              <a:gd name="connsiteX24" fmla="*/ 373768 w 838200"/>
              <a:gd name="connsiteY24" fmla="*/ 382801 h 647700"/>
              <a:gd name="connsiteX25" fmla="*/ 373780 w 838200"/>
              <a:gd name="connsiteY25" fmla="*/ 382820 h 647700"/>
              <a:gd name="connsiteX26" fmla="*/ 381772 w 838200"/>
              <a:gd name="connsiteY26" fmla="*/ 408061 h 647700"/>
              <a:gd name="connsiteX27" fmla="*/ 381914 w 838200"/>
              <a:gd name="connsiteY27" fmla="*/ 411337 h 647700"/>
              <a:gd name="connsiteX28" fmla="*/ 370999 w 838200"/>
              <a:gd name="connsiteY28" fmla="*/ 438912 h 647700"/>
              <a:gd name="connsiteX29" fmla="*/ 302324 w 838200"/>
              <a:gd name="connsiteY29" fmla="*/ 507778 h 647700"/>
              <a:gd name="connsiteX30" fmla="*/ 255651 w 838200"/>
              <a:gd name="connsiteY30" fmla="*/ 552374 h 647700"/>
              <a:gd name="connsiteX31" fmla="*/ 64618 w 838200"/>
              <a:gd name="connsiteY31" fmla="*/ 628650 h 647700"/>
              <a:gd name="connsiteX32" fmla="*/ 0 w 838200"/>
              <a:gd name="connsiteY32" fmla="*/ 628222 h 647700"/>
              <a:gd name="connsiteX33" fmla="*/ 0 w 838200"/>
              <a:gd name="connsiteY33" fmla="*/ 647272 h 647700"/>
              <a:gd name="connsiteX34" fmla="*/ 64484 w 838200"/>
              <a:gd name="connsiteY34" fmla="*/ 647700 h 647700"/>
              <a:gd name="connsiteX35" fmla="*/ 263328 w 838200"/>
              <a:gd name="connsiteY35" fmla="*/ 571148 h 647700"/>
              <a:gd name="connsiteX36" fmla="*/ 273253 w 838200"/>
              <a:gd name="connsiteY36" fmla="*/ 574434 h 647700"/>
              <a:gd name="connsiteX37" fmla="*/ 279845 w 838200"/>
              <a:gd name="connsiteY37" fmla="*/ 576615 h 647700"/>
              <a:gd name="connsiteX38" fmla="*/ 335461 w 838200"/>
              <a:gd name="connsiteY38" fmla="*/ 585559 h 647700"/>
              <a:gd name="connsiteX39" fmla="*/ 335975 w 838200"/>
              <a:gd name="connsiteY39" fmla="*/ 585559 h 647700"/>
              <a:gd name="connsiteX40" fmla="*/ 460058 w 838200"/>
              <a:gd name="connsiteY40" fmla="*/ 534000 h 647700"/>
              <a:gd name="connsiteX41" fmla="*/ 463286 w 838200"/>
              <a:gd name="connsiteY41" fmla="*/ 530629 h 647700"/>
              <a:gd name="connsiteX42" fmla="*/ 465363 w 838200"/>
              <a:gd name="connsiteY42" fmla="*/ 528647 h 647700"/>
              <a:gd name="connsiteX43" fmla="*/ 496024 w 838200"/>
              <a:gd name="connsiteY43" fmla="*/ 481803 h 647700"/>
              <a:gd name="connsiteX44" fmla="*/ 497205 w 838200"/>
              <a:gd name="connsiteY44" fmla="*/ 479108 h 647700"/>
              <a:gd name="connsiteX45" fmla="*/ 507521 w 838200"/>
              <a:gd name="connsiteY45" fmla="*/ 446570 h 647700"/>
              <a:gd name="connsiteX46" fmla="*/ 515464 w 838200"/>
              <a:gd name="connsiteY46" fmla="*/ 444218 h 647700"/>
              <a:gd name="connsiteX47" fmla="*/ 521503 w 838200"/>
              <a:gd name="connsiteY47" fmla="*/ 442427 h 647700"/>
              <a:gd name="connsiteX48" fmla="*/ 640393 w 838200"/>
              <a:gd name="connsiteY48" fmla="*/ 223659 h 647700"/>
              <a:gd name="connsiteX49" fmla="*/ 632403 w 838200"/>
              <a:gd name="connsiteY49" fmla="*/ 201987 h 647700"/>
              <a:gd name="connsiteX50" fmla="*/ 635260 w 838200"/>
              <a:gd name="connsiteY50" fmla="*/ 199520 h 647700"/>
              <a:gd name="connsiteX51" fmla="*/ 663531 w 838200"/>
              <a:gd name="connsiteY51" fmla="*/ 175203 h 647700"/>
              <a:gd name="connsiteX52" fmla="*/ 663969 w 838200"/>
              <a:gd name="connsiteY52" fmla="*/ 174822 h 647700"/>
              <a:gd name="connsiteX53" fmla="*/ 664378 w 838200"/>
              <a:gd name="connsiteY53" fmla="*/ 174432 h 647700"/>
              <a:gd name="connsiteX54" fmla="*/ 777945 w 838200"/>
              <a:gd name="connsiteY54" fmla="*/ 128531 h 647700"/>
              <a:gd name="connsiteX55" fmla="*/ 838200 w 838200"/>
              <a:gd name="connsiteY55" fmla="*/ 128531 h 647700"/>
              <a:gd name="connsiteX56" fmla="*/ 838200 w 838200"/>
              <a:gd name="connsiteY56" fmla="*/ 109481 h 647700"/>
              <a:gd name="connsiteX57" fmla="*/ 777954 w 838200"/>
              <a:gd name="connsiteY57" fmla="*/ 109481 h 647700"/>
              <a:gd name="connsiteX58" fmla="*/ 651120 w 838200"/>
              <a:gd name="connsiteY58" fmla="*/ 160754 h 647700"/>
              <a:gd name="connsiteX59" fmla="*/ 623430 w 838200"/>
              <a:gd name="connsiteY59" fmla="*/ 184566 h 647700"/>
              <a:gd name="connsiteX60" fmla="*/ 559403 w 838200"/>
              <a:gd name="connsiteY60" fmla="*/ 120692 h 647700"/>
              <a:gd name="connsiteX61" fmla="*/ 592893 w 838200"/>
              <a:gd name="connsiteY61" fmla="*/ 91497 h 647700"/>
              <a:gd name="connsiteX62" fmla="*/ 777516 w 838200"/>
              <a:gd name="connsiteY62" fmla="*/ 19050 h 647700"/>
              <a:gd name="connsiteX63" fmla="*/ 335642 w 838200"/>
              <a:gd name="connsiteY63" fmla="*/ 343758 h 647700"/>
              <a:gd name="connsiteX64" fmla="*/ 298675 w 838200"/>
              <a:gd name="connsiteY64" fmla="*/ 355283 h 647700"/>
              <a:gd name="connsiteX65" fmla="*/ 295618 w 838200"/>
              <a:gd name="connsiteY65" fmla="*/ 357531 h 647700"/>
              <a:gd name="connsiteX66" fmla="*/ 293199 w 838200"/>
              <a:gd name="connsiteY66" fmla="*/ 359436 h 647700"/>
              <a:gd name="connsiteX67" fmla="*/ 291522 w 838200"/>
              <a:gd name="connsiteY67" fmla="*/ 360922 h 647700"/>
              <a:gd name="connsiteX68" fmla="*/ 224304 w 838200"/>
              <a:gd name="connsiteY68" fmla="*/ 428387 h 647700"/>
              <a:gd name="connsiteX69" fmla="*/ 187643 w 838200"/>
              <a:gd name="connsiteY69" fmla="*/ 463449 h 647700"/>
              <a:gd name="connsiteX70" fmla="*/ 186090 w 838200"/>
              <a:gd name="connsiteY70" fmla="*/ 458686 h 647700"/>
              <a:gd name="connsiteX71" fmla="*/ 285786 w 838200"/>
              <a:gd name="connsiteY71" fmla="*/ 260114 h 647700"/>
              <a:gd name="connsiteX72" fmla="*/ 396592 w 838200"/>
              <a:gd name="connsiteY72" fmla="*/ 264614 h 647700"/>
              <a:gd name="connsiteX73" fmla="*/ 400250 w 838200"/>
              <a:gd name="connsiteY73" fmla="*/ 266157 h 647700"/>
              <a:gd name="connsiteX74" fmla="*/ 385477 w 838200"/>
              <a:gd name="connsiteY74" fmla="*/ 315297 h 647700"/>
              <a:gd name="connsiteX75" fmla="*/ 385477 w 838200"/>
              <a:gd name="connsiteY75" fmla="*/ 315602 h 647700"/>
              <a:gd name="connsiteX76" fmla="*/ 385477 w 838200"/>
              <a:gd name="connsiteY76" fmla="*/ 315906 h 647700"/>
              <a:gd name="connsiteX77" fmla="*/ 382543 w 838200"/>
              <a:gd name="connsiteY77" fmla="*/ 363684 h 647700"/>
              <a:gd name="connsiteX78" fmla="*/ 335642 w 838200"/>
              <a:gd name="connsiteY78" fmla="*/ 343758 h 647700"/>
              <a:gd name="connsiteX79" fmla="*/ 506520 w 838200"/>
              <a:gd name="connsiteY79" fmla="*/ 303553 h 647700"/>
              <a:gd name="connsiteX80" fmla="*/ 496043 w 838200"/>
              <a:gd name="connsiteY80" fmla="*/ 333309 h 647700"/>
              <a:gd name="connsiteX81" fmla="*/ 494500 w 838200"/>
              <a:gd name="connsiteY81" fmla="*/ 365694 h 647700"/>
              <a:gd name="connsiteX82" fmla="*/ 492300 w 838200"/>
              <a:gd name="connsiteY82" fmla="*/ 414033 h 647700"/>
              <a:gd name="connsiteX83" fmla="*/ 479689 w 838200"/>
              <a:gd name="connsiteY83" fmla="*/ 471545 h 647700"/>
              <a:gd name="connsiteX84" fmla="*/ 478326 w 838200"/>
              <a:gd name="connsiteY84" fmla="*/ 474707 h 647700"/>
              <a:gd name="connsiteX85" fmla="*/ 451752 w 838200"/>
              <a:gd name="connsiteY85" fmla="*/ 515293 h 647700"/>
              <a:gd name="connsiteX86" fmla="*/ 446551 w 838200"/>
              <a:gd name="connsiteY86" fmla="*/ 520542 h 647700"/>
              <a:gd name="connsiteX87" fmla="*/ 336004 w 838200"/>
              <a:gd name="connsiteY87" fmla="*/ 566490 h 647700"/>
              <a:gd name="connsiteX88" fmla="*/ 335490 w 838200"/>
              <a:gd name="connsiteY88" fmla="*/ 566490 h 647700"/>
              <a:gd name="connsiteX89" fmla="*/ 285864 w 838200"/>
              <a:gd name="connsiteY89" fmla="*/ 558508 h 647700"/>
              <a:gd name="connsiteX90" fmla="*/ 279263 w 838200"/>
              <a:gd name="connsiteY90" fmla="*/ 556327 h 647700"/>
              <a:gd name="connsiteX91" fmla="*/ 282207 w 838200"/>
              <a:gd name="connsiteY91" fmla="*/ 553384 h 647700"/>
              <a:gd name="connsiteX92" fmla="*/ 315544 w 838200"/>
              <a:gd name="connsiteY92" fmla="*/ 521532 h 647700"/>
              <a:gd name="connsiteX93" fmla="*/ 384543 w 838200"/>
              <a:gd name="connsiteY93" fmla="*/ 452343 h 647700"/>
              <a:gd name="connsiteX94" fmla="*/ 400964 w 838200"/>
              <a:gd name="connsiteY94" fmla="*/ 413157 h 647700"/>
              <a:gd name="connsiteX95" fmla="*/ 401241 w 838200"/>
              <a:gd name="connsiteY95" fmla="*/ 404584 h 647700"/>
              <a:gd name="connsiteX96" fmla="*/ 402136 w 838200"/>
              <a:gd name="connsiteY96" fmla="*/ 365427 h 647700"/>
              <a:gd name="connsiteX97" fmla="*/ 402136 w 838200"/>
              <a:gd name="connsiteY97" fmla="*/ 356359 h 647700"/>
              <a:gd name="connsiteX98" fmla="*/ 404813 w 838200"/>
              <a:gd name="connsiteY98" fmla="*/ 318192 h 647700"/>
              <a:gd name="connsiteX99" fmla="*/ 416538 w 838200"/>
              <a:gd name="connsiteY99" fmla="*/ 277530 h 647700"/>
              <a:gd name="connsiteX100" fmla="*/ 418167 w 838200"/>
              <a:gd name="connsiteY100" fmla="*/ 273606 h 647700"/>
              <a:gd name="connsiteX101" fmla="*/ 420862 w 838200"/>
              <a:gd name="connsiteY101" fmla="*/ 267129 h 647700"/>
              <a:gd name="connsiteX102" fmla="*/ 438264 w 838200"/>
              <a:gd name="connsiteY102" fmla="*/ 240668 h 647700"/>
              <a:gd name="connsiteX103" fmla="*/ 503973 w 838200"/>
              <a:gd name="connsiteY103" fmla="*/ 240788 h 647700"/>
              <a:gd name="connsiteX104" fmla="*/ 503987 w 838200"/>
              <a:gd name="connsiteY104" fmla="*/ 240802 h 647700"/>
              <a:gd name="connsiteX105" fmla="*/ 506520 w 838200"/>
              <a:gd name="connsiteY105" fmla="*/ 303553 h 647700"/>
              <a:gd name="connsiteX106" fmla="*/ 622259 w 838200"/>
              <a:gd name="connsiteY106" fmla="*/ 317526 h 647700"/>
              <a:gd name="connsiteX107" fmla="*/ 516055 w 838200"/>
              <a:gd name="connsiteY107" fmla="*/ 424110 h 647700"/>
              <a:gd name="connsiteX108" fmla="*/ 510540 w 838200"/>
              <a:gd name="connsiteY108" fmla="*/ 425768 h 647700"/>
              <a:gd name="connsiteX109" fmla="*/ 511331 w 838200"/>
              <a:gd name="connsiteY109" fmla="*/ 415224 h 647700"/>
              <a:gd name="connsiteX110" fmla="*/ 513559 w 838200"/>
              <a:gd name="connsiteY110" fmla="*/ 366056 h 647700"/>
              <a:gd name="connsiteX111" fmla="*/ 513559 w 838200"/>
              <a:gd name="connsiteY111" fmla="*/ 365541 h 647700"/>
              <a:gd name="connsiteX112" fmla="*/ 514931 w 838200"/>
              <a:gd name="connsiteY112" fmla="*/ 336014 h 647700"/>
              <a:gd name="connsiteX113" fmla="*/ 522475 w 838200"/>
              <a:gd name="connsiteY113" fmla="*/ 314182 h 647700"/>
              <a:gd name="connsiteX114" fmla="*/ 517484 w 838200"/>
              <a:gd name="connsiteY114" fmla="*/ 227353 h 647700"/>
              <a:gd name="connsiteX115" fmla="*/ 424796 w 838200"/>
              <a:gd name="connsiteY115" fmla="*/ 227172 h 647700"/>
              <a:gd name="connsiteX116" fmla="*/ 408889 w 838200"/>
              <a:gd name="connsiteY116" fmla="*/ 249155 h 647700"/>
              <a:gd name="connsiteX117" fmla="*/ 407984 w 838200"/>
              <a:gd name="connsiteY117" fmla="*/ 248765 h 647700"/>
              <a:gd name="connsiteX118" fmla="*/ 404079 w 838200"/>
              <a:gd name="connsiteY118" fmla="*/ 247117 h 647700"/>
              <a:gd name="connsiteX119" fmla="*/ 335232 w 838200"/>
              <a:gd name="connsiteY119" fmla="*/ 233106 h 647700"/>
              <a:gd name="connsiteX120" fmla="*/ 318945 w 838200"/>
              <a:gd name="connsiteY120" fmla="*/ 233896 h 647700"/>
              <a:gd name="connsiteX121" fmla="*/ 320354 w 838200"/>
              <a:gd name="connsiteY121" fmla="*/ 229077 h 647700"/>
              <a:gd name="connsiteX122" fmla="*/ 515555 w 838200"/>
              <a:gd name="connsiteY122" fmla="*/ 122335 h 647700"/>
              <a:gd name="connsiteX123" fmla="*/ 622297 w 838200"/>
              <a:gd name="connsiteY123" fmla="*/ 31753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838200" h="647700">
                <a:moveTo>
                  <a:pt x="777516" y="19050"/>
                </a:moveTo>
                <a:lnTo>
                  <a:pt x="838200" y="19050"/>
                </a:lnTo>
                <a:lnTo>
                  <a:pt x="838200" y="0"/>
                </a:lnTo>
                <a:lnTo>
                  <a:pt x="777516" y="0"/>
                </a:lnTo>
                <a:cubicBezTo>
                  <a:pt x="704317" y="-103"/>
                  <a:pt x="633797" y="27533"/>
                  <a:pt x="580158" y="77343"/>
                </a:cubicBezTo>
                <a:lnTo>
                  <a:pt x="546268" y="106871"/>
                </a:lnTo>
                <a:lnTo>
                  <a:pt x="541030" y="111433"/>
                </a:lnTo>
                <a:cubicBezTo>
                  <a:pt x="534464" y="108569"/>
                  <a:pt x="527734" y="106098"/>
                  <a:pt x="520875" y="104032"/>
                </a:cubicBezTo>
                <a:cubicBezTo>
                  <a:pt x="427505" y="76587"/>
                  <a:pt x="329566" y="130029"/>
                  <a:pt x="302121" y="223399"/>
                </a:cubicBezTo>
                <a:cubicBezTo>
                  <a:pt x="302089" y="223503"/>
                  <a:pt x="302059" y="223609"/>
                  <a:pt x="302028" y="223714"/>
                </a:cubicBezTo>
                <a:lnTo>
                  <a:pt x="300323" y="229562"/>
                </a:lnTo>
                <a:lnTo>
                  <a:pt x="298123" y="237078"/>
                </a:lnTo>
                <a:cubicBezTo>
                  <a:pt x="203136" y="257342"/>
                  <a:pt x="142562" y="350773"/>
                  <a:pt x="162826" y="445760"/>
                </a:cubicBezTo>
                <a:cubicBezTo>
                  <a:pt x="164189" y="452150"/>
                  <a:pt x="165908" y="458459"/>
                  <a:pt x="167973" y="464658"/>
                </a:cubicBezTo>
                <a:lnTo>
                  <a:pt x="172202" y="477546"/>
                </a:lnTo>
                <a:cubicBezTo>
                  <a:pt x="142179" y="503228"/>
                  <a:pt x="103965" y="517334"/>
                  <a:pt x="64456" y="517322"/>
                </a:cubicBezTo>
                <a:lnTo>
                  <a:pt x="0" y="516913"/>
                </a:lnTo>
                <a:lnTo>
                  <a:pt x="0" y="535963"/>
                </a:lnTo>
                <a:lnTo>
                  <a:pt x="64456" y="536372"/>
                </a:lnTo>
                <a:cubicBezTo>
                  <a:pt x="112045" y="536444"/>
                  <a:pt x="157831" y="518169"/>
                  <a:pt x="192291" y="485347"/>
                </a:cubicBezTo>
                <a:lnTo>
                  <a:pt x="237801" y="441817"/>
                </a:lnTo>
                <a:lnTo>
                  <a:pt x="305019" y="374333"/>
                </a:lnTo>
                <a:lnTo>
                  <a:pt x="307334" y="372504"/>
                </a:lnTo>
                <a:cubicBezTo>
                  <a:pt x="308010" y="371971"/>
                  <a:pt x="308734" y="371447"/>
                  <a:pt x="309467" y="370942"/>
                </a:cubicBezTo>
                <a:cubicBezTo>
                  <a:pt x="330498" y="356461"/>
                  <a:pt x="359287" y="361770"/>
                  <a:pt x="373768" y="382801"/>
                </a:cubicBezTo>
                <a:cubicBezTo>
                  <a:pt x="373771" y="382808"/>
                  <a:pt x="373776" y="382814"/>
                  <a:pt x="373780" y="382820"/>
                </a:cubicBezTo>
                <a:cubicBezTo>
                  <a:pt x="378785" y="390304"/>
                  <a:pt x="381557" y="399059"/>
                  <a:pt x="381772" y="408061"/>
                </a:cubicBezTo>
                <a:lnTo>
                  <a:pt x="381914" y="411337"/>
                </a:lnTo>
                <a:cubicBezTo>
                  <a:pt x="382345" y="421660"/>
                  <a:pt x="378378" y="431681"/>
                  <a:pt x="370999" y="438912"/>
                </a:cubicBezTo>
                <a:lnTo>
                  <a:pt x="302324" y="507778"/>
                </a:lnTo>
                <a:lnTo>
                  <a:pt x="255651" y="552374"/>
                </a:lnTo>
                <a:cubicBezTo>
                  <a:pt x="204159" y="601431"/>
                  <a:pt x="135737" y="628750"/>
                  <a:pt x="64618" y="628650"/>
                </a:cubicBezTo>
                <a:lnTo>
                  <a:pt x="0" y="628222"/>
                </a:lnTo>
                <a:lnTo>
                  <a:pt x="0" y="647272"/>
                </a:lnTo>
                <a:lnTo>
                  <a:pt x="64484" y="647700"/>
                </a:lnTo>
                <a:cubicBezTo>
                  <a:pt x="137983" y="647820"/>
                  <a:pt x="208884" y="620524"/>
                  <a:pt x="263328" y="571148"/>
                </a:cubicBezTo>
                <a:lnTo>
                  <a:pt x="273253" y="574434"/>
                </a:lnTo>
                <a:lnTo>
                  <a:pt x="279845" y="576615"/>
                </a:lnTo>
                <a:cubicBezTo>
                  <a:pt x="297786" y="582549"/>
                  <a:pt x="316563" y="585570"/>
                  <a:pt x="335461" y="585559"/>
                </a:cubicBezTo>
                <a:lnTo>
                  <a:pt x="335975" y="585559"/>
                </a:lnTo>
                <a:cubicBezTo>
                  <a:pt x="382522" y="585436"/>
                  <a:pt x="427130" y="566901"/>
                  <a:pt x="460058" y="534000"/>
                </a:cubicBezTo>
                <a:lnTo>
                  <a:pt x="463286" y="530629"/>
                </a:lnTo>
                <a:cubicBezTo>
                  <a:pt x="464058" y="529924"/>
                  <a:pt x="464715" y="529314"/>
                  <a:pt x="465363" y="528647"/>
                </a:cubicBezTo>
                <a:cubicBezTo>
                  <a:pt x="478608" y="515236"/>
                  <a:pt x="489034" y="499308"/>
                  <a:pt x="496024" y="481803"/>
                </a:cubicBezTo>
                <a:lnTo>
                  <a:pt x="497205" y="479108"/>
                </a:lnTo>
                <a:cubicBezTo>
                  <a:pt x="501698" y="468625"/>
                  <a:pt x="505153" y="457727"/>
                  <a:pt x="507521" y="446570"/>
                </a:cubicBezTo>
                <a:lnTo>
                  <a:pt x="515464" y="444218"/>
                </a:lnTo>
                <a:lnTo>
                  <a:pt x="521503" y="442427"/>
                </a:lnTo>
                <a:cubicBezTo>
                  <a:pt x="614745" y="414846"/>
                  <a:pt x="667974" y="316901"/>
                  <a:pt x="640393" y="223659"/>
                </a:cubicBezTo>
                <a:cubicBezTo>
                  <a:pt x="638207" y="216268"/>
                  <a:pt x="635538" y="209028"/>
                  <a:pt x="632403" y="201987"/>
                </a:cubicBezTo>
                <a:lnTo>
                  <a:pt x="635260" y="199520"/>
                </a:lnTo>
                <a:lnTo>
                  <a:pt x="663531" y="175203"/>
                </a:lnTo>
                <a:lnTo>
                  <a:pt x="663969" y="174822"/>
                </a:lnTo>
                <a:lnTo>
                  <a:pt x="664378" y="174432"/>
                </a:lnTo>
                <a:cubicBezTo>
                  <a:pt x="694774" y="144867"/>
                  <a:pt x="735543" y="128390"/>
                  <a:pt x="777945" y="128531"/>
                </a:cubicBezTo>
                <a:lnTo>
                  <a:pt x="838200" y="128531"/>
                </a:lnTo>
                <a:lnTo>
                  <a:pt x="838200" y="109481"/>
                </a:lnTo>
                <a:lnTo>
                  <a:pt x="777954" y="109481"/>
                </a:lnTo>
                <a:cubicBezTo>
                  <a:pt x="730593" y="109304"/>
                  <a:pt x="685053" y="127714"/>
                  <a:pt x="651120" y="160754"/>
                </a:cubicBezTo>
                <a:lnTo>
                  <a:pt x="623430" y="184566"/>
                </a:lnTo>
                <a:cubicBezTo>
                  <a:pt x="608056" y="158031"/>
                  <a:pt x="585976" y="136002"/>
                  <a:pt x="559403" y="120692"/>
                </a:cubicBezTo>
                <a:lnTo>
                  <a:pt x="592893" y="91497"/>
                </a:lnTo>
                <a:cubicBezTo>
                  <a:pt x="643043" y="44846"/>
                  <a:pt x="709023" y="18955"/>
                  <a:pt x="777516" y="19050"/>
                </a:cubicBezTo>
                <a:close/>
                <a:moveTo>
                  <a:pt x="335642" y="343758"/>
                </a:moveTo>
                <a:cubicBezTo>
                  <a:pt x="322435" y="343754"/>
                  <a:pt x="309540" y="347773"/>
                  <a:pt x="298675" y="355283"/>
                </a:cubicBezTo>
                <a:cubicBezTo>
                  <a:pt x="297561" y="356064"/>
                  <a:pt x="296551" y="356797"/>
                  <a:pt x="295618" y="357531"/>
                </a:cubicBezTo>
                <a:lnTo>
                  <a:pt x="293199" y="359436"/>
                </a:lnTo>
                <a:lnTo>
                  <a:pt x="291522" y="360922"/>
                </a:lnTo>
                <a:lnTo>
                  <a:pt x="224304" y="428387"/>
                </a:lnTo>
                <a:lnTo>
                  <a:pt x="187643" y="463449"/>
                </a:lnTo>
                <a:lnTo>
                  <a:pt x="186090" y="458686"/>
                </a:lnTo>
                <a:cubicBezTo>
                  <a:pt x="158787" y="376322"/>
                  <a:pt x="203422" y="287418"/>
                  <a:pt x="285786" y="260114"/>
                </a:cubicBezTo>
                <a:cubicBezTo>
                  <a:pt x="322041" y="248096"/>
                  <a:pt x="361432" y="249695"/>
                  <a:pt x="396592" y="264614"/>
                </a:cubicBezTo>
                <a:lnTo>
                  <a:pt x="400250" y="266157"/>
                </a:lnTo>
                <a:cubicBezTo>
                  <a:pt x="393333" y="281871"/>
                  <a:pt x="388371" y="298374"/>
                  <a:pt x="385477" y="315297"/>
                </a:cubicBezTo>
                <a:lnTo>
                  <a:pt x="385477" y="315602"/>
                </a:lnTo>
                <a:lnTo>
                  <a:pt x="385477" y="315906"/>
                </a:lnTo>
                <a:cubicBezTo>
                  <a:pt x="383433" y="331748"/>
                  <a:pt x="382453" y="347710"/>
                  <a:pt x="382543" y="363684"/>
                </a:cubicBezTo>
                <a:cubicBezTo>
                  <a:pt x="370262" y="350952"/>
                  <a:pt x="353332" y="343758"/>
                  <a:pt x="335642" y="343758"/>
                </a:cubicBezTo>
                <a:close/>
                <a:moveTo>
                  <a:pt x="506520" y="303553"/>
                </a:moveTo>
                <a:cubicBezTo>
                  <a:pt x="500687" y="312485"/>
                  <a:pt x="497094" y="322692"/>
                  <a:pt x="496043" y="333309"/>
                </a:cubicBezTo>
                <a:cubicBezTo>
                  <a:pt x="494912" y="344065"/>
                  <a:pt x="494397" y="354878"/>
                  <a:pt x="494500" y="365694"/>
                </a:cubicBezTo>
                <a:cubicBezTo>
                  <a:pt x="494262" y="379638"/>
                  <a:pt x="493967" y="396745"/>
                  <a:pt x="492300" y="414033"/>
                </a:cubicBezTo>
                <a:cubicBezTo>
                  <a:pt x="491797" y="433832"/>
                  <a:pt x="487517" y="453352"/>
                  <a:pt x="479689" y="471545"/>
                </a:cubicBezTo>
                <a:lnTo>
                  <a:pt x="478326" y="474707"/>
                </a:lnTo>
                <a:cubicBezTo>
                  <a:pt x="472272" y="489877"/>
                  <a:pt x="463235" y="503678"/>
                  <a:pt x="451752" y="515293"/>
                </a:cubicBezTo>
                <a:cubicBezTo>
                  <a:pt x="451180" y="515893"/>
                  <a:pt x="447132" y="519941"/>
                  <a:pt x="446551" y="520542"/>
                </a:cubicBezTo>
                <a:cubicBezTo>
                  <a:pt x="417214" y="549853"/>
                  <a:pt x="377474" y="566370"/>
                  <a:pt x="336004" y="566490"/>
                </a:cubicBezTo>
                <a:lnTo>
                  <a:pt x="335490" y="566490"/>
                </a:lnTo>
                <a:cubicBezTo>
                  <a:pt x="318627" y="566502"/>
                  <a:pt x="301872" y="563807"/>
                  <a:pt x="285864" y="558508"/>
                </a:cubicBezTo>
                <a:lnTo>
                  <a:pt x="279263" y="556327"/>
                </a:lnTo>
                <a:lnTo>
                  <a:pt x="282207" y="553384"/>
                </a:lnTo>
                <a:lnTo>
                  <a:pt x="315544" y="521532"/>
                </a:lnTo>
                <a:lnTo>
                  <a:pt x="384543" y="452343"/>
                </a:lnTo>
                <a:cubicBezTo>
                  <a:pt x="395007" y="441982"/>
                  <a:pt x="400917" y="427882"/>
                  <a:pt x="400964" y="413157"/>
                </a:cubicBezTo>
                <a:lnTo>
                  <a:pt x="401241" y="404584"/>
                </a:lnTo>
                <a:lnTo>
                  <a:pt x="402136" y="365427"/>
                </a:lnTo>
                <a:lnTo>
                  <a:pt x="402136" y="356359"/>
                </a:lnTo>
                <a:cubicBezTo>
                  <a:pt x="402127" y="343590"/>
                  <a:pt x="403022" y="330836"/>
                  <a:pt x="404813" y="318192"/>
                </a:cubicBezTo>
                <a:cubicBezTo>
                  <a:pt x="407186" y="304242"/>
                  <a:pt x="411119" y="290602"/>
                  <a:pt x="416538" y="277530"/>
                </a:cubicBezTo>
                <a:lnTo>
                  <a:pt x="418167" y="273606"/>
                </a:lnTo>
                <a:lnTo>
                  <a:pt x="420862" y="267129"/>
                </a:lnTo>
                <a:cubicBezTo>
                  <a:pt x="425242" y="257452"/>
                  <a:pt x="431114" y="248524"/>
                  <a:pt x="438264" y="240668"/>
                </a:cubicBezTo>
                <a:cubicBezTo>
                  <a:pt x="456442" y="222557"/>
                  <a:pt x="485861" y="222610"/>
                  <a:pt x="503973" y="240788"/>
                </a:cubicBezTo>
                <a:cubicBezTo>
                  <a:pt x="503977" y="240792"/>
                  <a:pt x="503982" y="240797"/>
                  <a:pt x="503987" y="240802"/>
                </a:cubicBezTo>
                <a:cubicBezTo>
                  <a:pt x="520882" y="257937"/>
                  <a:pt x="521980" y="285110"/>
                  <a:pt x="506520" y="303553"/>
                </a:cubicBezTo>
                <a:close/>
                <a:moveTo>
                  <a:pt x="622259" y="317526"/>
                </a:moveTo>
                <a:cubicBezTo>
                  <a:pt x="607344" y="368837"/>
                  <a:pt x="567312" y="409011"/>
                  <a:pt x="516055" y="424110"/>
                </a:cubicBezTo>
                <a:lnTo>
                  <a:pt x="510540" y="425768"/>
                </a:lnTo>
                <a:cubicBezTo>
                  <a:pt x="510845" y="422263"/>
                  <a:pt x="511235" y="418757"/>
                  <a:pt x="511331" y="415224"/>
                </a:cubicBezTo>
                <a:cubicBezTo>
                  <a:pt x="513017" y="397421"/>
                  <a:pt x="513312" y="380048"/>
                  <a:pt x="513559" y="366056"/>
                </a:cubicBezTo>
                <a:lnTo>
                  <a:pt x="513559" y="365541"/>
                </a:lnTo>
                <a:cubicBezTo>
                  <a:pt x="513460" y="355681"/>
                  <a:pt x="513919" y="345823"/>
                  <a:pt x="514931" y="336014"/>
                </a:cubicBezTo>
                <a:cubicBezTo>
                  <a:pt x="514972" y="328104"/>
                  <a:pt x="517624" y="320430"/>
                  <a:pt x="522475" y="314182"/>
                </a:cubicBezTo>
                <a:cubicBezTo>
                  <a:pt x="542818" y="288082"/>
                  <a:pt x="540684" y="250950"/>
                  <a:pt x="517484" y="227353"/>
                </a:cubicBezTo>
                <a:cubicBezTo>
                  <a:pt x="491939" y="201708"/>
                  <a:pt x="450441" y="201627"/>
                  <a:pt x="424796" y="227172"/>
                </a:cubicBezTo>
                <a:cubicBezTo>
                  <a:pt x="418574" y="233788"/>
                  <a:pt x="413228" y="241176"/>
                  <a:pt x="408889" y="249155"/>
                </a:cubicBezTo>
                <a:lnTo>
                  <a:pt x="407984" y="248765"/>
                </a:lnTo>
                <a:lnTo>
                  <a:pt x="404079" y="247117"/>
                </a:lnTo>
                <a:cubicBezTo>
                  <a:pt x="382312" y="237847"/>
                  <a:pt x="358892" y="233081"/>
                  <a:pt x="335232" y="233106"/>
                </a:cubicBezTo>
                <a:cubicBezTo>
                  <a:pt x="329756" y="233106"/>
                  <a:pt x="324326" y="233401"/>
                  <a:pt x="318945" y="233896"/>
                </a:cubicBezTo>
                <a:lnTo>
                  <a:pt x="320354" y="229077"/>
                </a:lnTo>
                <a:cubicBezTo>
                  <a:pt x="344781" y="145698"/>
                  <a:pt x="432176" y="97908"/>
                  <a:pt x="515555" y="122335"/>
                </a:cubicBezTo>
                <a:cubicBezTo>
                  <a:pt x="598934" y="146762"/>
                  <a:pt x="646724" y="234156"/>
                  <a:pt x="622297" y="31753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98393EB-CEB7-4B07-A2A5-610420513C55}"/>
              </a:ext>
            </a:extLst>
          </p:cNvPr>
          <p:cNvSpPr/>
          <p:nvPr/>
        </p:nvSpPr>
        <p:spPr>
          <a:xfrm>
            <a:off x="9016353" y="308114"/>
            <a:ext cx="2870847" cy="62417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bIns="504000" rtlCol="0" anchor="ctr"/>
          <a:lstStyle/>
          <a:p>
            <a:pPr algn="ctr"/>
            <a:endParaRPr lang="en-IN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3F326D-9B06-4430-A59D-08C443A2D5BF}"/>
              </a:ext>
            </a:extLst>
          </p:cNvPr>
          <p:cNvSpPr/>
          <p:nvPr/>
        </p:nvSpPr>
        <p:spPr>
          <a:xfrm>
            <a:off x="9016353" y="2289398"/>
            <a:ext cx="2870847" cy="8452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6C3132-C163-4B14-9A23-27543030CC95}"/>
              </a:ext>
            </a:extLst>
          </p:cNvPr>
          <p:cNvSpPr txBox="1"/>
          <p:nvPr/>
        </p:nvSpPr>
        <p:spPr>
          <a:xfrm>
            <a:off x="9237110" y="638021"/>
            <a:ext cx="2429333" cy="1446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IN" sz="88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08AD429-5DC3-4E4D-9A39-3083663B5E69}"/>
              </a:ext>
            </a:extLst>
          </p:cNvPr>
          <p:cNvSpPr txBox="1"/>
          <p:nvPr/>
        </p:nvSpPr>
        <p:spPr>
          <a:xfrm>
            <a:off x="9255054" y="2430685"/>
            <a:ext cx="2393444" cy="56263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DEPENDENCIES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F2E89D8-4C99-4A6A-8D2A-696296E8B158}"/>
              </a:ext>
            </a:extLst>
          </p:cNvPr>
          <p:cNvSpPr/>
          <p:nvPr/>
        </p:nvSpPr>
        <p:spPr>
          <a:xfrm>
            <a:off x="9239459" y="4534828"/>
            <a:ext cx="2424635" cy="17000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</a:t>
            </a:r>
          </a:p>
        </p:txBody>
      </p:sp>
      <p:grpSp>
        <p:nvGrpSpPr>
          <p:cNvPr id="47" name="Graphic 24" descr="Brainstorm outline">
            <a:extLst>
              <a:ext uri="{FF2B5EF4-FFF2-40B4-BE49-F238E27FC236}">
                <a16:creationId xmlns:a16="http://schemas.microsoft.com/office/drawing/2014/main" id="{58C0126B-C07B-40E0-A0F1-17FEEA44BF2D}"/>
              </a:ext>
            </a:extLst>
          </p:cNvPr>
          <p:cNvGrpSpPr/>
          <p:nvPr/>
        </p:nvGrpSpPr>
        <p:grpSpPr>
          <a:xfrm>
            <a:off x="10127926" y="3410331"/>
            <a:ext cx="647794" cy="768667"/>
            <a:chOff x="10127926" y="3410331"/>
            <a:chExt cx="647794" cy="768667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7CAD602-1537-4B53-8FEC-FBE5171CD7FD}"/>
                </a:ext>
              </a:extLst>
            </p:cNvPr>
            <p:cNvSpPr/>
            <p:nvPr/>
          </p:nvSpPr>
          <p:spPr>
            <a:xfrm>
              <a:off x="10127926" y="3410331"/>
              <a:ext cx="647794" cy="768667"/>
            </a:xfrm>
            <a:custGeom>
              <a:avLst/>
              <a:gdLst>
                <a:gd name="connsiteX0" fmla="*/ 572453 w 647794"/>
                <a:gd name="connsiteY0" fmla="*/ 301943 h 768667"/>
                <a:gd name="connsiteX1" fmla="*/ 572453 w 647794"/>
                <a:gd name="connsiteY1" fmla="*/ 297180 h 768667"/>
                <a:gd name="connsiteX2" fmla="*/ 296228 w 647794"/>
                <a:gd name="connsiteY2" fmla="*/ 0 h 768667"/>
                <a:gd name="connsiteX3" fmla="*/ 285750 w 647794"/>
                <a:gd name="connsiteY3" fmla="*/ 0 h 768667"/>
                <a:gd name="connsiteX4" fmla="*/ 0 w 647794"/>
                <a:gd name="connsiteY4" fmla="*/ 276225 h 768667"/>
                <a:gd name="connsiteX5" fmla="*/ 0 w 647794"/>
                <a:gd name="connsiteY5" fmla="*/ 297180 h 768667"/>
                <a:gd name="connsiteX6" fmla="*/ 112395 w 647794"/>
                <a:gd name="connsiteY6" fmla="*/ 527685 h 768667"/>
                <a:gd name="connsiteX7" fmla="*/ 112395 w 647794"/>
                <a:gd name="connsiteY7" fmla="*/ 527685 h 768667"/>
                <a:gd name="connsiteX8" fmla="*/ 112395 w 647794"/>
                <a:gd name="connsiteY8" fmla="*/ 768668 h 768667"/>
                <a:gd name="connsiteX9" fmla="*/ 413385 w 647794"/>
                <a:gd name="connsiteY9" fmla="*/ 768668 h 768667"/>
                <a:gd name="connsiteX10" fmla="*/ 413385 w 647794"/>
                <a:gd name="connsiteY10" fmla="*/ 654368 h 768667"/>
                <a:gd name="connsiteX11" fmla="*/ 413385 w 647794"/>
                <a:gd name="connsiteY11" fmla="*/ 654368 h 768667"/>
                <a:gd name="connsiteX12" fmla="*/ 460058 w 647794"/>
                <a:gd name="connsiteY12" fmla="*/ 654368 h 768667"/>
                <a:gd name="connsiteX13" fmla="*/ 568643 w 647794"/>
                <a:gd name="connsiteY13" fmla="*/ 573405 h 768667"/>
                <a:gd name="connsiteX14" fmla="*/ 572453 w 647794"/>
                <a:gd name="connsiteY14" fmla="*/ 540068 h 768667"/>
                <a:gd name="connsiteX15" fmla="*/ 572453 w 647794"/>
                <a:gd name="connsiteY15" fmla="*/ 482918 h 768667"/>
                <a:gd name="connsiteX16" fmla="*/ 572453 w 647794"/>
                <a:gd name="connsiteY16" fmla="*/ 482918 h 768667"/>
                <a:gd name="connsiteX17" fmla="*/ 614363 w 647794"/>
                <a:gd name="connsiteY17" fmla="*/ 482918 h 768667"/>
                <a:gd name="connsiteX18" fmla="*/ 638175 w 647794"/>
                <a:gd name="connsiteY18" fmla="*/ 416243 h 768667"/>
                <a:gd name="connsiteX19" fmla="*/ 572453 w 647794"/>
                <a:gd name="connsiteY19" fmla="*/ 301943 h 768667"/>
                <a:gd name="connsiteX20" fmla="*/ 626745 w 647794"/>
                <a:gd name="connsiteY20" fmla="*/ 453390 h 768667"/>
                <a:gd name="connsiteX21" fmla="*/ 613410 w 647794"/>
                <a:gd name="connsiteY21" fmla="*/ 463868 h 768667"/>
                <a:gd name="connsiteX22" fmla="*/ 553403 w 647794"/>
                <a:gd name="connsiteY22" fmla="*/ 463868 h 768667"/>
                <a:gd name="connsiteX23" fmla="*/ 553403 w 647794"/>
                <a:gd name="connsiteY23" fmla="*/ 482918 h 768667"/>
                <a:gd name="connsiteX24" fmla="*/ 553403 w 647794"/>
                <a:gd name="connsiteY24" fmla="*/ 540068 h 768667"/>
                <a:gd name="connsiteX25" fmla="*/ 553403 w 647794"/>
                <a:gd name="connsiteY25" fmla="*/ 541973 h 768667"/>
                <a:gd name="connsiteX26" fmla="*/ 461010 w 647794"/>
                <a:gd name="connsiteY26" fmla="*/ 635318 h 768667"/>
                <a:gd name="connsiteX27" fmla="*/ 460058 w 647794"/>
                <a:gd name="connsiteY27" fmla="*/ 635318 h 768667"/>
                <a:gd name="connsiteX28" fmla="*/ 393383 w 647794"/>
                <a:gd name="connsiteY28" fmla="*/ 635318 h 768667"/>
                <a:gd name="connsiteX29" fmla="*/ 393383 w 647794"/>
                <a:gd name="connsiteY29" fmla="*/ 749618 h 768667"/>
                <a:gd name="connsiteX30" fmla="*/ 130493 w 647794"/>
                <a:gd name="connsiteY30" fmla="*/ 749618 h 768667"/>
                <a:gd name="connsiteX31" fmla="*/ 130493 w 647794"/>
                <a:gd name="connsiteY31" fmla="*/ 518160 h 768667"/>
                <a:gd name="connsiteX32" fmla="*/ 123825 w 647794"/>
                <a:gd name="connsiteY32" fmla="*/ 512445 h 768667"/>
                <a:gd name="connsiteX33" fmla="*/ 19050 w 647794"/>
                <a:gd name="connsiteY33" fmla="*/ 297180 h 768667"/>
                <a:gd name="connsiteX34" fmla="*/ 19050 w 647794"/>
                <a:gd name="connsiteY34" fmla="*/ 296228 h 768667"/>
                <a:gd name="connsiteX35" fmla="*/ 19050 w 647794"/>
                <a:gd name="connsiteY35" fmla="*/ 277178 h 768667"/>
                <a:gd name="connsiteX36" fmla="*/ 285750 w 647794"/>
                <a:gd name="connsiteY36" fmla="*/ 19050 h 768667"/>
                <a:gd name="connsiteX37" fmla="*/ 295275 w 647794"/>
                <a:gd name="connsiteY37" fmla="*/ 19050 h 768667"/>
                <a:gd name="connsiteX38" fmla="*/ 552450 w 647794"/>
                <a:gd name="connsiteY38" fmla="*/ 296228 h 768667"/>
                <a:gd name="connsiteX39" fmla="*/ 552450 w 647794"/>
                <a:gd name="connsiteY39" fmla="*/ 296228 h 768667"/>
                <a:gd name="connsiteX40" fmla="*/ 552450 w 647794"/>
                <a:gd name="connsiteY40" fmla="*/ 306705 h 768667"/>
                <a:gd name="connsiteX41" fmla="*/ 555308 w 647794"/>
                <a:gd name="connsiteY41" fmla="*/ 311468 h 768667"/>
                <a:gd name="connsiteX42" fmla="*/ 621030 w 647794"/>
                <a:gd name="connsiteY42" fmla="*/ 425768 h 768667"/>
                <a:gd name="connsiteX43" fmla="*/ 621030 w 647794"/>
                <a:gd name="connsiteY43" fmla="*/ 425768 h 768667"/>
                <a:gd name="connsiteX44" fmla="*/ 621030 w 647794"/>
                <a:gd name="connsiteY44" fmla="*/ 425768 h 768667"/>
                <a:gd name="connsiteX45" fmla="*/ 626745 w 647794"/>
                <a:gd name="connsiteY45" fmla="*/ 453390 h 768667"/>
                <a:gd name="connsiteX46" fmla="*/ 626745 w 647794"/>
                <a:gd name="connsiteY46" fmla="*/ 453390 h 76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47794" h="768667">
                  <a:moveTo>
                    <a:pt x="572453" y="301943"/>
                  </a:moveTo>
                  <a:lnTo>
                    <a:pt x="572453" y="297180"/>
                  </a:lnTo>
                  <a:cubicBezTo>
                    <a:pt x="578168" y="139065"/>
                    <a:pt x="454343" y="6668"/>
                    <a:pt x="296228" y="0"/>
                  </a:cubicBezTo>
                  <a:cubicBezTo>
                    <a:pt x="292418" y="0"/>
                    <a:pt x="289560" y="0"/>
                    <a:pt x="285750" y="0"/>
                  </a:cubicBezTo>
                  <a:cubicBezTo>
                    <a:pt x="131445" y="0"/>
                    <a:pt x="5715" y="121920"/>
                    <a:pt x="0" y="276225"/>
                  </a:cubicBezTo>
                  <a:cubicBezTo>
                    <a:pt x="0" y="282893"/>
                    <a:pt x="0" y="290513"/>
                    <a:pt x="0" y="297180"/>
                  </a:cubicBezTo>
                  <a:cubicBezTo>
                    <a:pt x="0" y="387668"/>
                    <a:pt x="40957" y="472440"/>
                    <a:pt x="112395" y="527685"/>
                  </a:cubicBezTo>
                  <a:lnTo>
                    <a:pt x="112395" y="527685"/>
                  </a:lnTo>
                  <a:lnTo>
                    <a:pt x="112395" y="768668"/>
                  </a:lnTo>
                  <a:lnTo>
                    <a:pt x="413385" y="768668"/>
                  </a:lnTo>
                  <a:lnTo>
                    <a:pt x="413385" y="654368"/>
                  </a:lnTo>
                  <a:lnTo>
                    <a:pt x="413385" y="654368"/>
                  </a:lnTo>
                  <a:lnTo>
                    <a:pt x="460058" y="654368"/>
                  </a:lnTo>
                  <a:cubicBezTo>
                    <a:pt x="506730" y="654368"/>
                    <a:pt x="556260" y="618173"/>
                    <a:pt x="568643" y="573405"/>
                  </a:cubicBezTo>
                  <a:cubicBezTo>
                    <a:pt x="571500" y="562928"/>
                    <a:pt x="573405" y="551498"/>
                    <a:pt x="572453" y="540068"/>
                  </a:cubicBezTo>
                  <a:lnTo>
                    <a:pt x="572453" y="482918"/>
                  </a:lnTo>
                  <a:lnTo>
                    <a:pt x="572453" y="482918"/>
                  </a:lnTo>
                  <a:lnTo>
                    <a:pt x="614363" y="482918"/>
                  </a:lnTo>
                  <a:cubicBezTo>
                    <a:pt x="639128" y="480060"/>
                    <a:pt x="661035" y="451485"/>
                    <a:pt x="638175" y="416243"/>
                  </a:cubicBezTo>
                  <a:lnTo>
                    <a:pt x="572453" y="301943"/>
                  </a:lnTo>
                  <a:close/>
                  <a:moveTo>
                    <a:pt x="626745" y="453390"/>
                  </a:moveTo>
                  <a:cubicBezTo>
                    <a:pt x="623888" y="459105"/>
                    <a:pt x="619125" y="462915"/>
                    <a:pt x="613410" y="463868"/>
                  </a:cubicBezTo>
                  <a:lnTo>
                    <a:pt x="553403" y="463868"/>
                  </a:lnTo>
                  <a:lnTo>
                    <a:pt x="553403" y="482918"/>
                  </a:lnTo>
                  <a:lnTo>
                    <a:pt x="553403" y="540068"/>
                  </a:lnTo>
                  <a:lnTo>
                    <a:pt x="553403" y="541973"/>
                  </a:lnTo>
                  <a:cubicBezTo>
                    <a:pt x="553403" y="593408"/>
                    <a:pt x="512445" y="635318"/>
                    <a:pt x="461010" y="635318"/>
                  </a:cubicBezTo>
                  <a:cubicBezTo>
                    <a:pt x="461010" y="635318"/>
                    <a:pt x="461010" y="635318"/>
                    <a:pt x="460058" y="635318"/>
                  </a:cubicBezTo>
                  <a:lnTo>
                    <a:pt x="393383" y="635318"/>
                  </a:lnTo>
                  <a:lnTo>
                    <a:pt x="393383" y="749618"/>
                  </a:lnTo>
                  <a:lnTo>
                    <a:pt x="130493" y="749618"/>
                  </a:lnTo>
                  <a:lnTo>
                    <a:pt x="130493" y="518160"/>
                  </a:lnTo>
                  <a:lnTo>
                    <a:pt x="123825" y="512445"/>
                  </a:lnTo>
                  <a:cubicBezTo>
                    <a:pt x="57150" y="461010"/>
                    <a:pt x="19050" y="381953"/>
                    <a:pt x="19050" y="297180"/>
                  </a:cubicBezTo>
                  <a:lnTo>
                    <a:pt x="19050" y="296228"/>
                  </a:lnTo>
                  <a:cubicBezTo>
                    <a:pt x="19050" y="289560"/>
                    <a:pt x="19050" y="283845"/>
                    <a:pt x="19050" y="277178"/>
                  </a:cubicBezTo>
                  <a:cubicBezTo>
                    <a:pt x="23813" y="133350"/>
                    <a:pt x="141923" y="19050"/>
                    <a:pt x="285750" y="19050"/>
                  </a:cubicBezTo>
                  <a:cubicBezTo>
                    <a:pt x="288608" y="19050"/>
                    <a:pt x="292418" y="19050"/>
                    <a:pt x="295275" y="19050"/>
                  </a:cubicBezTo>
                  <a:cubicBezTo>
                    <a:pt x="442913" y="24765"/>
                    <a:pt x="558165" y="148590"/>
                    <a:pt x="552450" y="296228"/>
                  </a:cubicBezTo>
                  <a:lnTo>
                    <a:pt x="552450" y="296228"/>
                  </a:lnTo>
                  <a:lnTo>
                    <a:pt x="552450" y="306705"/>
                  </a:lnTo>
                  <a:lnTo>
                    <a:pt x="555308" y="311468"/>
                  </a:lnTo>
                  <a:lnTo>
                    <a:pt x="621030" y="425768"/>
                  </a:lnTo>
                  <a:lnTo>
                    <a:pt x="621030" y="425768"/>
                  </a:lnTo>
                  <a:lnTo>
                    <a:pt x="621030" y="425768"/>
                  </a:lnTo>
                  <a:cubicBezTo>
                    <a:pt x="628650" y="434340"/>
                    <a:pt x="630555" y="444818"/>
                    <a:pt x="626745" y="453390"/>
                  </a:cubicBezTo>
                  <a:cubicBezTo>
                    <a:pt x="626745" y="453390"/>
                    <a:pt x="626745" y="453390"/>
                    <a:pt x="626745" y="4533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3212072-5D8F-4B96-9BA1-6C2F3DB6466B}"/>
                </a:ext>
              </a:extLst>
            </p:cNvPr>
            <p:cNvSpPr/>
            <p:nvPr/>
          </p:nvSpPr>
          <p:spPr>
            <a:xfrm>
              <a:off x="10371765" y="3858006"/>
              <a:ext cx="60960" cy="28575"/>
            </a:xfrm>
            <a:custGeom>
              <a:avLst/>
              <a:gdLst>
                <a:gd name="connsiteX0" fmla="*/ 30480 w 60960"/>
                <a:gd name="connsiteY0" fmla="*/ 28575 h 28575"/>
                <a:gd name="connsiteX1" fmla="*/ 30480 w 60960"/>
                <a:gd name="connsiteY1" fmla="*/ 28575 h 28575"/>
                <a:gd name="connsiteX2" fmla="*/ 60960 w 60960"/>
                <a:gd name="connsiteY2" fmla="*/ 0 h 28575"/>
                <a:gd name="connsiteX3" fmla="*/ 60960 w 60960"/>
                <a:gd name="connsiteY3" fmla="*/ 0 h 28575"/>
                <a:gd name="connsiteX4" fmla="*/ 0 w 60960"/>
                <a:gd name="connsiteY4" fmla="*/ 0 h 28575"/>
                <a:gd name="connsiteX5" fmla="*/ 0 w 60960"/>
                <a:gd name="connsiteY5" fmla="*/ 0 h 28575"/>
                <a:gd name="connsiteX6" fmla="*/ 30480 w 60960"/>
                <a:gd name="connsiteY6" fmla="*/ 28575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60" h="28575">
                  <a:moveTo>
                    <a:pt x="30480" y="28575"/>
                  </a:moveTo>
                  <a:lnTo>
                    <a:pt x="30480" y="28575"/>
                  </a:lnTo>
                  <a:cubicBezTo>
                    <a:pt x="46673" y="28575"/>
                    <a:pt x="60008" y="16193"/>
                    <a:pt x="60960" y="0"/>
                  </a:cubicBezTo>
                  <a:lnTo>
                    <a:pt x="609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953" y="16193"/>
                    <a:pt x="14288" y="28575"/>
                    <a:pt x="30480" y="285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7EF8650-08DD-4B4D-A357-D546014D9729}"/>
                </a:ext>
              </a:extLst>
            </p:cNvPr>
            <p:cNvSpPr/>
            <p:nvPr/>
          </p:nvSpPr>
          <p:spPr>
            <a:xfrm>
              <a:off x="10280326" y="3537967"/>
              <a:ext cx="243839" cy="252412"/>
            </a:xfrm>
            <a:custGeom>
              <a:avLst/>
              <a:gdLst>
                <a:gd name="connsiteX0" fmla="*/ 121920 w 243839"/>
                <a:gd name="connsiteY0" fmla="*/ 0 h 252412"/>
                <a:gd name="connsiteX1" fmla="*/ 0 w 243839"/>
                <a:gd name="connsiteY1" fmla="*/ 120968 h 252412"/>
                <a:gd name="connsiteX2" fmla="*/ 0 w 243839"/>
                <a:gd name="connsiteY2" fmla="*/ 124777 h 252412"/>
                <a:gd name="connsiteX3" fmla="*/ 8572 w 243839"/>
                <a:gd name="connsiteY3" fmla="*/ 166688 h 252412"/>
                <a:gd name="connsiteX4" fmla="*/ 29527 w 243839"/>
                <a:gd name="connsiteY4" fmla="*/ 200977 h 252412"/>
                <a:gd name="connsiteX5" fmla="*/ 58102 w 243839"/>
                <a:gd name="connsiteY5" fmla="*/ 247650 h 252412"/>
                <a:gd name="connsiteX6" fmla="*/ 66675 w 243839"/>
                <a:gd name="connsiteY6" fmla="*/ 252413 h 252412"/>
                <a:gd name="connsiteX7" fmla="*/ 177165 w 243839"/>
                <a:gd name="connsiteY7" fmla="*/ 252413 h 252412"/>
                <a:gd name="connsiteX8" fmla="*/ 185738 w 243839"/>
                <a:gd name="connsiteY8" fmla="*/ 247650 h 252412"/>
                <a:gd name="connsiteX9" fmla="*/ 214313 w 243839"/>
                <a:gd name="connsiteY9" fmla="*/ 200977 h 252412"/>
                <a:gd name="connsiteX10" fmla="*/ 235268 w 243839"/>
                <a:gd name="connsiteY10" fmla="*/ 166688 h 252412"/>
                <a:gd name="connsiteX11" fmla="*/ 243840 w 243839"/>
                <a:gd name="connsiteY11" fmla="*/ 124777 h 252412"/>
                <a:gd name="connsiteX12" fmla="*/ 243840 w 243839"/>
                <a:gd name="connsiteY12" fmla="*/ 120968 h 252412"/>
                <a:gd name="connsiteX13" fmla="*/ 121920 w 243839"/>
                <a:gd name="connsiteY13" fmla="*/ 0 h 252412"/>
                <a:gd name="connsiteX14" fmla="*/ 224790 w 243839"/>
                <a:gd name="connsiteY14" fmla="*/ 123825 h 252412"/>
                <a:gd name="connsiteX15" fmla="*/ 214313 w 243839"/>
                <a:gd name="connsiteY15" fmla="*/ 167640 h 252412"/>
                <a:gd name="connsiteX16" fmla="*/ 200025 w 243839"/>
                <a:gd name="connsiteY16" fmla="*/ 188595 h 252412"/>
                <a:gd name="connsiteX17" fmla="*/ 200025 w 243839"/>
                <a:gd name="connsiteY17" fmla="*/ 188595 h 252412"/>
                <a:gd name="connsiteX18" fmla="*/ 200025 w 243839"/>
                <a:gd name="connsiteY18" fmla="*/ 188595 h 252412"/>
                <a:gd name="connsiteX19" fmla="*/ 171450 w 243839"/>
                <a:gd name="connsiteY19" fmla="*/ 233363 h 252412"/>
                <a:gd name="connsiteX20" fmla="*/ 171450 w 243839"/>
                <a:gd name="connsiteY20" fmla="*/ 233363 h 252412"/>
                <a:gd name="connsiteX21" fmla="*/ 72390 w 243839"/>
                <a:gd name="connsiteY21" fmla="*/ 233363 h 252412"/>
                <a:gd name="connsiteX22" fmla="*/ 72390 w 243839"/>
                <a:gd name="connsiteY22" fmla="*/ 233363 h 252412"/>
                <a:gd name="connsiteX23" fmla="*/ 43815 w 243839"/>
                <a:gd name="connsiteY23" fmla="*/ 188595 h 252412"/>
                <a:gd name="connsiteX24" fmla="*/ 43815 w 243839"/>
                <a:gd name="connsiteY24" fmla="*/ 188595 h 252412"/>
                <a:gd name="connsiteX25" fmla="*/ 43815 w 243839"/>
                <a:gd name="connsiteY25" fmla="*/ 188595 h 252412"/>
                <a:gd name="connsiteX26" fmla="*/ 29527 w 243839"/>
                <a:gd name="connsiteY26" fmla="*/ 166688 h 252412"/>
                <a:gd name="connsiteX27" fmla="*/ 19050 w 243839"/>
                <a:gd name="connsiteY27" fmla="*/ 123825 h 252412"/>
                <a:gd name="connsiteX28" fmla="*/ 19050 w 243839"/>
                <a:gd name="connsiteY28" fmla="*/ 120015 h 252412"/>
                <a:gd name="connsiteX29" fmla="*/ 122873 w 243839"/>
                <a:gd name="connsiteY29" fmla="*/ 18097 h 252412"/>
                <a:gd name="connsiteX30" fmla="*/ 224790 w 243839"/>
                <a:gd name="connsiteY30" fmla="*/ 120015 h 252412"/>
                <a:gd name="connsiteX31" fmla="*/ 224790 w 243839"/>
                <a:gd name="connsiteY31" fmla="*/ 123825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3839" h="252412">
                  <a:moveTo>
                    <a:pt x="121920" y="0"/>
                  </a:moveTo>
                  <a:cubicBezTo>
                    <a:pt x="55245" y="0"/>
                    <a:pt x="953" y="54293"/>
                    <a:pt x="0" y="120968"/>
                  </a:cubicBezTo>
                  <a:lnTo>
                    <a:pt x="0" y="124777"/>
                  </a:lnTo>
                  <a:cubicBezTo>
                    <a:pt x="0" y="139065"/>
                    <a:pt x="2857" y="153352"/>
                    <a:pt x="8572" y="166688"/>
                  </a:cubicBezTo>
                  <a:cubicBezTo>
                    <a:pt x="13335" y="179070"/>
                    <a:pt x="20955" y="191452"/>
                    <a:pt x="29527" y="200977"/>
                  </a:cubicBezTo>
                  <a:cubicBezTo>
                    <a:pt x="40957" y="215265"/>
                    <a:pt x="50482" y="230505"/>
                    <a:pt x="58102" y="247650"/>
                  </a:cubicBezTo>
                  <a:cubicBezTo>
                    <a:pt x="60007" y="250508"/>
                    <a:pt x="62865" y="252413"/>
                    <a:pt x="66675" y="252413"/>
                  </a:cubicBezTo>
                  <a:lnTo>
                    <a:pt x="177165" y="252413"/>
                  </a:lnTo>
                  <a:cubicBezTo>
                    <a:pt x="180975" y="252413"/>
                    <a:pt x="183833" y="250508"/>
                    <a:pt x="185738" y="247650"/>
                  </a:cubicBezTo>
                  <a:cubicBezTo>
                    <a:pt x="193358" y="231458"/>
                    <a:pt x="202883" y="215265"/>
                    <a:pt x="214313" y="200977"/>
                  </a:cubicBezTo>
                  <a:cubicBezTo>
                    <a:pt x="223838" y="190500"/>
                    <a:pt x="230505" y="179070"/>
                    <a:pt x="235268" y="166688"/>
                  </a:cubicBezTo>
                  <a:cubicBezTo>
                    <a:pt x="240030" y="153352"/>
                    <a:pt x="242888" y="139065"/>
                    <a:pt x="243840" y="124777"/>
                  </a:cubicBezTo>
                  <a:lnTo>
                    <a:pt x="243840" y="120968"/>
                  </a:lnTo>
                  <a:cubicBezTo>
                    <a:pt x="241935" y="53340"/>
                    <a:pt x="188595" y="0"/>
                    <a:pt x="121920" y="0"/>
                  </a:cubicBezTo>
                  <a:close/>
                  <a:moveTo>
                    <a:pt x="224790" y="123825"/>
                  </a:moveTo>
                  <a:cubicBezTo>
                    <a:pt x="223838" y="139065"/>
                    <a:pt x="220980" y="154305"/>
                    <a:pt x="214313" y="167640"/>
                  </a:cubicBezTo>
                  <a:cubicBezTo>
                    <a:pt x="210502" y="175260"/>
                    <a:pt x="205740" y="181927"/>
                    <a:pt x="200025" y="188595"/>
                  </a:cubicBezTo>
                  <a:lnTo>
                    <a:pt x="200025" y="188595"/>
                  </a:lnTo>
                  <a:lnTo>
                    <a:pt x="200025" y="188595"/>
                  </a:lnTo>
                  <a:cubicBezTo>
                    <a:pt x="189548" y="201930"/>
                    <a:pt x="180023" y="217170"/>
                    <a:pt x="171450" y="233363"/>
                  </a:cubicBezTo>
                  <a:lnTo>
                    <a:pt x="171450" y="233363"/>
                  </a:lnTo>
                  <a:lnTo>
                    <a:pt x="72390" y="233363"/>
                  </a:lnTo>
                  <a:lnTo>
                    <a:pt x="72390" y="233363"/>
                  </a:lnTo>
                  <a:cubicBezTo>
                    <a:pt x="64770" y="218123"/>
                    <a:pt x="55245" y="202883"/>
                    <a:pt x="43815" y="188595"/>
                  </a:cubicBezTo>
                  <a:lnTo>
                    <a:pt x="43815" y="188595"/>
                  </a:lnTo>
                  <a:lnTo>
                    <a:pt x="43815" y="188595"/>
                  </a:lnTo>
                  <a:cubicBezTo>
                    <a:pt x="38100" y="181927"/>
                    <a:pt x="33338" y="175260"/>
                    <a:pt x="29527" y="166688"/>
                  </a:cubicBezTo>
                  <a:cubicBezTo>
                    <a:pt x="22860" y="153352"/>
                    <a:pt x="20002" y="138113"/>
                    <a:pt x="19050" y="123825"/>
                  </a:cubicBezTo>
                  <a:lnTo>
                    <a:pt x="19050" y="120015"/>
                  </a:lnTo>
                  <a:cubicBezTo>
                    <a:pt x="20002" y="62865"/>
                    <a:pt x="65723" y="17145"/>
                    <a:pt x="122873" y="18097"/>
                  </a:cubicBezTo>
                  <a:cubicBezTo>
                    <a:pt x="179070" y="19050"/>
                    <a:pt x="223838" y="63818"/>
                    <a:pt x="224790" y="120015"/>
                  </a:cubicBezTo>
                  <a:lnTo>
                    <a:pt x="22479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6A40E82-A8A9-42AB-AEAE-5328B26AE2A4}"/>
                </a:ext>
              </a:extLst>
            </p:cNvPr>
            <p:cNvSpPr/>
            <p:nvPr/>
          </p:nvSpPr>
          <p:spPr>
            <a:xfrm>
              <a:off x="10347953" y="3815144"/>
              <a:ext cx="110490" cy="19050"/>
            </a:xfrm>
            <a:custGeom>
              <a:avLst/>
              <a:gdLst>
                <a:gd name="connsiteX0" fmla="*/ 100965 w 110490"/>
                <a:gd name="connsiteY0" fmla="*/ 0 h 19050"/>
                <a:gd name="connsiteX1" fmla="*/ 9525 w 110490"/>
                <a:gd name="connsiteY1" fmla="*/ 0 h 19050"/>
                <a:gd name="connsiteX2" fmla="*/ 0 w 110490"/>
                <a:gd name="connsiteY2" fmla="*/ 9525 h 19050"/>
                <a:gd name="connsiteX3" fmla="*/ 9525 w 110490"/>
                <a:gd name="connsiteY3" fmla="*/ 19050 h 19050"/>
                <a:gd name="connsiteX4" fmla="*/ 100965 w 110490"/>
                <a:gd name="connsiteY4" fmla="*/ 19050 h 19050"/>
                <a:gd name="connsiteX5" fmla="*/ 110490 w 110490"/>
                <a:gd name="connsiteY5" fmla="*/ 9525 h 19050"/>
                <a:gd name="connsiteX6" fmla="*/ 100965 w 11049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90" h="19050">
                  <a:moveTo>
                    <a:pt x="10096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100965" y="19050"/>
                  </a:lnTo>
                  <a:cubicBezTo>
                    <a:pt x="106680" y="19050"/>
                    <a:pt x="110490" y="15240"/>
                    <a:pt x="110490" y="9525"/>
                  </a:cubicBezTo>
                  <a:cubicBezTo>
                    <a:pt x="110490" y="3810"/>
                    <a:pt x="105728" y="0"/>
                    <a:pt x="10096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978F9FD-B0B5-4F9E-A40A-C8D8FA63697F}"/>
                </a:ext>
              </a:extLst>
            </p:cNvPr>
            <p:cNvSpPr/>
            <p:nvPr/>
          </p:nvSpPr>
          <p:spPr>
            <a:xfrm>
              <a:off x="10352715" y="3591307"/>
              <a:ext cx="102870" cy="141922"/>
            </a:xfrm>
            <a:custGeom>
              <a:avLst/>
              <a:gdLst>
                <a:gd name="connsiteX0" fmla="*/ 50483 w 102870"/>
                <a:gd name="connsiteY0" fmla="*/ 0 h 141922"/>
                <a:gd name="connsiteX1" fmla="*/ 0 w 102870"/>
                <a:gd name="connsiteY1" fmla="*/ 98108 h 141922"/>
                <a:gd name="connsiteX2" fmla="*/ 0 w 102870"/>
                <a:gd name="connsiteY2" fmla="*/ 98108 h 141922"/>
                <a:gd name="connsiteX3" fmla="*/ 50483 w 102870"/>
                <a:gd name="connsiteY3" fmla="*/ 86678 h 141922"/>
                <a:gd name="connsiteX4" fmla="*/ 50483 w 102870"/>
                <a:gd name="connsiteY4" fmla="*/ 86678 h 141922"/>
                <a:gd name="connsiteX5" fmla="*/ 50483 w 102870"/>
                <a:gd name="connsiteY5" fmla="*/ 141923 h 141922"/>
                <a:gd name="connsiteX6" fmla="*/ 50483 w 102870"/>
                <a:gd name="connsiteY6" fmla="*/ 141923 h 141922"/>
                <a:gd name="connsiteX7" fmla="*/ 102870 w 102870"/>
                <a:gd name="connsiteY7" fmla="*/ 45720 h 141922"/>
                <a:gd name="connsiteX8" fmla="*/ 102870 w 102870"/>
                <a:gd name="connsiteY8" fmla="*/ 45720 h 141922"/>
                <a:gd name="connsiteX9" fmla="*/ 50483 w 102870"/>
                <a:gd name="connsiteY9" fmla="*/ 56197 h 141922"/>
                <a:gd name="connsiteX10" fmla="*/ 50483 w 102870"/>
                <a:gd name="connsiteY10" fmla="*/ 56197 h 141922"/>
                <a:gd name="connsiteX11" fmla="*/ 50483 w 102870"/>
                <a:gd name="connsiteY11" fmla="*/ 0 h 141922"/>
                <a:gd name="connsiteX12" fmla="*/ 50483 w 102870"/>
                <a:gd name="connsiteY12" fmla="*/ 0 h 14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870" h="141922">
                  <a:moveTo>
                    <a:pt x="50483" y="0"/>
                  </a:moveTo>
                  <a:lnTo>
                    <a:pt x="0" y="98108"/>
                  </a:lnTo>
                  <a:cubicBezTo>
                    <a:pt x="0" y="98108"/>
                    <a:pt x="0" y="98108"/>
                    <a:pt x="0" y="98108"/>
                  </a:cubicBezTo>
                  <a:lnTo>
                    <a:pt x="50483" y="86678"/>
                  </a:lnTo>
                  <a:lnTo>
                    <a:pt x="50483" y="86678"/>
                  </a:lnTo>
                  <a:lnTo>
                    <a:pt x="50483" y="141923"/>
                  </a:lnTo>
                  <a:cubicBezTo>
                    <a:pt x="50483" y="141923"/>
                    <a:pt x="50483" y="141923"/>
                    <a:pt x="50483" y="141923"/>
                  </a:cubicBezTo>
                  <a:lnTo>
                    <a:pt x="102870" y="45720"/>
                  </a:lnTo>
                  <a:cubicBezTo>
                    <a:pt x="102870" y="45720"/>
                    <a:pt x="102870" y="45720"/>
                    <a:pt x="102870" y="45720"/>
                  </a:cubicBezTo>
                  <a:lnTo>
                    <a:pt x="50483" y="56197"/>
                  </a:lnTo>
                  <a:lnTo>
                    <a:pt x="50483" y="56197"/>
                  </a:lnTo>
                  <a:lnTo>
                    <a:pt x="50483" y="0"/>
                  </a:lnTo>
                  <a:cubicBezTo>
                    <a:pt x="50483" y="0"/>
                    <a:pt x="50483" y="0"/>
                    <a:pt x="5048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405087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E4EDAF-92EA-4163-AB6A-5C259C37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Simple RAID Log Slide Template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E688B03-6CB3-4273-B1D4-AA5036A8124F}"/>
              </a:ext>
            </a:extLst>
          </p:cNvPr>
          <p:cNvSpPr/>
          <p:nvPr/>
        </p:nvSpPr>
        <p:spPr>
          <a:xfrm>
            <a:off x="606829" y="1181981"/>
            <a:ext cx="10966335" cy="5271355"/>
          </a:xfrm>
          <a:prstGeom prst="roundRect">
            <a:avLst>
              <a:gd name="adj" fmla="val 876"/>
            </a:avLst>
          </a:prstGeom>
          <a:gradFill>
            <a:gsLst>
              <a:gs pos="100000">
                <a:schemeClr val="accent1"/>
              </a:gs>
              <a:gs pos="46000">
                <a:schemeClr val="tx2">
                  <a:lumMod val="60000"/>
                  <a:lumOff val="4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0591AA2-FC7A-4A47-843A-3661853F1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36676"/>
              </p:ext>
            </p:extLst>
          </p:nvPr>
        </p:nvGraphicFramePr>
        <p:xfrm>
          <a:off x="784178" y="1337106"/>
          <a:ext cx="10611636" cy="496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778">
                  <a:extLst>
                    <a:ext uri="{9D8B030D-6E8A-4147-A177-3AD203B41FA5}">
                      <a16:colId xmlns:a16="http://schemas.microsoft.com/office/drawing/2014/main" val="1747667628"/>
                    </a:ext>
                  </a:extLst>
                </a:gridCol>
                <a:gridCol w="3041084">
                  <a:extLst>
                    <a:ext uri="{9D8B030D-6E8A-4147-A177-3AD203B41FA5}">
                      <a16:colId xmlns:a16="http://schemas.microsoft.com/office/drawing/2014/main" val="2767031572"/>
                    </a:ext>
                  </a:extLst>
                </a:gridCol>
                <a:gridCol w="2175562">
                  <a:extLst>
                    <a:ext uri="{9D8B030D-6E8A-4147-A177-3AD203B41FA5}">
                      <a16:colId xmlns:a16="http://schemas.microsoft.com/office/drawing/2014/main" val="4168571440"/>
                    </a:ext>
                  </a:extLst>
                </a:gridCol>
                <a:gridCol w="2000902">
                  <a:extLst>
                    <a:ext uri="{9D8B030D-6E8A-4147-A177-3AD203B41FA5}">
                      <a16:colId xmlns:a16="http://schemas.microsoft.com/office/drawing/2014/main" val="68963236"/>
                    </a:ext>
                  </a:extLst>
                </a:gridCol>
                <a:gridCol w="1536310">
                  <a:extLst>
                    <a:ext uri="{9D8B030D-6E8A-4147-A177-3AD203B41FA5}">
                      <a16:colId xmlns:a16="http://schemas.microsoft.com/office/drawing/2014/main" val="2447910098"/>
                    </a:ext>
                  </a:extLst>
                </a:gridCol>
              </a:tblGrid>
              <a:tr h="620138"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100" baseline="0" dirty="0">
                          <a:solidFill>
                            <a:schemeClr val="bg1"/>
                          </a:solidFill>
                        </a:rPr>
                        <a:t>RAID CATEGORY</a:t>
                      </a:r>
                      <a:endParaRPr lang="en-IN" sz="1800" b="1" spc="1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spc="1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IN" sz="1400" b="1" kern="1200" spc="1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spc="1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endParaRPr lang="en-IN" sz="1400" b="1" kern="1200" spc="1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spc="1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en-IN" sz="1400" b="1" kern="1200" spc="1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spc="1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  <a:endParaRPr lang="en-IN" sz="1400" b="1" kern="1200" spc="1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82789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endParaRPr lang="en-IN" sz="14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You can edit text here.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Low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22430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endParaRPr lang="en-IN" sz="14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Insert your desired text here.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Negligible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42287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Assumption</a:t>
                      </a:r>
                      <a:endParaRPr lang="en-IN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Moderate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47033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IN" sz="14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Dependencies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Insert your desired text here.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High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0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04874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endParaRPr lang="en-IN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Critical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2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1615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Assumption</a:t>
                      </a:r>
                      <a:endParaRPr lang="en-IN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Moderate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33311"/>
                  </a:ext>
                </a:extLst>
              </a:tr>
              <a:tr h="620138">
                <a:tc>
                  <a:txBody>
                    <a:bodyPr/>
                    <a:lstStyle/>
                    <a:p>
                      <a:pPr marL="0" algn="ctr" defTabSz="1218987" rtl="0" eaLnBrk="1" latinLnBrk="0" hangingPunct="1"/>
                      <a:r>
                        <a:rPr lang="en-US" sz="1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endParaRPr lang="en-IN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This is a sample text. Insert your desired text here.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can edit text here.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Text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High</a:t>
                      </a:r>
                      <a:endParaRPr lang="en-IN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0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8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9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1" y="3164751"/>
            <a:ext cx="2791845" cy="5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4">
      <a:dk1>
        <a:sysClr val="windowText" lastClr="000000"/>
      </a:dk1>
      <a:lt1>
        <a:sysClr val="window" lastClr="FFFFFF"/>
      </a:lt1>
      <a:dk2>
        <a:srgbClr val="153153"/>
      </a:dk2>
      <a:lt2>
        <a:srgbClr val="EEECE1"/>
      </a:lt2>
      <a:accent1>
        <a:srgbClr val="70AD46"/>
      </a:accent1>
      <a:accent2>
        <a:srgbClr val="ED7D31"/>
      </a:accent2>
      <a:accent3>
        <a:srgbClr val="6BAEDB"/>
      </a:accent3>
      <a:accent4>
        <a:srgbClr val="3598DB"/>
      </a:accent4>
      <a:accent5>
        <a:srgbClr val="2E75B5"/>
      </a:accent5>
      <a:accent6>
        <a:srgbClr val="44546B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</TotalTime>
  <Words>436</Words>
  <Application>Microsoft Office PowerPoint</Application>
  <PresentationFormat>Custom</PresentationFormat>
  <Paragraphs>107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Simple RAID Log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 PowerPoint Template</dc:title>
  <dc:creator>Julian</dc:creator>
  <cp:lastModifiedBy>THAPA, Rashmi (SALISBURY NHS FOUNDATION TRUST)</cp:lastModifiedBy>
  <cp:revision>114</cp:revision>
  <dcterms:created xsi:type="dcterms:W3CDTF">2013-09-12T13:05:01Z</dcterms:created>
  <dcterms:modified xsi:type="dcterms:W3CDTF">2022-05-30T11:38:14Z</dcterms:modified>
</cp:coreProperties>
</file>